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301" r:id="rId7"/>
    <p:sldId id="309" r:id="rId8"/>
    <p:sldId id="308" r:id="rId9"/>
    <p:sldId id="313" r:id="rId10"/>
    <p:sldId id="269" r:id="rId11"/>
    <p:sldId id="314" r:id="rId12"/>
    <p:sldId id="303" r:id="rId13"/>
    <p:sldId id="325" r:id="rId1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1837" userDrawn="1">
          <p15:clr>
            <a:srgbClr val="A4A3A4"/>
          </p15:clr>
        </p15:guide>
        <p15:guide id="5" pos="257" userDrawn="1">
          <p15:clr>
            <a:srgbClr val="A4A3A4"/>
          </p15:clr>
        </p15:guide>
        <p15:guide id="6" pos="7469" userDrawn="1">
          <p15:clr>
            <a:srgbClr val="A4A3A4"/>
          </p15:clr>
        </p15:guide>
        <p15:guide id="7" orient="horz" pos="4065" userDrawn="1">
          <p15:clr>
            <a:srgbClr val="A4A3A4"/>
          </p15:clr>
        </p15:guide>
        <p15:guide id="8" orient="horz" pos="300" userDrawn="1">
          <p15:clr>
            <a:srgbClr val="A4A3A4"/>
          </p15:clr>
        </p15:guide>
        <p15:guide id="9" pos="3833" userDrawn="1">
          <p15:clr>
            <a:srgbClr val="A4A3A4"/>
          </p15:clr>
        </p15:guide>
        <p15:guide id="11" orient="horz" pos="981" userDrawn="1">
          <p15:clr>
            <a:srgbClr val="A4A3A4"/>
          </p15:clr>
        </p15:guide>
        <p15:guide id="12" orient="horz" pos="1620">
          <p15:clr>
            <a:srgbClr val="A4A3A4"/>
          </p15:clr>
        </p15:guide>
        <p15:guide id="13" orient="horz" pos="3049">
          <p15:clr>
            <a:srgbClr val="A4A3A4"/>
          </p15:clr>
        </p15:guide>
        <p15:guide id="14" orient="horz" pos="225">
          <p15:clr>
            <a:srgbClr val="A4A3A4"/>
          </p15:clr>
        </p15:guide>
        <p15:guide id="15" orient="horz" pos="736">
          <p15:clr>
            <a:srgbClr val="A4A3A4"/>
          </p15:clr>
        </p15:guide>
        <p15:guide id="16" pos="1383">
          <p15:clr>
            <a:srgbClr val="A4A3A4"/>
          </p15:clr>
        </p15:guide>
        <p15:guide id="17" pos="193">
          <p15:clr>
            <a:srgbClr val="A4A3A4"/>
          </p15:clr>
        </p15:guide>
        <p15:guide id="18" pos="5602">
          <p15:clr>
            <a:srgbClr val="A4A3A4"/>
          </p15:clr>
        </p15:guide>
        <p15:guide id="19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881"/>
    <a:srgbClr val="009899"/>
    <a:srgbClr val="E5F4F5"/>
    <a:srgbClr val="F4835B"/>
    <a:srgbClr val="F8C397"/>
    <a:srgbClr val="ABDDDD"/>
    <a:srgbClr val="57BD9B"/>
    <a:srgbClr val="58BD9B"/>
    <a:srgbClr val="FFA7C3"/>
    <a:srgbClr val="FDDA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38" autoAdjust="0"/>
  </p:normalViewPr>
  <p:slideViewPr>
    <p:cSldViewPr showGuides="1">
      <p:cViewPr varScale="1">
        <p:scale>
          <a:sx n="85" d="100"/>
          <a:sy n="85" d="100"/>
        </p:scale>
        <p:origin x="922" y="82"/>
      </p:cViewPr>
      <p:guideLst>
        <p:guide orient="horz" pos="2160"/>
        <p:guide pos="1837"/>
        <p:guide pos="257"/>
        <p:guide pos="7469"/>
        <p:guide orient="horz" pos="4065"/>
        <p:guide orient="horz" pos="300"/>
        <p:guide pos="3833"/>
        <p:guide orient="horz" pos="981"/>
        <p:guide orient="horz" pos="1620"/>
        <p:guide orient="horz" pos="3049"/>
        <p:guide orient="horz" pos="225"/>
        <p:guide orient="horz" pos="736"/>
        <p:guide pos="1383"/>
        <p:guide pos="193"/>
        <p:guide pos="560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3230D-9D96-40C7-81EE-785E3B748BB3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60F8A-914F-4A07-B411-B24B83E13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97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763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摘要：主要讲述家庭学习氛围对儿童的学习习惯养成的重要性；</a:t>
            </a:r>
            <a:endParaRPr lang="en-US" altLang="zh-CN" dirty="0"/>
          </a:p>
          <a:p>
            <a:r>
              <a:rPr lang="zh-CN" altLang="en-US" dirty="0"/>
              <a:t>家庭要重视对于儿童的教育，其次是有时间就多陪伴儿童一起学习，及时发现儿童在学习技能上的不足，给予建议和帮助；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185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摘要：主要说明机器人编程也是亲子教育；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0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摘要：提出一些亲子教育的方法和建议；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23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摘要：主要讲述人在不同的时间段需要学习的东西；</a:t>
            </a:r>
            <a:endParaRPr lang="en-US" altLang="zh-CN" dirty="0"/>
          </a:p>
          <a:p>
            <a:r>
              <a:rPr lang="zh-CN" altLang="en-US" dirty="0"/>
              <a:t>小学：书本知识、钢琴、画画、跳舞（注重艺术类培养）；</a:t>
            </a:r>
            <a:endParaRPr lang="en-US" altLang="zh-CN" dirty="0"/>
          </a:p>
          <a:p>
            <a:r>
              <a:rPr lang="zh-CN" altLang="en-US" dirty="0"/>
              <a:t>中学：语文、数学、英语、化学、物理、生物等（注重文化类培养）；</a:t>
            </a:r>
            <a:endParaRPr lang="en-US" altLang="zh-CN" dirty="0"/>
          </a:p>
          <a:p>
            <a:r>
              <a:rPr lang="zh-CN" altLang="en-US" dirty="0"/>
              <a:t>大学：主要是人际交往（注重社交类培养）；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8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摘要：主要讲述经历了大约</a:t>
            </a:r>
            <a:r>
              <a:rPr lang="en-US" altLang="zh-CN" dirty="0"/>
              <a:t>16</a:t>
            </a:r>
            <a:r>
              <a:rPr lang="zh-CN" altLang="en-US" dirty="0"/>
              <a:t>年的学习生涯，还是会遇到很多奇怪的现象；</a:t>
            </a:r>
            <a:endParaRPr lang="en-US" altLang="zh-CN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在大学：许多大学生结束了高考的重压之后，有的学生在学习上开始退步，有的学生害怕在公共场所展示自己，    有的学生沉迷游戏，浑浑沌沌没有目标的“混”着大学直到毕业；</a:t>
            </a:r>
            <a:endParaRPr lang="en-US" altLang="zh-CN" dirty="0"/>
          </a:p>
          <a:p>
            <a:r>
              <a:rPr lang="zh-CN" altLang="en-US" dirty="0"/>
              <a:t>毕业之后：遇到工作失利，很难走出窘境，自暴自弃；害怕与人合作，不善于表达自己的观点；没有主动权和决策权，影响工作效率；</a:t>
            </a:r>
            <a:endParaRPr lang="en-US" altLang="zh-CN" dirty="0"/>
          </a:p>
          <a:p>
            <a:r>
              <a:rPr lang="zh-CN" altLang="en-US" dirty="0"/>
              <a:t>总结：为何他们会遇到一些事情和挫折就变得特别脆弱呢？是不是我们在这么长的学习生涯中错过了什么？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972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摘要：主要引出问题在于没有人注重教育孩子的主动去学习，去寻求答案的能力；</a:t>
            </a:r>
            <a:endParaRPr lang="en-US" altLang="zh-CN" dirty="0"/>
          </a:p>
          <a:p>
            <a:r>
              <a:rPr lang="zh-CN" altLang="en-US" dirty="0"/>
              <a:t>引出“授人以鱼不如授人以渔”的教育概念；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54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摘要：主要引出儿童阶段对于人的一生至关重要；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394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摘要：主要引出编程；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916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摘要：主要讲述编程的作用；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现在互联网的时代，几乎每一个家庭都有一台电脑，在现在这个社会上，会用电脑已经是一个必备的技能；而编程就是属于电脑中最核心的东西，它驱使着电脑进行运作。而儿童最喜欢的游戏就是使用编程做出来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649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摘要：讲述编程教育的优势和优唯思教育的特点；</a:t>
            </a:r>
            <a:endParaRPr lang="en-US" altLang="zh-CN" dirty="0"/>
          </a:p>
          <a:p>
            <a:r>
              <a:rPr lang="zh-CN" altLang="en-US" dirty="0"/>
              <a:t>目前编程教育在不断的向低龄靠近，但是儿童对于传统编程的代码又能有多少兴趣呢，因此优唯思将复杂的代码全部封装为一个小模块，留下可以调整的空白让儿童自由的发挥；不需要有编程的基础，对于儿童的编程教育着重培养的是儿童的逻辑能力和理解能力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56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摘要：主要讲述机器人和编程相结合的特点和优势；</a:t>
            </a:r>
            <a:endParaRPr lang="en-US" altLang="zh-CN" dirty="0"/>
          </a:p>
          <a:p>
            <a:r>
              <a:rPr lang="zh-CN" altLang="en-US" dirty="0"/>
              <a:t>为了儿童能够在动脑的同时增强动手能力，优唯思推出了机器人与变成相结合的教育模式；</a:t>
            </a:r>
            <a:endParaRPr lang="en-US" altLang="zh-CN" dirty="0"/>
          </a:p>
          <a:p>
            <a:r>
              <a:rPr lang="zh-CN" altLang="en-US" dirty="0"/>
              <a:t>优唯思机器人</a:t>
            </a:r>
            <a:r>
              <a:rPr lang="en-US" altLang="zh-CN" dirty="0"/>
              <a:t>K1</a:t>
            </a:r>
            <a:r>
              <a:rPr lang="zh-CN" altLang="en-US" dirty="0"/>
              <a:t>：它是由多个传感器组成，可自由拆卸和组装的机器人，它不单单是一个机器人，它还是一个智能的机器人；它可以和优唯思编程相结合，让儿童的编程来控制机器人，做出专属于自己的机器人，它可以成为儿童最好的朋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60F8A-914F-4A07-B411-B24B83E137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35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2391" y="187679"/>
            <a:ext cx="789059" cy="2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45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779579AE-8882-45DF-B1AB-A8F33F5F0ADB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4B734028-A0CE-48F3-A430-2A6C02570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60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779579AE-8882-45DF-B1AB-A8F33F5F0ADB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4B734028-A0CE-48F3-A430-2A6C02570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49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779579AE-8882-45DF-B1AB-A8F33F5F0ADB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4B734028-A0CE-48F3-A430-2A6C02570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500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779579AE-8882-45DF-B1AB-A8F33F5F0ADB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4B734028-A0CE-48F3-A430-2A6C02570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23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779579AE-8882-45DF-B1AB-A8F33F5F0ADB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4B734028-A0CE-48F3-A430-2A6C02570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314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779579AE-8882-45DF-B1AB-A8F33F5F0ADB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4B734028-A0CE-48F3-A430-2A6C02570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112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779579AE-8882-45DF-B1AB-A8F33F5F0ADB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4B734028-A0CE-48F3-A430-2A6C02570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396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779579AE-8882-45DF-B1AB-A8F33F5F0ADB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4B734028-A0CE-48F3-A430-2A6C02570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57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779579AE-8882-45DF-B1AB-A8F33F5F0ADB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4B734028-A0CE-48F3-A430-2A6C02570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55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779579AE-8882-45DF-B1AB-A8F33F5F0ADB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4B734028-A0CE-48F3-A430-2A6C02570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709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80" y="-668610"/>
            <a:ext cx="2214286" cy="4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288" y="187679"/>
            <a:ext cx="789059" cy="2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4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3.png"/><Relationship Id="rId5" Type="http://schemas.openxmlformats.org/officeDocument/2006/relationships/image" Target="../media/image9.jpg"/><Relationship Id="rId1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8.jpeg"/><Relationship Id="rId9" Type="http://schemas.openxmlformats.org/officeDocument/2006/relationships/image" Target="../media/image12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772362"/>
            <a:ext cx="9147330" cy="1604870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39723" y="910774"/>
            <a:ext cx="3230754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3300" i="1" dirty="0">
                <a:solidFill>
                  <a:srgbClr val="009899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优唯思教育</a:t>
            </a:r>
          </a:p>
        </p:txBody>
      </p:sp>
      <p:sp>
        <p:nvSpPr>
          <p:cNvPr id="39" name="Shape 33"/>
          <p:cNvSpPr/>
          <p:nvPr/>
        </p:nvSpPr>
        <p:spPr>
          <a:xfrm>
            <a:off x="201763" y="1927329"/>
            <a:ext cx="4906787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冬青黑体简体中文 W6"/>
              </a:defRPr>
            </a:lvl1pPr>
          </a:lstStyle>
          <a:p>
            <a:pPr lvl="0" algn="dist">
              <a:defRPr sz="1800"/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机器人教育与学习型家庭建设</a:t>
            </a:r>
            <a:endParaRPr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0" y="4786840"/>
            <a:ext cx="1277634" cy="53051"/>
            <a:chOff x="-4440" y="3861048"/>
            <a:chExt cx="6100440" cy="317850"/>
          </a:xfrm>
          <a:solidFill>
            <a:srgbClr val="009899"/>
          </a:solidFill>
        </p:grpSpPr>
        <p:sp>
          <p:nvSpPr>
            <p:cNvPr id="55" name="矩形 54"/>
            <p:cNvSpPr/>
            <p:nvPr/>
          </p:nvSpPr>
          <p:spPr>
            <a:xfrm>
              <a:off x="-4440" y="3861048"/>
              <a:ext cx="6100440" cy="720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-4440" y="4019654"/>
              <a:ext cx="6100440" cy="159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 rot="871781">
            <a:off x="60937" y="409184"/>
            <a:ext cx="694103" cy="1408620"/>
            <a:chOff x="6798621" y="1128235"/>
            <a:chExt cx="925471" cy="1878160"/>
          </a:xfrm>
          <a:solidFill>
            <a:srgbClr val="009899"/>
          </a:solidFill>
        </p:grpSpPr>
        <p:sp>
          <p:nvSpPr>
            <p:cNvPr id="392" name="任意多边形 391"/>
            <p:cNvSpPr/>
            <p:nvPr/>
          </p:nvSpPr>
          <p:spPr>
            <a:xfrm rot="20684992">
              <a:off x="6853737" y="1621627"/>
              <a:ext cx="611936" cy="1384768"/>
            </a:xfrm>
            <a:custGeom>
              <a:avLst/>
              <a:gdLst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884014 w 884014"/>
                <a:gd name="connsiteY0" fmla="*/ 0 h 1368888"/>
                <a:gd name="connsiteX1" fmla="*/ 287114 w 884014"/>
                <a:gd name="connsiteY1" fmla="*/ 635000 h 1368888"/>
                <a:gd name="connsiteX2" fmla="*/ 22 w 884014"/>
                <a:gd name="connsiteY2" fmla="*/ 1368888 h 1368888"/>
                <a:gd name="connsiteX0" fmla="*/ 883991 w 883991"/>
                <a:gd name="connsiteY0" fmla="*/ 0 h 1368888"/>
                <a:gd name="connsiteX1" fmla="*/ 287091 w 883991"/>
                <a:gd name="connsiteY1" fmla="*/ 635000 h 1368888"/>
                <a:gd name="connsiteX2" fmla="*/ -1 w 883991"/>
                <a:gd name="connsiteY2" fmla="*/ 1368888 h 1368888"/>
                <a:gd name="connsiteX0" fmla="*/ 883992 w 883992"/>
                <a:gd name="connsiteY0" fmla="*/ 0 h 1368888"/>
                <a:gd name="connsiteX1" fmla="*/ 0 w 883992"/>
                <a:gd name="connsiteY1" fmla="*/ 1368888 h 1368888"/>
                <a:gd name="connsiteX0" fmla="*/ 883992 w 883992"/>
                <a:gd name="connsiteY0" fmla="*/ 0 h 1368888"/>
                <a:gd name="connsiteX1" fmla="*/ 0 w 883992"/>
                <a:gd name="connsiteY1" fmla="*/ 1368888 h 1368888"/>
                <a:gd name="connsiteX0" fmla="*/ 928344 w 928343"/>
                <a:gd name="connsiteY0" fmla="*/ 0 h 1390417"/>
                <a:gd name="connsiteX1" fmla="*/ 0 w 928343"/>
                <a:gd name="connsiteY1" fmla="*/ 1390417 h 1390417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282647 w 863431"/>
                <a:gd name="connsiteY1" fmla="*/ 606889 h 1384768"/>
                <a:gd name="connsiteX2" fmla="*/ 0 w 863431"/>
                <a:gd name="connsiteY2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3431" h="1384768">
                  <a:moveTo>
                    <a:pt x="863431" y="0"/>
                  </a:moveTo>
                  <a:cubicBezTo>
                    <a:pt x="615118" y="165338"/>
                    <a:pt x="20070" y="724344"/>
                    <a:pt x="0" y="1384768"/>
                  </a:cubicBezTo>
                </a:path>
              </a:pathLst>
            </a:custGeom>
            <a:noFill/>
            <a:ln w="19050">
              <a:solidFill>
                <a:srgbClr val="0098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1" name="组合 390"/>
            <p:cNvGrpSpPr/>
            <p:nvPr/>
          </p:nvGrpSpPr>
          <p:grpSpPr>
            <a:xfrm rot="2537975" flipH="1">
              <a:off x="6798621" y="1128235"/>
              <a:ext cx="925471" cy="911449"/>
              <a:chOff x="2286001" y="-455613"/>
              <a:chExt cx="2514600" cy="2476501"/>
            </a:xfrm>
            <a:grpFill/>
          </p:grpSpPr>
          <p:grpSp>
            <p:nvGrpSpPr>
              <p:cNvPr id="70" name="Group 205"/>
              <p:cNvGrpSpPr>
                <a:grpSpLocks/>
              </p:cNvGrpSpPr>
              <p:nvPr/>
            </p:nvGrpSpPr>
            <p:grpSpPr bwMode="auto">
              <a:xfrm>
                <a:off x="2286001" y="-455613"/>
                <a:ext cx="2514600" cy="2476501"/>
                <a:chOff x="1440" y="-287"/>
                <a:chExt cx="1584" cy="1560"/>
              </a:xfrm>
              <a:grpFill/>
            </p:grpSpPr>
            <p:sp>
              <p:nvSpPr>
                <p:cNvPr id="191" name="Freeform 5"/>
                <p:cNvSpPr>
                  <a:spLocks/>
                </p:cNvSpPr>
                <p:nvPr/>
              </p:nvSpPr>
              <p:spPr bwMode="auto">
                <a:xfrm>
                  <a:off x="2119" y="-230"/>
                  <a:ext cx="193" cy="57"/>
                </a:xfrm>
                <a:custGeom>
                  <a:avLst/>
                  <a:gdLst>
                    <a:gd name="T0" fmla="*/ 75 w 81"/>
                    <a:gd name="T1" fmla="*/ 5 h 24"/>
                    <a:gd name="T2" fmla="*/ 6 w 81"/>
                    <a:gd name="T3" fmla="*/ 1 h 24"/>
                    <a:gd name="T4" fmla="*/ 1 w 81"/>
                    <a:gd name="T5" fmla="*/ 1 h 24"/>
                    <a:gd name="T6" fmla="*/ 79 w 81"/>
                    <a:gd name="T7" fmla="*/ 6 h 24"/>
                    <a:gd name="T8" fmla="*/ 75 w 81"/>
                    <a:gd name="T9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4">
                      <a:moveTo>
                        <a:pt x="75" y="5"/>
                      </a:moveTo>
                      <a:cubicBezTo>
                        <a:pt x="52" y="20"/>
                        <a:pt x="26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24" y="23"/>
                        <a:pt x="54" y="24"/>
                        <a:pt x="79" y="6"/>
                      </a:cubicBezTo>
                      <a:cubicBezTo>
                        <a:pt x="81" y="5"/>
                        <a:pt x="76" y="4"/>
                        <a:pt x="7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6"/>
                <p:cNvSpPr>
                  <a:spLocks/>
                </p:cNvSpPr>
                <p:nvPr/>
              </p:nvSpPr>
              <p:spPr bwMode="auto">
                <a:xfrm>
                  <a:off x="2167" y="-287"/>
                  <a:ext cx="73" cy="163"/>
                </a:xfrm>
                <a:custGeom>
                  <a:avLst/>
                  <a:gdLst>
                    <a:gd name="T0" fmla="*/ 6 w 31"/>
                    <a:gd name="T1" fmla="*/ 68 h 69"/>
                    <a:gd name="T2" fmla="*/ 20 w 31"/>
                    <a:gd name="T3" fmla="*/ 1 h 69"/>
                    <a:gd name="T4" fmla="*/ 15 w 31"/>
                    <a:gd name="T5" fmla="*/ 1 h 69"/>
                    <a:gd name="T6" fmla="*/ 1 w 31"/>
                    <a:gd name="T7" fmla="*/ 66 h 69"/>
                    <a:gd name="T8" fmla="*/ 6 w 31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69">
                      <a:moveTo>
                        <a:pt x="6" y="68"/>
                      </a:moveTo>
                      <a:cubicBezTo>
                        <a:pt x="25" y="50"/>
                        <a:pt x="31" y="26"/>
                        <a:pt x="20" y="1"/>
                      </a:cubicBezTo>
                      <a:cubicBezTo>
                        <a:pt x="19" y="0"/>
                        <a:pt x="14" y="0"/>
                        <a:pt x="15" y="1"/>
                      </a:cubicBezTo>
                      <a:cubicBezTo>
                        <a:pt x="26" y="25"/>
                        <a:pt x="20" y="49"/>
                        <a:pt x="1" y="66"/>
                      </a:cubicBezTo>
                      <a:cubicBezTo>
                        <a:pt x="0" y="67"/>
                        <a:pt x="4" y="69"/>
                        <a:pt x="6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7"/>
                <p:cNvSpPr>
                  <a:spLocks/>
                </p:cNvSpPr>
                <p:nvPr/>
              </p:nvSpPr>
              <p:spPr bwMode="auto">
                <a:xfrm>
                  <a:off x="2150" y="-264"/>
                  <a:ext cx="143" cy="117"/>
                </a:xfrm>
                <a:custGeom>
                  <a:avLst/>
                  <a:gdLst>
                    <a:gd name="T0" fmla="*/ 57 w 60"/>
                    <a:gd name="T1" fmla="*/ 46 h 49"/>
                    <a:gd name="T2" fmla="*/ 6 w 60"/>
                    <a:gd name="T3" fmla="*/ 1 h 49"/>
                    <a:gd name="T4" fmla="*/ 1 w 60"/>
                    <a:gd name="T5" fmla="*/ 2 h 49"/>
                    <a:gd name="T6" fmla="*/ 54 w 60"/>
                    <a:gd name="T7" fmla="*/ 48 h 49"/>
                    <a:gd name="T8" fmla="*/ 57 w 60"/>
                    <a:gd name="T9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9">
                      <a:moveTo>
                        <a:pt x="57" y="46"/>
                      </a:moveTo>
                      <a:cubicBezTo>
                        <a:pt x="37" y="39"/>
                        <a:pt x="17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3" y="22"/>
                        <a:pt x="33" y="41"/>
                        <a:pt x="54" y="48"/>
                      </a:cubicBezTo>
                      <a:cubicBezTo>
                        <a:pt x="55" y="49"/>
                        <a:pt x="60" y="47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8"/>
                <p:cNvSpPr>
                  <a:spLocks/>
                </p:cNvSpPr>
                <p:nvPr/>
              </p:nvSpPr>
              <p:spPr bwMode="auto">
                <a:xfrm>
                  <a:off x="2129" y="-266"/>
                  <a:ext cx="142" cy="102"/>
                </a:xfrm>
                <a:custGeom>
                  <a:avLst/>
                  <a:gdLst>
                    <a:gd name="T0" fmla="*/ 3 w 60"/>
                    <a:gd name="T1" fmla="*/ 43 h 43"/>
                    <a:gd name="T2" fmla="*/ 59 w 60"/>
                    <a:gd name="T3" fmla="*/ 2 h 43"/>
                    <a:gd name="T4" fmla="*/ 54 w 60"/>
                    <a:gd name="T5" fmla="*/ 1 h 43"/>
                    <a:gd name="T6" fmla="*/ 3 w 60"/>
                    <a:gd name="T7" fmla="*/ 41 h 43"/>
                    <a:gd name="T8" fmla="*/ 3 w 6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3">
                      <a:moveTo>
                        <a:pt x="3" y="43"/>
                      </a:moveTo>
                      <a:cubicBezTo>
                        <a:pt x="28" y="41"/>
                        <a:pt x="52" y="27"/>
                        <a:pt x="59" y="2"/>
                      </a:cubicBezTo>
                      <a:cubicBezTo>
                        <a:pt x="60" y="0"/>
                        <a:pt x="55" y="0"/>
                        <a:pt x="54" y="1"/>
                      </a:cubicBezTo>
                      <a:cubicBezTo>
                        <a:pt x="47" y="24"/>
                        <a:pt x="27" y="39"/>
                        <a:pt x="3" y="41"/>
                      </a:cubicBezTo>
                      <a:cubicBezTo>
                        <a:pt x="0" y="41"/>
                        <a:pt x="0" y="43"/>
                        <a:pt x="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9"/>
                <p:cNvSpPr>
                  <a:spLocks/>
                </p:cNvSpPr>
                <p:nvPr/>
              </p:nvSpPr>
              <p:spPr bwMode="auto">
                <a:xfrm>
                  <a:off x="2212" y="-188"/>
                  <a:ext cx="35" cy="683"/>
                </a:xfrm>
                <a:custGeom>
                  <a:avLst/>
                  <a:gdLst>
                    <a:gd name="T0" fmla="*/ 0 w 15"/>
                    <a:gd name="T1" fmla="*/ 2 h 288"/>
                    <a:gd name="T2" fmla="*/ 10 w 15"/>
                    <a:gd name="T3" fmla="*/ 287 h 288"/>
                    <a:gd name="T4" fmla="*/ 15 w 15"/>
                    <a:gd name="T5" fmla="*/ 287 h 288"/>
                    <a:gd name="T6" fmla="*/ 5 w 15"/>
                    <a:gd name="T7" fmla="*/ 2 h 288"/>
                    <a:gd name="T8" fmla="*/ 0 w 15"/>
                    <a:gd name="T9" fmla="*/ 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88">
                      <a:moveTo>
                        <a:pt x="0" y="2"/>
                      </a:moveTo>
                      <a:cubicBezTo>
                        <a:pt x="4" y="97"/>
                        <a:pt x="10" y="192"/>
                        <a:pt x="10" y="287"/>
                      </a:cubicBezTo>
                      <a:cubicBezTo>
                        <a:pt x="10" y="288"/>
                        <a:pt x="15" y="288"/>
                        <a:pt x="15" y="287"/>
                      </a:cubicBezTo>
                      <a:cubicBezTo>
                        <a:pt x="15" y="192"/>
                        <a:pt x="9" y="96"/>
                        <a:pt x="5" y="2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Oval 10"/>
                <p:cNvSpPr>
                  <a:spLocks noChangeArrowheads="1"/>
                </p:cNvSpPr>
                <p:nvPr/>
              </p:nvSpPr>
              <p:spPr bwMode="auto">
                <a:xfrm>
                  <a:off x="2198" y="-214"/>
                  <a:ext cx="35" cy="3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11"/>
                <p:cNvSpPr>
                  <a:spLocks/>
                </p:cNvSpPr>
                <p:nvPr/>
              </p:nvSpPr>
              <p:spPr bwMode="auto">
                <a:xfrm>
                  <a:off x="2371" y="-223"/>
                  <a:ext cx="176" cy="92"/>
                </a:xfrm>
                <a:custGeom>
                  <a:avLst/>
                  <a:gdLst>
                    <a:gd name="T0" fmla="*/ 69 w 74"/>
                    <a:gd name="T1" fmla="*/ 30 h 39"/>
                    <a:gd name="T2" fmla="*/ 5 w 74"/>
                    <a:gd name="T3" fmla="*/ 2 h 39"/>
                    <a:gd name="T4" fmla="*/ 0 w 74"/>
                    <a:gd name="T5" fmla="*/ 1 h 39"/>
                    <a:gd name="T6" fmla="*/ 72 w 74"/>
                    <a:gd name="T7" fmla="*/ 32 h 39"/>
                    <a:gd name="T8" fmla="*/ 69 w 74"/>
                    <a:gd name="T9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9">
                      <a:moveTo>
                        <a:pt x="69" y="30"/>
                      </a:moveTo>
                      <a:cubicBezTo>
                        <a:pt x="41" y="37"/>
                        <a:pt x="17" y="27"/>
                        <a:pt x="5" y="2"/>
                      </a:cubicBezTo>
                      <a:cubicBezTo>
                        <a:pt x="4" y="0"/>
                        <a:pt x="0" y="0"/>
                        <a:pt x="0" y="1"/>
                      </a:cubicBezTo>
                      <a:cubicBezTo>
                        <a:pt x="14" y="30"/>
                        <a:pt x="42" y="39"/>
                        <a:pt x="72" y="32"/>
                      </a:cubicBezTo>
                      <a:cubicBezTo>
                        <a:pt x="74" y="32"/>
                        <a:pt x="70" y="30"/>
                        <a:pt x="6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12"/>
                <p:cNvSpPr>
                  <a:spLocks/>
                </p:cNvSpPr>
                <p:nvPr/>
              </p:nvSpPr>
              <p:spPr bwMode="auto">
                <a:xfrm>
                  <a:off x="2378" y="-249"/>
                  <a:ext cx="104" cy="142"/>
                </a:xfrm>
                <a:custGeom>
                  <a:avLst/>
                  <a:gdLst>
                    <a:gd name="T0" fmla="*/ 5 w 44"/>
                    <a:gd name="T1" fmla="*/ 60 h 60"/>
                    <a:gd name="T2" fmla="*/ 42 w 44"/>
                    <a:gd name="T3" fmla="*/ 2 h 60"/>
                    <a:gd name="T4" fmla="*/ 37 w 44"/>
                    <a:gd name="T5" fmla="*/ 1 h 60"/>
                    <a:gd name="T6" fmla="*/ 1 w 44"/>
                    <a:gd name="T7" fmla="*/ 58 h 60"/>
                    <a:gd name="T8" fmla="*/ 5 w 44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60">
                      <a:moveTo>
                        <a:pt x="5" y="60"/>
                      </a:moveTo>
                      <a:cubicBezTo>
                        <a:pt x="30" y="50"/>
                        <a:pt x="44" y="29"/>
                        <a:pt x="42" y="2"/>
                      </a:cubicBezTo>
                      <a:cubicBezTo>
                        <a:pt x="42" y="0"/>
                        <a:pt x="37" y="0"/>
                        <a:pt x="37" y="1"/>
                      </a:cubicBezTo>
                      <a:cubicBezTo>
                        <a:pt x="39" y="27"/>
                        <a:pt x="26" y="48"/>
                        <a:pt x="1" y="58"/>
                      </a:cubicBezTo>
                      <a:cubicBezTo>
                        <a:pt x="0" y="58"/>
                        <a:pt x="4" y="60"/>
                        <a:pt x="5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13"/>
                <p:cNvSpPr>
                  <a:spLocks/>
                </p:cNvSpPr>
                <p:nvPr/>
              </p:nvSpPr>
              <p:spPr bwMode="auto">
                <a:xfrm>
                  <a:off x="2411" y="-242"/>
                  <a:ext cx="93" cy="152"/>
                </a:xfrm>
                <a:custGeom>
                  <a:avLst/>
                  <a:gdLst>
                    <a:gd name="T0" fmla="*/ 38 w 39"/>
                    <a:gd name="T1" fmla="*/ 62 h 64"/>
                    <a:gd name="T2" fmla="*/ 5 w 39"/>
                    <a:gd name="T3" fmla="*/ 1 h 64"/>
                    <a:gd name="T4" fmla="*/ 0 w 39"/>
                    <a:gd name="T5" fmla="*/ 2 h 64"/>
                    <a:gd name="T6" fmla="*/ 33 w 39"/>
                    <a:gd name="T7" fmla="*/ 63 h 64"/>
                    <a:gd name="T8" fmla="*/ 38 w 39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4">
                      <a:moveTo>
                        <a:pt x="38" y="62"/>
                      </a:moveTo>
                      <a:cubicBezTo>
                        <a:pt x="21" y="47"/>
                        <a:pt x="9" y="23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4" y="24"/>
                        <a:pt x="16" y="48"/>
                        <a:pt x="33" y="63"/>
                      </a:cubicBezTo>
                      <a:cubicBezTo>
                        <a:pt x="34" y="64"/>
                        <a:pt x="39" y="62"/>
                        <a:pt x="38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14"/>
                <p:cNvSpPr>
                  <a:spLocks/>
                </p:cNvSpPr>
                <p:nvPr/>
              </p:nvSpPr>
              <p:spPr bwMode="auto">
                <a:xfrm>
                  <a:off x="2354" y="-209"/>
                  <a:ext cx="171" cy="66"/>
                </a:xfrm>
                <a:custGeom>
                  <a:avLst/>
                  <a:gdLst>
                    <a:gd name="T0" fmla="*/ 2 w 72"/>
                    <a:gd name="T1" fmla="*/ 21 h 28"/>
                    <a:gd name="T2" fmla="*/ 71 w 72"/>
                    <a:gd name="T3" fmla="*/ 2 h 28"/>
                    <a:gd name="T4" fmla="*/ 66 w 72"/>
                    <a:gd name="T5" fmla="*/ 2 h 28"/>
                    <a:gd name="T6" fmla="*/ 6 w 72"/>
                    <a:gd name="T7" fmla="*/ 20 h 28"/>
                    <a:gd name="T8" fmla="*/ 2 w 72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28">
                      <a:moveTo>
                        <a:pt x="2" y="21"/>
                      </a:moveTo>
                      <a:cubicBezTo>
                        <a:pt x="27" y="28"/>
                        <a:pt x="54" y="23"/>
                        <a:pt x="71" y="2"/>
                      </a:cubicBezTo>
                      <a:cubicBezTo>
                        <a:pt x="72" y="1"/>
                        <a:pt x="67" y="0"/>
                        <a:pt x="66" y="2"/>
                      </a:cubicBezTo>
                      <a:cubicBezTo>
                        <a:pt x="52" y="20"/>
                        <a:pt x="28" y="26"/>
                        <a:pt x="6" y="20"/>
                      </a:cubicBezTo>
                      <a:cubicBezTo>
                        <a:pt x="5" y="19"/>
                        <a:pt x="0" y="20"/>
                        <a:pt x="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15"/>
                <p:cNvSpPr>
                  <a:spLocks/>
                </p:cNvSpPr>
                <p:nvPr/>
              </p:nvSpPr>
              <p:spPr bwMode="auto">
                <a:xfrm>
                  <a:off x="2226" y="-150"/>
                  <a:ext cx="228" cy="648"/>
                </a:xfrm>
                <a:custGeom>
                  <a:avLst/>
                  <a:gdLst>
                    <a:gd name="T0" fmla="*/ 90 w 96"/>
                    <a:gd name="T1" fmla="*/ 1 h 273"/>
                    <a:gd name="T2" fmla="*/ 0 w 96"/>
                    <a:gd name="T3" fmla="*/ 271 h 273"/>
                    <a:gd name="T4" fmla="*/ 5 w 96"/>
                    <a:gd name="T5" fmla="*/ 272 h 273"/>
                    <a:gd name="T6" fmla="*/ 95 w 96"/>
                    <a:gd name="T7" fmla="*/ 1 h 273"/>
                    <a:gd name="T8" fmla="*/ 90 w 96"/>
                    <a:gd name="T9" fmla="*/ 1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273">
                      <a:moveTo>
                        <a:pt x="90" y="1"/>
                      </a:moveTo>
                      <a:cubicBezTo>
                        <a:pt x="61" y="91"/>
                        <a:pt x="33" y="182"/>
                        <a:pt x="0" y="271"/>
                      </a:cubicBezTo>
                      <a:cubicBezTo>
                        <a:pt x="0" y="273"/>
                        <a:pt x="4" y="273"/>
                        <a:pt x="5" y="272"/>
                      </a:cubicBezTo>
                      <a:cubicBezTo>
                        <a:pt x="38" y="183"/>
                        <a:pt x="66" y="91"/>
                        <a:pt x="95" y="1"/>
                      </a:cubicBezTo>
                      <a:cubicBezTo>
                        <a:pt x="96" y="0"/>
                        <a:pt x="91" y="0"/>
                        <a:pt x="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16"/>
                <p:cNvSpPr>
                  <a:spLocks/>
                </p:cNvSpPr>
                <p:nvPr/>
              </p:nvSpPr>
              <p:spPr bwMode="auto">
                <a:xfrm>
                  <a:off x="2428" y="-181"/>
                  <a:ext cx="43" cy="41"/>
                </a:xfrm>
                <a:custGeom>
                  <a:avLst/>
                  <a:gdLst>
                    <a:gd name="T0" fmla="*/ 16 w 18"/>
                    <a:gd name="T1" fmla="*/ 11 h 17"/>
                    <a:gd name="T2" fmla="*/ 6 w 18"/>
                    <a:gd name="T3" fmla="*/ 16 h 17"/>
                    <a:gd name="T4" fmla="*/ 2 w 18"/>
                    <a:gd name="T5" fmla="*/ 6 h 17"/>
                    <a:gd name="T6" fmla="*/ 12 w 18"/>
                    <a:gd name="T7" fmla="*/ 1 h 17"/>
                    <a:gd name="T8" fmla="*/ 16 w 18"/>
                    <a:gd name="T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6" y="11"/>
                      </a:moveTo>
                      <a:cubicBezTo>
                        <a:pt x="15" y="15"/>
                        <a:pt x="10" y="17"/>
                        <a:pt x="6" y="16"/>
                      </a:cubicBezTo>
                      <a:cubicBezTo>
                        <a:pt x="2" y="14"/>
                        <a:pt x="0" y="10"/>
                        <a:pt x="2" y="6"/>
                      </a:cubicBezTo>
                      <a:cubicBezTo>
                        <a:pt x="3" y="2"/>
                        <a:pt x="8" y="0"/>
                        <a:pt x="12" y="1"/>
                      </a:cubicBezTo>
                      <a:cubicBezTo>
                        <a:pt x="16" y="3"/>
                        <a:pt x="18" y="7"/>
                        <a:pt x="1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2620" y="-126"/>
                  <a:ext cx="138" cy="130"/>
                </a:xfrm>
                <a:custGeom>
                  <a:avLst/>
                  <a:gdLst>
                    <a:gd name="T0" fmla="*/ 55 w 58"/>
                    <a:gd name="T1" fmla="*/ 53 h 55"/>
                    <a:gd name="T2" fmla="*/ 5 w 58"/>
                    <a:gd name="T3" fmla="*/ 2 h 55"/>
                    <a:gd name="T4" fmla="*/ 0 w 58"/>
                    <a:gd name="T5" fmla="*/ 1 h 55"/>
                    <a:gd name="T6" fmla="*/ 55 w 58"/>
                    <a:gd name="T7" fmla="*/ 55 h 55"/>
                    <a:gd name="T8" fmla="*/ 55 w 58"/>
                    <a:gd name="T9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55">
                      <a:moveTo>
                        <a:pt x="55" y="53"/>
                      </a:moveTo>
                      <a:cubicBezTo>
                        <a:pt x="27" y="49"/>
                        <a:pt x="7" y="30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ubicBezTo>
                        <a:pt x="2" y="32"/>
                        <a:pt x="25" y="51"/>
                        <a:pt x="55" y="55"/>
                      </a:cubicBezTo>
                      <a:cubicBezTo>
                        <a:pt x="57" y="55"/>
                        <a:pt x="58" y="53"/>
                        <a:pt x="5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18"/>
                <p:cNvSpPr>
                  <a:spLocks/>
                </p:cNvSpPr>
                <p:nvPr/>
              </p:nvSpPr>
              <p:spPr bwMode="auto">
                <a:xfrm>
                  <a:off x="2585" y="-116"/>
                  <a:ext cx="144" cy="102"/>
                </a:xfrm>
                <a:custGeom>
                  <a:avLst/>
                  <a:gdLst>
                    <a:gd name="T0" fmla="*/ 5 w 61"/>
                    <a:gd name="T1" fmla="*/ 43 h 43"/>
                    <a:gd name="T2" fmla="*/ 61 w 61"/>
                    <a:gd name="T3" fmla="*/ 2 h 43"/>
                    <a:gd name="T4" fmla="*/ 56 w 61"/>
                    <a:gd name="T5" fmla="*/ 1 h 43"/>
                    <a:gd name="T6" fmla="*/ 3 w 61"/>
                    <a:gd name="T7" fmla="*/ 41 h 43"/>
                    <a:gd name="T8" fmla="*/ 5 w 61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43">
                      <a:moveTo>
                        <a:pt x="5" y="43"/>
                      </a:moveTo>
                      <a:cubicBezTo>
                        <a:pt x="32" y="43"/>
                        <a:pt x="54" y="28"/>
                        <a:pt x="61" y="2"/>
                      </a:cubicBezTo>
                      <a:cubicBezTo>
                        <a:pt x="61" y="1"/>
                        <a:pt x="57" y="0"/>
                        <a:pt x="56" y="1"/>
                      </a:cubicBezTo>
                      <a:cubicBezTo>
                        <a:pt x="49" y="26"/>
                        <a:pt x="29" y="40"/>
                        <a:pt x="3" y="41"/>
                      </a:cubicBezTo>
                      <a:cubicBezTo>
                        <a:pt x="0" y="41"/>
                        <a:pt x="4" y="43"/>
                        <a:pt x="5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19"/>
                <p:cNvSpPr>
                  <a:spLocks/>
                </p:cNvSpPr>
                <p:nvPr/>
              </p:nvSpPr>
              <p:spPr bwMode="auto">
                <a:xfrm>
                  <a:off x="2653" y="-128"/>
                  <a:ext cx="45" cy="168"/>
                </a:xfrm>
                <a:custGeom>
                  <a:avLst/>
                  <a:gdLst>
                    <a:gd name="T0" fmla="*/ 18 w 19"/>
                    <a:gd name="T1" fmla="*/ 69 h 71"/>
                    <a:gd name="T2" fmla="*/ 10 w 19"/>
                    <a:gd name="T3" fmla="*/ 1 h 71"/>
                    <a:gd name="T4" fmla="*/ 4 w 19"/>
                    <a:gd name="T5" fmla="*/ 1 h 71"/>
                    <a:gd name="T6" fmla="*/ 14 w 19"/>
                    <a:gd name="T7" fmla="*/ 70 h 71"/>
                    <a:gd name="T8" fmla="*/ 18 w 19"/>
                    <a:gd name="T9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71">
                      <a:moveTo>
                        <a:pt x="18" y="69"/>
                      </a:moveTo>
                      <a:cubicBezTo>
                        <a:pt x="7" y="49"/>
                        <a:pt x="6" y="22"/>
                        <a:pt x="10" y="1"/>
                      </a:cubicBezTo>
                      <a:cubicBezTo>
                        <a:pt x="10" y="0"/>
                        <a:pt x="5" y="0"/>
                        <a:pt x="4" y="1"/>
                      </a:cubicBezTo>
                      <a:cubicBezTo>
                        <a:pt x="0" y="23"/>
                        <a:pt x="3" y="50"/>
                        <a:pt x="14" y="70"/>
                      </a:cubicBezTo>
                      <a:cubicBezTo>
                        <a:pt x="14" y="71"/>
                        <a:pt x="19" y="70"/>
                        <a:pt x="18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20"/>
                <p:cNvSpPr>
                  <a:spLocks/>
                </p:cNvSpPr>
                <p:nvPr/>
              </p:nvSpPr>
              <p:spPr bwMode="auto">
                <a:xfrm>
                  <a:off x="2585" y="-76"/>
                  <a:ext cx="175" cy="52"/>
                </a:xfrm>
                <a:custGeom>
                  <a:avLst/>
                  <a:gdLst>
                    <a:gd name="T0" fmla="*/ 1 w 74"/>
                    <a:gd name="T1" fmla="*/ 2 h 22"/>
                    <a:gd name="T2" fmla="*/ 72 w 74"/>
                    <a:gd name="T3" fmla="*/ 8 h 22"/>
                    <a:gd name="T4" fmla="*/ 68 w 74"/>
                    <a:gd name="T5" fmla="*/ 7 h 22"/>
                    <a:gd name="T6" fmla="*/ 6 w 74"/>
                    <a:gd name="T7" fmla="*/ 1 h 22"/>
                    <a:gd name="T8" fmla="*/ 1 w 74"/>
                    <a:gd name="T9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2">
                      <a:moveTo>
                        <a:pt x="1" y="2"/>
                      </a:moveTo>
                      <a:cubicBezTo>
                        <a:pt x="22" y="18"/>
                        <a:pt x="49" y="22"/>
                        <a:pt x="72" y="8"/>
                      </a:cubicBezTo>
                      <a:cubicBezTo>
                        <a:pt x="74" y="7"/>
                        <a:pt x="69" y="7"/>
                        <a:pt x="68" y="7"/>
                      </a:cubicBezTo>
                      <a:cubicBezTo>
                        <a:pt x="47" y="20"/>
                        <a:pt x="24" y="15"/>
                        <a:pt x="6" y="1"/>
                      </a:cubicBezTo>
                      <a:cubicBezTo>
                        <a:pt x="4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21"/>
                <p:cNvSpPr>
                  <a:spLocks/>
                </p:cNvSpPr>
                <p:nvPr/>
              </p:nvSpPr>
              <p:spPr bwMode="auto">
                <a:xfrm>
                  <a:off x="2224" y="-33"/>
                  <a:ext cx="448" cy="526"/>
                </a:xfrm>
                <a:custGeom>
                  <a:avLst/>
                  <a:gdLst>
                    <a:gd name="T0" fmla="*/ 183 w 189"/>
                    <a:gd name="T1" fmla="*/ 1 h 222"/>
                    <a:gd name="T2" fmla="*/ 1 w 189"/>
                    <a:gd name="T3" fmla="*/ 221 h 222"/>
                    <a:gd name="T4" fmla="*/ 6 w 189"/>
                    <a:gd name="T5" fmla="*/ 221 h 222"/>
                    <a:gd name="T6" fmla="*/ 188 w 189"/>
                    <a:gd name="T7" fmla="*/ 2 h 222"/>
                    <a:gd name="T8" fmla="*/ 183 w 189"/>
                    <a:gd name="T9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222">
                      <a:moveTo>
                        <a:pt x="183" y="1"/>
                      </a:moveTo>
                      <a:cubicBezTo>
                        <a:pt x="123" y="75"/>
                        <a:pt x="64" y="150"/>
                        <a:pt x="1" y="221"/>
                      </a:cubicBezTo>
                      <a:cubicBezTo>
                        <a:pt x="0" y="222"/>
                        <a:pt x="5" y="222"/>
                        <a:pt x="6" y="221"/>
                      </a:cubicBezTo>
                      <a:cubicBezTo>
                        <a:pt x="69" y="150"/>
                        <a:pt x="128" y="75"/>
                        <a:pt x="188" y="2"/>
                      </a:cubicBezTo>
                      <a:cubicBezTo>
                        <a:pt x="189" y="1"/>
                        <a:pt x="184" y="0"/>
                        <a:pt x="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22"/>
                <p:cNvSpPr>
                  <a:spLocks/>
                </p:cNvSpPr>
                <p:nvPr/>
              </p:nvSpPr>
              <p:spPr bwMode="auto">
                <a:xfrm>
                  <a:off x="2651" y="-62"/>
                  <a:ext cx="40" cy="40"/>
                </a:xfrm>
                <a:custGeom>
                  <a:avLst/>
                  <a:gdLst>
                    <a:gd name="T0" fmla="*/ 14 w 17"/>
                    <a:gd name="T1" fmla="*/ 14 h 17"/>
                    <a:gd name="T2" fmla="*/ 3 w 17"/>
                    <a:gd name="T3" fmla="*/ 15 h 17"/>
                    <a:gd name="T4" fmla="*/ 3 w 17"/>
                    <a:gd name="T5" fmla="*/ 4 h 17"/>
                    <a:gd name="T6" fmla="*/ 14 w 17"/>
                    <a:gd name="T7" fmla="*/ 3 h 17"/>
                    <a:gd name="T8" fmla="*/ 14 w 17"/>
                    <a:gd name="T9" fmla="*/ 1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4" y="14"/>
                      </a:moveTo>
                      <a:cubicBezTo>
                        <a:pt x="11" y="17"/>
                        <a:pt x="7" y="17"/>
                        <a:pt x="3" y="15"/>
                      </a:cubicBezTo>
                      <a:cubicBezTo>
                        <a:pt x="0" y="12"/>
                        <a:pt x="0" y="7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6"/>
                        <a:pt x="17" y="11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23"/>
                <p:cNvSpPr>
                  <a:spLocks/>
                </p:cNvSpPr>
                <p:nvPr/>
              </p:nvSpPr>
              <p:spPr bwMode="auto">
                <a:xfrm>
                  <a:off x="2801" y="69"/>
                  <a:ext cx="106" cy="168"/>
                </a:xfrm>
                <a:custGeom>
                  <a:avLst/>
                  <a:gdLst>
                    <a:gd name="T0" fmla="*/ 43 w 45"/>
                    <a:gd name="T1" fmla="*/ 70 h 71"/>
                    <a:gd name="T2" fmla="*/ 15 w 45"/>
                    <a:gd name="T3" fmla="*/ 2 h 71"/>
                    <a:gd name="T4" fmla="*/ 10 w 45"/>
                    <a:gd name="T5" fmla="*/ 2 h 71"/>
                    <a:gd name="T6" fmla="*/ 39 w 45"/>
                    <a:gd name="T7" fmla="*/ 71 h 71"/>
                    <a:gd name="T8" fmla="*/ 43 w 4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71">
                      <a:moveTo>
                        <a:pt x="43" y="70"/>
                      </a:moveTo>
                      <a:cubicBezTo>
                        <a:pt x="18" y="55"/>
                        <a:pt x="6" y="30"/>
                        <a:pt x="15" y="2"/>
                      </a:cubicBezTo>
                      <a:cubicBezTo>
                        <a:pt x="15" y="1"/>
                        <a:pt x="10" y="0"/>
                        <a:pt x="10" y="2"/>
                      </a:cubicBezTo>
                      <a:cubicBezTo>
                        <a:pt x="0" y="30"/>
                        <a:pt x="13" y="56"/>
                        <a:pt x="39" y="71"/>
                      </a:cubicBezTo>
                      <a:cubicBezTo>
                        <a:pt x="40" y="71"/>
                        <a:pt x="45" y="71"/>
                        <a:pt x="4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24"/>
                <p:cNvSpPr>
                  <a:spLocks/>
                </p:cNvSpPr>
                <p:nvPr/>
              </p:nvSpPr>
              <p:spPr bwMode="auto">
                <a:xfrm>
                  <a:off x="2751" y="116"/>
                  <a:ext cx="173" cy="69"/>
                </a:xfrm>
                <a:custGeom>
                  <a:avLst/>
                  <a:gdLst>
                    <a:gd name="T0" fmla="*/ 3 w 73"/>
                    <a:gd name="T1" fmla="*/ 19 h 29"/>
                    <a:gd name="T2" fmla="*/ 72 w 73"/>
                    <a:gd name="T3" fmla="*/ 2 h 29"/>
                    <a:gd name="T4" fmla="*/ 68 w 73"/>
                    <a:gd name="T5" fmla="*/ 1 h 29"/>
                    <a:gd name="T6" fmla="*/ 5 w 73"/>
                    <a:gd name="T7" fmla="*/ 17 h 29"/>
                    <a:gd name="T8" fmla="*/ 3 w 73"/>
                    <a:gd name="T9" fmla="*/ 1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9">
                      <a:moveTo>
                        <a:pt x="3" y="19"/>
                      </a:moveTo>
                      <a:cubicBezTo>
                        <a:pt x="29" y="29"/>
                        <a:pt x="55" y="24"/>
                        <a:pt x="72" y="2"/>
                      </a:cubicBezTo>
                      <a:cubicBezTo>
                        <a:pt x="73" y="1"/>
                        <a:pt x="68" y="0"/>
                        <a:pt x="68" y="1"/>
                      </a:cubicBezTo>
                      <a:cubicBezTo>
                        <a:pt x="52" y="21"/>
                        <a:pt x="29" y="27"/>
                        <a:pt x="5" y="17"/>
                      </a:cubicBezTo>
                      <a:cubicBezTo>
                        <a:pt x="3" y="16"/>
                        <a:pt x="0" y="18"/>
                        <a:pt x="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25"/>
                <p:cNvSpPr>
                  <a:spLocks/>
                </p:cNvSpPr>
                <p:nvPr/>
              </p:nvSpPr>
              <p:spPr bwMode="auto">
                <a:xfrm>
                  <a:off x="2817" y="85"/>
                  <a:ext cx="62" cy="164"/>
                </a:xfrm>
                <a:custGeom>
                  <a:avLst/>
                  <a:gdLst>
                    <a:gd name="T0" fmla="*/ 8 w 26"/>
                    <a:gd name="T1" fmla="*/ 67 h 69"/>
                    <a:gd name="T2" fmla="*/ 25 w 26"/>
                    <a:gd name="T3" fmla="*/ 1 h 69"/>
                    <a:gd name="T4" fmla="*/ 21 w 26"/>
                    <a:gd name="T5" fmla="*/ 1 h 69"/>
                    <a:gd name="T6" fmla="*/ 3 w 26"/>
                    <a:gd name="T7" fmla="*/ 68 h 69"/>
                    <a:gd name="T8" fmla="*/ 8 w 26"/>
                    <a:gd name="T9" fmla="*/ 6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8" y="67"/>
                      </a:moveTo>
                      <a:cubicBezTo>
                        <a:pt x="5" y="45"/>
                        <a:pt x="13" y="19"/>
                        <a:pt x="25" y="1"/>
                      </a:cubicBezTo>
                      <a:cubicBezTo>
                        <a:pt x="26" y="0"/>
                        <a:pt x="21" y="0"/>
                        <a:pt x="21" y="1"/>
                      </a:cubicBezTo>
                      <a:cubicBezTo>
                        <a:pt x="9" y="19"/>
                        <a:pt x="0" y="45"/>
                        <a:pt x="3" y="68"/>
                      </a:cubicBezTo>
                      <a:cubicBezTo>
                        <a:pt x="3" y="69"/>
                        <a:pt x="8" y="69"/>
                        <a:pt x="8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26"/>
                <p:cNvSpPr>
                  <a:spLocks/>
                </p:cNvSpPr>
                <p:nvPr/>
              </p:nvSpPr>
              <p:spPr bwMode="auto">
                <a:xfrm>
                  <a:off x="2772" y="104"/>
                  <a:ext cx="159" cy="88"/>
                </a:xfrm>
                <a:custGeom>
                  <a:avLst/>
                  <a:gdLst>
                    <a:gd name="T0" fmla="*/ 1 w 67"/>
                    <a:gd name="T1" fmla="*/ 2 h 37"/>
                    <a:gd name="T2" fmla="*/ 63 w 67"/>
                    <a:gd name="T3" fmla="*/ 33 h 37"/>
                    <a:gd name="T4" fmla="*/ 62 w 67"/>
                    <a:gd name="T5" fmla="*/ 31 h 37"/>
                    <a:gd name="T6" fmla="*/ 6 w 67"/>
                    <a:gd name="T7" fmla="*/ 1 h 37"/>
                    <a:gd name="T8" fmla="*/ 1 w 67"/>
                    <a:gd name="T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7">
                      <a:moveTo>
                        <a:pt x="1" y="2"/>
                      </a:moveTo>
                      <a:cubicBezTo>
                        <a:pt x="14" y="24"/>
                        <a:pt x="37" y="37"/>
                        <a:pt x="63" y="33"/>
                      </a:cubicBezTo>
                      <a:cubicBezTo>
                        <a:pt x="67" y="33"/>
                        <a:pt x="64" y="31"/>
                        <a:pt x="62" y="31"/>
                      </a:cubicBezTo>
                      <a:cubicBezTo>
                        <a:pt x="38" y="35"/>
                        <a:pt x="17" y="21"/>
                        <a:pt x="6" y="1"/>
                      </a:cubicBezTo>
                      <a:cubicBezTo>
                        <a:pt x="5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27"/>
                <p:cNvSpPr>
                  <a:spLocks/>
                </p:cNvSpPr>
                <p:nvPr/>
              </p:nvSpPr>
              <p:spPr bwMode="auto">
                <a:xfrm>
                  <a:off x="2221" y="171"/>
                  <a:ext cx="617" cy="322"/>
                </a:xfrm>
                <a:custGeom>
                  <a:avLst/>
                  <a:gdLst>
                    <a:gd name="T0" fmla="*/ 254 w 260"/>
                    <a:gd name="T1" fmla="*/ 1 h 136"/>
                    <a:gd name="T2" fmla="*/ 3 w 260"/>
                    <a:gd name="T3" fmla="*/ 134 h 136"/>
                    <a:gd name="T4" fmla="*/ 6 w 260"/>
                    <a:gd name="T5" fmla="*/ 136 h 136"/>
                    <a:gd name="T6" fmla="*/ 258 w 260"/>
                    <a:gd name="T7" fmla="*/ 2 h 136"/>
                    <a:gd name="T8" fmla="*/ 254 w 260"/>
                    <a:gd name="T9" fmla="*/ 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136">
                      <a:moveTo>
                        <a:pt x="254" y="1"/>
                      </a:moveTo>
                      <a:cubicBezTo>
                        <a:pt x="171" y="46"/>
                        <a:pt x="88" y="93"/>
                        <a:pt x="3" y="134"/>
                      </a:cubicBezTo>
                      <a:cubicBezTo>
                        <a:pt x="0" y="136"/>
                        <a:pt x="5" y="136"/>
                        <a:pt x="6" y="136"/>
                      </a:cubicBezTo>
                      <a:cubicBezTo>
                        <a:pt x="92" y="94"/>
                        <a:pt x="175" y="47"/>
                        <a:pt x="258" y="2"/>
                      </a:cubicBezTo>
                      <a:cubicBezTo>
                        <a:pt x="260" y="0"/>
                        <a:pt x="256" y="0"/>
                        <a:pt x="2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28"/>
                <p:cNvSpPr>
                  <a:spLocks/>
                </p:cNvSpPr>
                <p:nvPr/>
              </p:nvSpPr>
              <p:spPr bwMode="auto">
                <a:xfrm>
                  <a:off x="2820" y="144"/>
                  <a:ext cx="42" cy="43"/>
                </a:xfrm>
                <a:custGeom>
                  <a:avLst/>
                  <a:gdLst>
                    <a:gd name="T0" fmla="*/ 12 w 18"/>
                    <a:gd name="T1" fmla="*/ 16 h 18"/>
                    <a:gd name="T2" fmla="*/ 2 w 18"/>
                    <a:gd name="T3" fmla="*/ 12 h 18"/>
                    <a:gd name="T4" fmla="*/ 6 w 18"/>
                    <a:gd name="T5" fmla="*/ 2 h 18"/>
                    <a:gd name="T6" fmla="*/ 16 w 18"/>
                    <a:gd name="T7" fmla="*/ 6 h 18"/>
                    <a:gd name="T8" fmla="*/ 12 w 18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2" y="16"/>
                      </a:moveTo>
                      <a:cubicBezTo>
                        <a:pt x="8" y="18"/>
                        <a:pt x="4" y="16"/>
                        <a:pt x="2" y="12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4" y="2"/>
                        <a:pt x="16" y="6"/>
                      </a:cubicBezTo>
                      <a:cubicBezTo>
                        <a:pt x="18" y="10"/>
                        <a:pt x="16" y="14"/>
                        <a:pt x="1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29"/>
                <p:cNvSpPr>
                  <a:spLocks/>
                </p:cNvSpPr>
                <p:nvPr/>
              </p:nvSpPr>
              <p:spPr bwMode="auto">
                <a:xfrm>
                  <a:off x="2900" y="322"/>
                  <a:ext cx="62" cy="183"/>
                </a:xfrm>
                <a:custGeom>
                  <a:avLst/>
                  <a:gdLst>
                    <a:gd name="T0" fmla="*/ 25 w 26"/>
                    <a:gd name="T1" fmla="*/ 75 h 77"/>
                    <a:gd name="T2" fmla="*/ 24 w 26"/>
                    <a:gd name="T3" fmla="*/ 2 h 77"/>
                    <a:gd name="T4" fmla="*/ 19 w 26"/>
                    <a:gd name="T5" fmla="*/ 1 h 77"/>
                    <a:gd name="T6" fmla="*/ 21 w 26"/>
                    <a:gd name="T7" fmla="*/ 76 h 77"/>
                    <a:gd name="T8" fmla="*/ 25 w 26"/>
                    <a:gd name="T9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77">
                      <a:moveTo>
                        <a:pt x="25" y="75"/>
                      </a:moveTo>
                      <a:cubicBezTo>
                        <a:pt x="7" y="53"/>
                        <a:pt x="5" y="25"/>
                        <a:pt x="24" y="2"/>
                      </a:cubicBezTo>
                      <a:cubicBezTo>
                        <a:pt x="25" y="1"/>
                        <a:pt x="20" y="0"/>
                        <a:pt x="19" y="1"/>
                      </a:cubicBezTo>
                      <a:cubicBezTo>
                        <a:pt x="0" y="24"/>
                        <a:pt x="2" y="53"/>
                        <a:pt x="21" y="76"/>
                      </a:cubicBezTo>
                      <a:cubicBezTo>
                        <a:pt x="21" y="77"/>
                        <a:pt x="26" y="77"/>
                        <a:pt x="25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30"/>
                <p:cNvSpPr>
                  <a:spLocks/>
                </p:cNvSpPr>
                <p:nvPr/>
              </p:nvSpPr>
              <p:spPr bwMode="auto">
                <a:xfrm>
                  <a:off x="2848" y="377"/>
                  <a:ext cx="176" cy="59"/>
                </a:xfrm>
                <a:custGeom>
                  <a:avLst/>
                  <a:gdLst>
                    <a:gd name="T0" fmla="*/ 1 w 74"/>
                    <a:gd name="T1" fmla="*/ 1 h 25"/>
                    <a:gd name="T2" fmla="*/ 72 w 74"/>
                    <a:gd name="T3" fmla="*/ 11 h 25"/>
                    <a:gd name="T4" fmla="*/ 68 w 74"/>
                    <a:gd name="T5" fmla="*/ 9 h 25"/>
                    <a:gd name="T6" fmla="*/ 6 w 74"/>
                    <a:gd name="T7" fmla="*/ 1 h 25"/>
                    <a:gd name="T8" fmla="*/ 1 w 74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5">
                      <a:moveTo>
                        <a:pt x="1" y="1"/>
                      </a:moveTo>
                      <a:cubicBezTo>
                        <a:pt x="21" y="20"/>
                        <a:pt x="48" y="25"/>
                        <a:pt x="72" y="11"/>
                      </a:cubicBezTo>
                      <a:cubicBezTo>
                        <a:pt x="74" y="10"/>
                        <a:pt x="69" y="9"/>
                        <a:pt x="68" y="9"/>
                      </a:cubicBezTo>
                      <a:cubicBezTo>
                        <a:pt x="47" y="22"/>
                        <a:pt x="24" y="18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31"/>
                <p:cNvSpPr>
                  <a:spLocks/>
                </p:cNvSpPr>
                <p:nvPr/>
              </p:nvSpPr>
              <p:spPr bwMode="auto">
                <a:xfrm>
                  <a:off x="2881" y="353"/>
                  <a:ext cx="114" cy="138"/>
                </a:xfrm>
                <a:custGeom>
                  <a:avLst/>
                  <a:gdLst>
                    <a:gd name="T0" fmla="*/ 5 w 48"/>
                    <a:gd name="T1" fmla="*/ 56 h 58"/>
                    <a:gd name="T2" fmla="*/ 46 w 48"/>
                    <a:gd name="T3" fmla="*/ 1 h 58"/>
                    <a:gd name="T4" fmla="*/ 42 w 48"/>
                    <a:gd name="T5" fmla="*/ 0 h 58"/>
                    <a:gd name="T6" fmla="*/ 0 w 48"/>
                    <a:gd name="T7" fmla="*/ 56 h 58"/>
                    <a:gd name="T8" fmla="*/ 5 w 48"/>
                    <a:gd name="T9" fmla="*/ 5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58">
                      <a:moveTo>
                        <a:pt x="5" y="56"/>
                      </a:moveTo>
                      <a:cubicBezTo>
                        <a:pt x="11" y="34"/>
                        <a:pt x="28" y="14"/>
                        <a:pt x="46" y="1"/>
                      </a:cubicBezTo>
                      <a:cubicBezTo>
                        <a:pt x="48" y="0"/>
                        <a:pt x="43" y="0"/>
                        <a:pt x="42" y="0"/>
                      </a:cubicBezTo>
                      <a:cubicBezTo>
                        <a:pt x="24" y="13"/>
                        <a:pt x="6" y="34"/>
                        <a:pt x="0" y="56"/>
                      </a:cubicBezTo>
                      <a:cubicBezTo>
                        <a:pt x="0" y="58"/>
                        <a:pt x="5" y="57"/>
                        <a:pt x="5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32"/>
                <p:cNvSpPr>
                  <a:spLocks/>
                </p:cNvSpPr>
                <p:nvPr/>
              </p:nvSpPr>
              <p:spPr bwMode="auto">
                <a:xfrm>
                  <a:off x="2886" y="337"/>
                  <a:ext cx="121" cy="125"/>
                </a:xfrm>
                <a:custGeom>
                  <a:avLst/>
                  <a:gdLst>
                    <a:gd name="T0" fmla="*/ 0 w 51"/>
                    <a:gd name="T1" fmla="*/ 1 h 53"/>
                    <a:gd name="T2" fmla="*/ 45 w 51"/>
                    <a:gd name="T3" fmla="*/ 53 h 53"/>
                    <a:gd name="T4" fmla="*/ 48 w 51"/>
                    <a:gd name="T5" fmla="*/ 51 h 53"/>
                    <a:gd name="T6" fmla="*/ 5 w 51"/>
                    <a:gd name="T7" fmla="*/ 1 h 53"/>
                    <a:gd name="T8" fmla="*/ 0 w 51"/>
                    <a:gd name="T9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53">
                      <a:moveTo>
                        <a:pt x="0" y="1"/>
                      </a:moveTo>
                      <a:cubicBezTo>
                        <a:pt x="4" y="26"/>
                        <a:pt x="20" y="47"/>
                        <a:pt x="45" y="53"/>
                      </a:cubicBezTo>
                      <a:cubicBezTo>
                        <a:pt x="47" y="53"/>
                        <a:pt x="51" y="52"/>
                        <a:pt x="48" y="51"/>
                      </a:cubicBezTo>
                      <a:cubicBezTo>
                        <a:pt x="24" y="46"/>
                        <a:pt x="9" y="24"/>
                        <a:pt x="5" y="1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33"/>
                <p:cNvSpPr>
                  <a:spLocks/>
                </p:cNvSpPr>
                <p:nvPr/>
              </p:nvSpPr>
              <p:spPr bwMode="auto">
                <a:xfrm>
                  <a:off x="2233" y="417"/>
                  <a:ext cx="689" cy="78"/>
                </a:xfrm>
                <a:custGeom>
                  <a:avLst/>
                  <a:gdLst>
                    <a:gd name="T0" fmla="*/ 287 w 290"/>
                    <a:gd name="T1" fmla="*/ 0 h 33"/>
                    <a:gd name="T2" fmla="*/ 3 w 290"/>
                    <a:gd name="T3" fmla="*/ 31 h 33"/>
                    <a:gd name="T4" fmla="*/ 4 w 290"/>
                    <a:gd name="T5" fmla="*/ 33 h 33"/>
                    <a:gd name="T6" fmla="*/ 287 w 290"/>
                    <a:gd name="T7" fmla="*/ 2 h 33"/>
                    <a:gd name="T8" fmla="*/ 287 w 290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33">
                      <a:moveTo>
                        <a:pt x="287" y="0"/>
                      </a:moveTo>
                      <a:cubicBezTo>
                        <a:pt x="193" y="11"/>
                        <a:pt x="98" y="24"/>
                        <a:pt x="3" y="31"/>
                      </a:cubicBezTo>
                      <a:cubicBezTo>
                        <a:pt x="0" y="31"/>
                        <a:pt x="1" y="33"/>
                        <a:pt x="4" y="33"/>
                      </a:cubicBezTo>
                      <a:cubicBezTo>
                        <a:pt x="98" y="26"/>
                        <a:pt x="193" y="13"/>
                        <a:pt x="287" y="2"/>
                      </a:cubicBezTo>
                      <a:cubicBezTo>
                        <a:pt x="290" y="2"/>
                        <a:pt x="290" y="0"/>
                        <a:pt x="2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Freeform 34"/>
                <p:cNvSpPr>
                  <a:spLocks/>
                </p:cNvSpPr>
                <p:nvPr/>
              </p:nvSpPr>
              <p:spPr bwMode="auto">
                <a:xfrm>
                  <a:off x="2907" y="398"/>
                  <a:ext cx="38" cy="38"/>
                </a:xfrm>
                <a:custGeom>
                  <a:avLst/>
                  <a:gdLst>
                    <a:gd name="T0" fmla="*/ 9 w 16"/>
                    <a:gd name="T1" fmla="*/ 15 h 16"/>
                    <a:gd name="T2" fmla="*/ 1 w 16"/>
                    <a:gd name="T3" fmla="*/ 8 h 16"/>
                    <a:gd name="T4" fmla="*/ 8 w 16"/>
                    <a:gd name="T5" fmla="*/ 0 h 16"/>
                    <a:gd name="T6" fmla="*/ 16 w 16"/>
                    <a:gd name="T7" fmla="*/ 7 h 16"/>
                    <a:gd name="T8" fmla="*/ 9 w 16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15"/>
                      </a:moveTo>
                      <a:cubicBezTo>
                        <a:pt x="5" y="16"/>
                        <a:pt x="1" y="13"/>
                        <a:pt x="1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ubicBezTo>
                        <a:pt x="16" y="11"/>
                        <a:pt x="13" y="15"/>
                        <a:pt x="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Freeform 35"/>
                <p:cNvSpPr>
                  <a:spLocks/>
                </p:cNvSpPr>
                <p:nvPr/>
              </p:nvSpPr>
              <p:spPr bwMode="auto">
                <a:xfrm>
                  <a:off x="2876" y="571"/>
                  <a:ext cx="95" cy="174"/>
                </a:xfrm>
                <a:custGeom>
                  <a:avLst/>
                  <a:gdLst>
                    <a:gd name="T0" fmla="*/ 14 w 40"/>
                    <a:gd name="T1" fmla="*/ 71 h 73"/>
                    <a:gd name="T2" fmla="*/ 38 w 40"/>
                    <a:gd name="T3" fmla="*/ 3 h 73"/>
                    <a:gd name="T4" fmla="*/ 34 w 40"/>
                    <a:gd name="T5" fmla="*/ 1 h 73"/>
                    <a:gd name="T6" fmla="*/ 9 w 40"/>
                    <a:gd name="T7" fmla="*/ 71 h 73"/>
                    <a:gd name="T8" fmla="*/ 14 w 40"/>
                    <a:gd name="T9" fmla="*/ 71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3">
                      <a:moveTo>
                        <a:pt x="14" y="71"/>
                      </a:moveTo>
                      <a:cubicBezTo>
                        <a:pt x="5" y="44"/>
                        <a:pt x="13" y="17"/>
                        <a:pt x="38" y="3"/>
                      </a:cubicBezTo>
                      <a:cubicBezTo>
                        <a:pt x="40" y="2"/>
                        <a:pt x="35" y="0"/>
                        <a:pt x="34" y="1"/>
                      </a:cubicBezTo>
                      <a:cubicBezTo>
                        <a:pt x="8" y="16"/>
                        <a:pt x="0" y="43"/>
                        <a:pt x="9" y="71"/>
                      </a:cubicBezTo>
                      <a:cubicBezTo>
                        <a:pt x="10" y="73"/>
                        <a:pt x="14" y="73"/>
                        <a:pt x="14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Freeform 36"/>
                <p:cNvSpPr>
                  <a:spLocks/>
                </p:cNvSpPr>
                <p:nvPr/>
              </p:nvSpPr>
              <p:spPr bwMode="auto">
                <a:xfrm>
                  <a:off x="2848" y="588"/>
                  <a:ext cx="157" cy="92"/>
                </a:xfrm>
                <a:custGeom>
                  <a:avLst/>
                  <a:gdLst>
                    <a:gd name="T0" fmla="*/ 0 w 66"/>
                    <a:gd name="T1" fmla="*/ 2 h 39"/>
                    <a:gd name="T2" fmla="*/ 64 w 66"/>
                    <a:gd name="T3" fmla="*/ 35 h 39"/>
                    <a:gd name="T4" fmla="*/ 61 w 66"/>
                    <a:gd name="T5" fmla="*/ 33 h 39"/>
                    <a:gd name="T6" fmla="*/ 5 w 66"/>
                    <a:gd name="T7" fmla="*/ 2 h 39"/>
                    <a:gd name="T8" fmla="*/ 0 w 66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9">
                      <a:moveTo>
                        <a:pt x="0" y="2"/>
                      </a:moveTo>
                      <a:cubicBezTo>
                        <a:pt x="12" y="27"/>
                        <a:pt x="36" y="39"/>
                        <a:pt x="64" y="35"/>
                      </a:cubicBezTo>
                      <a:cubicBezTo>
                        <a:pt x="66" y="34"/>
                        <a:pt x="62" y="32"/>
                        <a:pt x="61" y="33"/>
                      </a:cubicBezTo>
                      <a:cubicBezTo>
                        <a:pt x="36" y="37"/>
                        <a:pt x="16" y="24"/>
                        <a:pt x="5" y="2"/>
                      </a:cubicBezTo>
                      <a:cubicBezTo>
                        <a:pt x="4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37"/>
                <p:cNvSpPr>
                  <a:spLocks/>
                </p:cNvSpPr>
                <p:nvPr/>
              </p:nvSpPr>
              <p:spPr bwMode="auto">
                <a:xfrm>
                  <a:off x="2838" y="609"/>
                  <a:ext cx="157" cy="98"/>
                </a:xfrm>
                <a:custGeom>
                  <a:avLst/>
                  <a:gdLst>
                    <a:gd name="T0" fmla="*/ 6 w 66"/>
                    <a:gd name="T1" fmla="*/ 39 h 41"/>
                    <a:gd name="T2" fmla="*/ 62 w 66"/>
                    <a:gd name="T3" fmla="*/ 3 h 41"/>
                    <a:gd name="T4" fmla="*/ 61 w 66"/>
                    <a:gd name="T5" fmla="*/ 1 h 41"/>
                    <a:gd name="T6" fmla="*/ 1 w 66"/>
                    <a:gd name="T7" fmla="*/ 39 h 41"/>
                    <a:gd name="T8" fmla="*/ 6 w 66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1">
                      <a:moveTo>
                        <a:pt x="6" y="39"/>
                      </a:moveTo>
                      <a:cubicBezTo>
                        <a:pt x="19" y="22"/>
                        <a:pt x="42" y="8"/>
                        <a:pt x="62" y="3"/>
                      </a:cubicBezTo>
                      <a:cubicBezTo>
                        <a:pt x="66" y="2"/>
                        <a:pt x="63" y="0"/>
                        <a:pt x="61" y="1"/>
                      </a:cubicBezTo>
                      <a:cubicBezTo>
                        <a:pt x="39" y="7"/>
                        <a:pt x="14" y="20"/>
                        <a:pt x="1" y="39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Freeform 38"/>
                <p:cNvSpPr>
                  <a:spLocks/>
                </p:cNvSpPr>
                <p:nvPr/>
              </p:nvSpPr>
              <p:spPr bwMode="auto">
                <a:xfrm>
                  <a:off x="2886" y="564"/>
                  <a:ext cx="81" cy="154"/>
                </a:xfrm>
                <a:custGeom>
                  <a:avLst/>
                  <a:gdLst>
                    <a:gd name="T0" fmla="*/ 5 w 34"/>
                    <a:gd name="T1" fmla="*/ 1 h 65"/>
                    <a:gd name="T2" fmla="*/ 28 w 34"/>
                    <a:gd name="T3" fmla="*/ 64 h 65"/>
                    <a:gd name="T4" fmla="*/ 32 w 34"/>
                    <a:gd name="T5" fmla="*/ 63 h 65"/>
                    <a:gd name="T6" fmla="*/ 10 w 34"/>
                    <a:gd name="T7" fmla="*/ 1 h 65"/>
                    <a:gd name="T8" fmla="*/ 5 w 34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65">
                      <a:moveTo>
                        <a:pt x="5" y="1"/>
                      </a:moveTo>
                      <a:cubicBezTo>
                        <a:pt x="0" y="26"/>
                        <a:pt x="7" y="50"/>
                        <a:pt x="28" y="64"/>
                      </a:cubicBezTo>
                      <a:cubicBezTo>
                        <a:pt x="29" y="65"/>
                        <a:pt x="34" y="64"/>
                        <a:pt x="32" y="63"/>
                      </a:cubicBezTo>
                      <a:cubicBezTo>
                        <a:pt x="12" y="49"/>
                        <a:pt x="5" y="25"/>
                        <a:pt x="10" y="1"/>
                      </a:cubicBezTo>
                      <a:cubicBezTo>
                        <a:pt x="10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Freeform 39"/>
                <p:cNvSpPr>
                  <a:spLocks/>
                </p:cNvSpPr>
                <p:nvPr/>
              </p:nvSpPr>
              <p:spPr bwMode="auto">
                <a:xfrm>
                  <a:off x="2228" y="481"/>
                  <a:ext cx="677" cy="171"/>
                </a:xfrm>
                <a:custGeom>
                  <a:avLst/>
                  <a:gdLst>
                    <a:gd name="T0" fmla="*/ 283 w 285"/>
                    <a:gd name="T1" fmla="*/ 70 h 72"/>
                    <a:gd name="T2" fmla="*/ 6 w 285"/>
                    <a:gd name="T3" fmla="*/ 0 h 72"/>
                    <a:gd name="T4" fmla="*/ 3 w 285"/>
                    <a:gd name="T5" fmla="*/ 2 h 72"/>
                    <a:gd name="T6" fmla="*/ 279 w 285"/>
                    <a:gd name="T7" fmla="*/ 72 h 72"/>
                    <a:gd name="T8" fmla="*/ 283 w 285"/>
                    <a:gd name="T9" fmla="*/ 7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2">
                      <a:moveTo>
                        <a:pt x="283" y="70"/>
                      </a:moveTo>
                      <a:cubicBezTo>
                        <a:pt x="190" y="47"/>
                        <a:pt x="97" y="26"/>
                        <a:pt x="6" y="0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94" y="28"/>
                        <a:pt x="187" y="49"/>
                        <a:pt x="279" y="72"/>
                      </a:cubicBezTo>
                      <a:cubicBezTo>
                        <a:pt x="280" y="72"/>
                        <a:pt x="285" y="71"/>
                        <a:pt x="28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Freeform 40"/>
                <p:cNvSpPr>
                  <a:spLocks/>
                </p:cNvSpPr>
                <p:nvPr/>
              </p:nvSpPr>
              <p:spPr bwMode="auto">
                <a:xfrm>
                  <a:off x="2888" y="631"/>
                  <a:ext cx="41" cy="40"/>
                </a:xfrm>
                <a:custGeom>
                  <a:avLst/>
                  <a:gdLst>
                    <a:gd name="T0" fmla="*/ 6 w 17"/>
                    <a:gd name="T1" fmla="*/ 16 h 17"/>
                    <a:gd name="T2" fmla="*/ 1 w 17"/>
                    <a:gd name="T3" fmla="*/ 7 h 17"/>
                    <a:gd name="T4" fmla="*/ 10 w 17"/>
                    <a:gd name="T5" fmla="*/ 1 h 17"/>
                    <a:gd name="T6" fmla="*/ 16 w 17"/>
                    <a:gd name="T7" fmla="*/ 11 h 17"/>
                    <a:gd name="T8" fmla="*/ 6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6" y="16"/>
                      </a:moveTo>
                      <a:cubicBezTo>
                        <a:pt x="2" y="15"/>
                        <a:pt x="0" y="11"/>
                        <a:pt x="1" y="7"/>
                      </a:cubicBez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5" y="3"/>
                        <a:pt x="17" y="7"/>
                        <a:pt x="16" y="11"/>
                      </a:cubicBezTo>
                      <a:cubicBezTo>
                        <a:pt x="15" y="15"/>
                        <a:pt x="10" y="17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Freeform 41"/>
                <p:cNvSpPr>
                  <a:spLocks/>
                </p:cNvSpPr>
                <p:nvPr/>
              </p:nvSpPr>
              <p:spPr bwMode="auto">
                <a:xfrm>
                  <a:off x="2763" y="828"/>
                  <a:ext cx="130" cy="139"/>
                </a:xfrm>
                <a:custGeom>
                  <a:avLst/>
                  <a:gdLst>
                    <a:gd name="T0" fmla="*/ 5 w 55"/>
                    <a:gd name="T1" fmla="*/ 58 h 59"/>
                    <a:gd name="T2" fmla="*/ 53 w 55"/>
                    <a:gd name="T3" fmla="*/ 2 h 59"/>
                    <a:gd name="T4" fmla="*/ 49 w 55"/>
                    <a:gd name="T5" fmla="*/ 0 h 59"/>
                    <a:gd name="T6" fmla="*/ 0 w 55"/>
                    <a:gd name="T7" fmla="*/ 57 h 59"/>
                    <a:gd name="T8" fmla="*/ 5 w 55"/>
                    <a:gd name="T9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59">
                      <a:moveTo>
                        <a:pt x="5" y="58"/>
                      </a:moveTo>
                      <a:cubicBezTo>
                        <a:pt x="7" y="29"/>
                        <a:pt x="24" y="6"/>
                        <a:pt x="53" y="2"/>
                      </a:cubicBezTo>
                      <a:cubicBezTo>
                        <a:pt x="55" y="2"/>
                        <a:pt x="51" y="0"/>
                        <a:pt x="49" y="0"/>
                      </a:cubicBezTo>
                      <a:cubicBezTo>
                        <a:pt x="20" y="5"/>
                        <a:pt x="2" y="27"/>
                        <a:pt x="0" y="57"/>
                      </a:cubicBezTo>
                      <a:cubicBezTo>
                        <a:pt x="0" y="58"/>
                        <a:pt x="5" y="59"/>
                        <a:pt x="5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Freeform 42"/>
                <p:cNvSpPr>
                  <a:spLocks/>
                </p:cNvSpPr>
                <p:nvPr/>
              </p:nvSpPr>
              <p:spPr bwMode="auto">
                <a:xfrm>
                  <a:off x="2770" y="804"/>
                  <a:ext cx="118" cy="128"/>
                </a:xfrm>
                <a:custGeom>
                  <a:avLst/>
                  <a:gdLst>
                    <a:gd name="T0" fmla="*/ 0 w 50"/>
                    <a:gd name="T1" fmla="*/ 1 h 54"/>
                    <a:gd name="T2" fmla="*/ 47 w 50"/>
                    <a:gd name="T3" fmla="*/ 54 h 54"/>
                    <a:gd name="T4" fmla="*/ 47 w 50"/>
                    <a:gd name="T5" fmla="*/ 52 h 54"/>
                    <a:gd name="T6" fmla="*/ 5 w 50"/>
                    <a:gd name="T7" fmla="*/ 2 h 54"/>
                    <a:gd name="T8" fmla="*/ 0 w 50"/>
                    <a:gd name="T9" fmla="*/ 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4">
                      <a:moveTo>
                        <a:pt x="0" y="1"/>
                      </a:moveTo>
                      <a:cubicBezTo>
                        <a:pt x="3" y="28"/>
                        <a:pt x="20" y="48"/>
                        <a:pt x="47" y="54"/>
                      </a:cubicBezTo>
                      <a:cubicBezTo>
                        <a:pt x="50" y="54"/>
                        <a:pt x="50" y="52"/>
                        <a:pt x="47" y="52"/>
                      </a:cubicBezTo>
                      <a:cubicBezTo>
                        <a:pt x="22" y="47"/>
                        <a:pt x="7" y="27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43"/>
                <p:cNvSpPr>
                  <a:spLocks/>
                </p:cNvSpPr>
                <p:nvPr/>
              </p:nvSpPr>
              <p:spPr bwMode="auto">
                <a:xfrm>
                  <a:off x="2720" y="865"/>
                  <a:ext cx="180" cy="46"/>
                </a:xfrm>
                <a:custGeom>
                  <a:avLst/>
                  <a:gdLst>
                    <a:gd name="T0" fmla="*/ 6 w 76"/>
                    <a:gd name="T1" fmla="*/ 18 h 19"/>
                    <a:gd name="T2" fmla="*/ 71 w 76"/>
                    <a:gd name="T3" fmla="*/ 5 h 19"/>
                    <a:gd name="T4" fmla="*/ 73 w 76"/>
                    <a:gd name="T5" fmla="*/ 3 h 19"/>
                    <a:gd name="T6" fmla="*/ 2 w 76"/>
                    <a:gd name="T7" fmla="*/ 17 h 19"/>
                    <a:gd name="T8" fmla="*/ 6 w 76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19">
                      <a:moveTo>
                        <a:pt x="6" y="18"/>
                      </a:moveTo>
                      <a:cubicBezTo>
                        <a:pt x="24" y="6"/>
                        <a:pt x="50" y="2"/>
                        <a:pt x="71" y="5"/>
                      </a:cubicBezTo>
                      <a:cubicBezTo>
                        <a:pt x="72" y="5"/>
                        <a:pt x="76" y="3"/>
                        <a:pt x="73" y="3"/>
                      </a:cubicBezTo>
                      <a:cubicBezTo>
                        <a:pt x="50" y="0"/>
                        <a:pt x="22" y="4"/>
                        <a:pt x="2" y="17"/>
                      </a:cubicBezTo>
                      <a:cubicBezTo>
                        <a:pt x="0" y="19"/>
                        <a:pt x="5" y="19"/>
                        <a:pt x="6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44"/>
                <p:cNvSpPr>
                  <a:spLocks/>
                </p:cNvSpPr>
                <p:nvPr/>
              </p:nvSpPr>
              <p:spPr bwMode="auto">
                <a:xfrm>
                  <a:off x="2789" y="797"/>
                  <a:ext cx="49" cy="166"/>
                </a:xfrm>
                <a:custGeom>
                  <a:avLst/>
                  <a:gdLst>
                    <a:gd name="T0" fmla="*/ 15 w 21"/>
                    <a:gd name="T1" fmla="*/ 2 h 70"/>
                    <a:gd name="T2" fmla="*/ 14 w 21"/>
                    <a:gd name="T3" fmla="*/ 69 h 70"/>
                    <a:gd name="T4" fmla="*/ 19 w 21"/>
                    <a:gd name="T5" fmla="*/ 68 h 70"/>
                    <a:gd name="T6" fmla="*/ 20 w 21"/>
                    <a:gd name="T7" fmla="*/ 2 h 70"/>
                    <a:gd name="T8" fmla="*/ 15 w 21"/>
                    <a:gd name="T9" fmla="*/ 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70">
                      <a:moveTo>
                        <a:pt x="15" y="2"/>
                      </a:moveTo>
                      <a:cubicBezTo>
                        <a:pt x="2" y="23"/>
                        <a:pt x="0" y="48"/>
                        <a:pt x="14" y="69"/>
                      </a:cubicBezTo>
                      <a:cubicBezTo>
                        <a:pt x="15" y="70"/>
                        <a:pt x="20" y="70"/>
                        <a:pt x="19" y="68"/>
                      </a:cubicBezTo>
                      <a:cubicBezTo>
                        <a:pt x="5" y="48"/>
                        <a:pt x="7" y="23"/>
                        <a:pt x="20" y="2"/>
                      </a:cubicBezTo>
                      <a:cubicBezTo>
                        <a:pt x="21" y="1"/>
                        <a:pt x="16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45"/>
                <p:cNvSpPr>
                  <a:spLocks/>
                </p:cNvSpPr>
                <p:nvPr/>
              </p:nvSpPr>
              <p:spPr bwMode="auto">
                <a:xfrm>
                  <a:off x="2233" y="479"/>
                  <a:ext cx="570" cy="401"/>
                </a:xfrm>
                <a:custGeom>
                  <a:avLst/>
                  <a:gdLst>
                    <a:gd name="T0" fmla="*/ 238 w 240"/>
                    <a:gd name="T1" fmla="*/ 166 h 169"/>
                    <a:gd name="T2" fmla="*/ 6 w 240"/>
                    <a:gd name="T3" fmla="*/ 1 h 169"/>
                    <a:gd name="T4" fmla="*/ 2 w 240"/>
                    <a:gd name="T5" fmla="*/ 2 h 169"/>
                    <a:gd name="T6" fmla="*/ 234 w 240"/>
                    <a:gd name="T7" fmla="*/ 168 h 169"/>
                    <a:gd name="T8" fmla="*/ 238 w 240"/>
                    <a:gd name="T9" fmla="*/ 16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" h="169">
                      <a:moveTo>
                        <a:pt x="238" y="166"/>
                      </a:moveTo>
                      <a:cubicBezTo>
                        <a:pt x="161" y="112"/>
                        <a:pt x="82" y="59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77" y="60"/>
                        <a:pt x="156" y="113"/>
                        <a:pt x="234" y="168"/>
                      </a:cubicBezTo>
                      <a:cubicBezTo>
                        <a:pt x="235" y="169"/>
                        <a:pt x="240" y="167"/>
                        <a:pt x="23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46"/>
                <p:cNvSpPr>
                  <a:spLocks/>
                </p:cNvSpPr>
                <p:nvPr/>
              </p:nvSpPr>
              <p:spPr bwMode="auto">
                <a:xfrm>
                  <a:off x="2784" y="861"/>
                  <a:ext cx="43" cy="40"/>
                </a:xfrm>
                <a:custGeom>
                  <a:avLst/>
                  <a:gdLst>
                    <a:gd name="T0" fmla="*/ 4 w 18"/>
                    <a:gd name="T1" fmla="*/ 15 h 17"/>
                    <a:gd name="T2" fmla="*/ 3 w 18"/>
                    <a:gd name="T3" fmla="*/ 4 h 17"/>
                    <a:gd name="T4" fmla="*/ 14 w 18"/>
                    <a:gd name="T5" fmla="*/ 3 h 17"/>
                    <a:gd name="T6" fmla="*/ 15 w 18"/>
                    <a:gd name="T7" fmla="*/ 14 h 17"/>
                    <a:gd name="T8" fmla="*/ 4 w 18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15"/>
                      </a:moveTo>
                      <a:cubicBezTo>
                        <a:pt x="1" y="12"/>
                        <a:pt x="0" y="8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5"/>
                        <a:pt x="18" y="10"/>
                        <a:pt x="15" y="14"/>
                      </a:cubicBezTo>
                      <a:cubicBezTo>
                        <a:pt x="13" y="17"/>
                        <a:pt x="8" y="17"/>
                        <a:pt x="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47"/>
                <p:cNvSpPr>
                  <a:spLocks/>
                </p:cNvSpPr>
                <p:nvPr/>
              </p:nvSpPr>
              <p:spPr bwMode="auto">
                <a:xfrm>
                  <a:off x="2539" y="1029"/>
                  <a:ext cx="174" cy="102"/>
                </a:xfrm>
                <a:custGeom>
                  <a:avLst/>
                  <a:gdLst>
                    <a:gd name="T0" fmla="*/ 6 w 73"/>
                    <a:gd name="T1" fmla="*/ 42 h 43"/>
                    <a:gd name="T2" fmla="*/ 68 w 73"/>
                    <a:gd name="T3" fmla="*/ 9 h 43"/>
                    <a:gd name="T4" fmla="*/ 70 w 73"/>
                    <a:gd name="T5" fmla="*/ 7 h 43"/>
                    <a:gd name="T6" fmla="*/ 1 w 73"/>
                    <a:gd name="T7" fmla="*/ 41 h 43"/>
                    <a:gd name="T8" fmla="*/ 6 w 7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3">
                      <a:moveTo>
                        <a:pt x="6" y="42"/>
                      </a:moveTo>
                      <a:cubicBezTo>
                        <a:pt x="17" y="17"/>
                        <a:pt x="40" y="2"/>
                        <a:pt x="68" y="9"/>
                      </a:cubicBezTo>
                      <a:cubicBezTo>
                        <a:pt x="70" y="9"/>
                        <a:pt x="73" y="8"/>
                        <a:pt x="70" y="7"/>
                      </a:cubicBezTo>
                      <a:cubicBezTo>
                        <a:pt x="40" y="0"/>
                        <a:pt x="14" y="13"/>
                        <a:pt x="1" y="41"/>
                      </a:cubicBezTo>
                      <a:cubicBezTo>
                        <a:pt x="0" y="42"/>
                        <a:pt x="5" y="43"/>
                        <a:pt x="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48"/>
                <p:cNvSpPr>
                  <a:spLocks/>
                </p:cNvSpPr>
                <p:nvPr/>
              </p:nvSpPr>
              <p:spPr bwMode="auto">
                <a:xfrm>
                  <a:off x="2589" y="982"/>
                  <a:ext cx="83" cy="159"/>
                </a:xfrm>
                <a:custGeom>
                  <a:avLst/>
                  <a:gdLst>
                    <a:gd name="T0" fmla="*/ 7 w 35"/>
                    <a:gd name="T1" fmla="*/ 1 h 67"/>
                    <a:gd name="T2" fmla="*/ 29 w 35"/>
                    <a:gd name="T3" fmla="*/ 66 h 67"/>
                    <a:gd name="T4" fmla="*/ 33 w 35"/>
                    <a:gd name="T5" fmla="*/ 66 h 67"/>
                    <a:gd name="T6" fmla="*/ 12 w 35"/>
                    <a:gd name="T7" fmla="*/ 2 h 67"/>
                    <a:gd name="T8" fmla="*/ 7 w 35"/>
                    <a:gd name="T9" fmla="*/ 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67">
                      <a:moveTo>
                        <a:pt x="7" y="1"/>
                      </a:moveTo>
                      <a:cubicBezTo>
                        <a:pt x="0" y="27"/>
                        <a:pt x="7" y="51"/>
                        <a:pt x="29" y="66"/>
                      </a:cubicBezTo>
                      <a:cubicBezTo>
                        <a:pt x="30" y="67"/>
                        <a:pt x="35" y="67"/>
                        <a:pt x="33" y="66"/>
                      </a:cubicBezTo>
                      <a:cubicBezTo>
                        <a:pt x="11" y="51"/>
                        <a:pt x="5" y="27"/>
                        <a:pt x="12" y="2"/>
                      </a:cubicBezTo>
                      <a:cubicBezTo>
                        <a:pt x="13" y="1"/>
                        <a:pt x="8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Freeform 49"/>
                <p:cNvSpPr>
                  <a:spLocks/>
                </p:cNvSpPr>
                <p:nvPr/>
              </p:nvSpPr>
              <p:spPr bwMode="auto">
                <a:xfrm>
                  <a:off x="2523" y="1048"/>
                  <a:ext cx="178" cy="45"/>
                </a:xfrm>
                <a:custGeom>
                  <a:avLst/>
                  <a:gdLst>
                    <a:gd name="T0" fmla="*/ 4 w 75"/>
                    <a:gd name="T1" fmla="*/ 6 h 19"/>
                    <a:gd name="T2" fmla="*/ 69 w 75"/>
                    <a:gd name="T3" fmla="*/ 19 h 19"/>
                    <a:gd name="T4" fmla="*/ 74 w 75"/>
                    <a:gd name="T5" fmla="*/ 17 h 19"/>
                    <a:gd name="T6" fmla="*/ 3 w 75"/>
                    <a:gd name="T7" fmla="*/ 4 h 19"/>
                    <a:gd name="T8" fmla="*/ 4 w 75"/>
                    <a:gd name="T9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4" y="6"/>
                      </a:moveTo>
                      <a:cubicBezTo>
                        <a:pt x="26" y="2"/>
                        <a:pt x="51" y="9"/>
                        <a:pt x="69" y="19"/>
                      </a:cubicBezTo>
                      <a:cubicBezTo>
                        <a:pt x="71" y="19"/>
                        <a:pt x="75" y="18"/>
                        <a:pt x="74" y="17"/>
                      </a:cubicBezTo>
                      <a:cubicBezTo>
                        <a:pt x="53" y="6"/>
                        <a:pt x="26" y="0"/>
                        <a:pt x="3" y="4"/>
                      </a:cubicBezTo>
                      <a:cubicBezTo>
                        <a:pt x="0" y="5"/>
                        <a:pt x="2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Freeform 50"/>
                <p:cNvSpPr>
                  <a:spLocks/>
                </p:cNvSpPr>
                <p:nvPr/>
              </p:nvSpPr>
              <p:spPr bwMode="auto">
                <a:xfrm>
                  <a:off x="2585" y="998"/>
                  <a:ext cx="90" cy="152"/>
                </a:xfrm>
                <a:custGeom>
                  <a:avLst/>
                  <a:gdLst>
                    <a:gd name="T0" fmla="*/ 32 w 38"/>
                    <a:gd name="T1" fmla="*/ 1 h 64"/>
                    <a:gd name="T2" fmla="*/ 5 w 38"/>
                    <a:gd name="T3" fmla="*/ 63 h 64"/>
                    <a:gd name="T4" fmla="*/ 10 w 38"/>
                    <a:gd name="T5" fmla="*/ 62 h 64"/>
                    <a:gd name="T6" fmla="*/ 36 w 38"/>
                    <a:gd name="T7" fmla="*/ 1 h 64"/>
                    <a:gd name="T8" fmla="*/ 32 w 38"/>
                    <a:gd name="T9" fmla="*/ 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4">
                      <a:moveTo>
                        <a:pt x="32" y="1"/>
                      </a:moveTo>
                      <a:cubicBezTo>
                        <a:pt x="12" y="15"/>
                        <a:pt x="0" y="38"/>
                        <a:pt x="5" y="63"/>
                      </a:cubicBezTo>
                      <a:cubicBezTo>
                        <a:pt x="6" y="64"/>
                        <a:pt x="11" y="64"/>
                        <a:pt x="10" y="62"/>
                      </a:cubicBezTo>
                      <a:cubicBezTo>
                        <a:pt x="5" y="38"/>
                        <a:pt x="16" y="15"/>
                        <a:pt x="36" y="1"/>
                      </a:cubicBezTo>
                      <a:cubicBezTo>
                        <a:pt x="38" y="0"/>
                        <a:pt x="33" y="0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Freeform 51"/>
                <p:cNvSpPr>
                  <a:spLocks/>
                </p:cNvSpPr>
                <p:nvPr/>
              </p:nvSpPr>
              <p:spPr bwMode="auto">
                <a:xfrm>
                  <a:off x="2236" y="479"/>
                  <a:ext cx="375" cy="581"/>
                </a:xfrm>
                <a:custGeom>
                  <a:avLst/>
                  <a:gdLst>
                    <a:gd name="T0" fmla="*/ 157 w 158"/>
                    <a:gd name="T1" fmla="*/ 243 h 245"/>
                    <a:gd name="T2" fmla="*/ 5 w 158"/>
                    <a:gd name="T3" fmla="*/ 1 h 245"/>
                    <a:gd name="T4" fmla="*/ 1 w 158"/>
                    <a:gd name="T5" fmla="*/ 2 h 245"/>
                    <a:gd name="T6" fmla="*/ 153 w 158"/>
                    <a:gd name="T7" fmla="*/ 244 h 245"/>
                    <a:gd name="T8" fmla="*/ 157 w 158"/>
                    <a:gd name="T9" fmla="*/ 243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245">
                      <a:moveTo>
                        <a:pt x="157" y="243"/>
                      </a:moveTo>
                      <a:cubicBezTo>
                        <a:pt x="106" y="163"/>
                        <a:pt x="53" y="83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48" y="84"/>
                        <a:pt x="101" y="164"/>
                        <a:pt x="153" y="244"/>
                      </a:cubicBezTo>
                      <a:cubicBezTo>
                        <a:pt x="153" y="245"/>
                        <a:pt x="158" y="244"/>
                        <a:pt x="157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52"/>
                <p:cNvSpPr>
                  <a:spLocks/>
                </p:cNvSpPr>
                <p:nvPr/>
              </p:nvSpPr>
              <p:spPr bwMode="auto">
                <a:xfrm>
                  <a:off x="2592" y="1046"/>
                  <a:ext cx="40" cy="40"/>
                </a:xfrm>
                <a:custGeom>
                  <a:avLst/>
                  <a:gdLst>
                    <a:gd name="T0" fmla="*/ 2 w 17"/>
                    <a:gd name="T1" fmla="*/ 12 h 17"/>
                    <a:gd name="T2" fmla="*/ 4 w 17"/>
                    <a:gd name="T3" fmla="*/ 2 h 17"/>
                    <a:gd name="T4" fmla="*/ 15 w 17"/>
                    <a:gd name="T5" fmla="*/ 5 h 17"/>
                    <a:gd name="T6" fmla="*/ 12 w 17"/>
                    <a:gd name="T7" fmla="*/ 15 h 17"/>
                    <a:gd name="T8" fmla="*/ 2 w 17"/>
                    <a:gd name="T9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2" y="12"/>
                      </a:moveTo>
                      <a:cubicBezTo>
                        <a:pt x="0" y="9"/>
                        <a:pt x="1" y="4"/>
                        <a:pt x="4" y="2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7" y="8"/>
                        <a:pt x="16" y="13"/>
                        <a:pt x="12" y="15"/>
                      </a:cubicBezTo>
                      <a:cubicBezTo>
                        <a:pt x="9" y="17"/>
                        <a:pt x="4" y="16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53"/>
                <p:cNvSpPr>
                  <a:spLocks/>
                </p:cNvSpPr>
                <p:nvPr/>
              </p:nvSpPr>
              <p:spPr bwMode="auto">
                <a:xfrm>
                  <a:off x="2285" y="1153"/>
                  <a:ext cx="193" cy="64"/>
                </a:xfrm>
                <a:custGeom>
                  <a:avLst/>
                  <a:gdLst>
                    <a:gd name="T0" fmla="*/ 6 w 81"/>
                    <a:gd name="T1" fmla="*/ 26 h 27"/>
                    <a:gd name="T2" fmla="*/ 75 w 81"/>
                    <a:gd name="T3" fmla="*/ 18 h 27"/>
                    <a:gd name="T4" fmla="*/ 79 w 81"/>
                    <a:gd name="T5" fmla="*/ 17 h 27"/>
                    <a:gd name="T6" fmla="*/ 1 w 81"/>
                    <a:gd name="T7" fmla="*/ 25 h 27"/>
                    <a:gd name="T8" fmla="*/ 6 w 81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7">
                      <a:moveTo>
                        <a:pt x="6" y="26"/>
                      </a:moveTo>
                      <a:cubicBezTo>
                        <a:pt x="26" y="7"/>
                        <a:pt x="51" y="2"/>
                        <a:pt x="75" y="18"/>
                      </a:cubicBezTo>
                      <a:cubicBezTo>
                        <a:pt x="76" y="19"/>
                        <a:pt x="81" y="19"/>
                        <a:pt x="79" y="17"/>
                      </a:cubicBezTo>
                      <a:cubicBezTo>
                        <a:pt x="53" y="0"/>
                        <a:pt x="23" y="4"/>
                        <a:pt x="1" y="25"/>
                      </a:cubicBezTo>
                      <a:cubicBezTo>
                        <a:pt x="0" y="26"/>
                        <a:pt x="5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54"/>
                <p:cNvSpPr>
                  <a:spLocks/>
                </p:cNvSpPr>
                <p:nvPr/>
              </p:nvSpPr>
              <p:spPr bwMode="auto">
                <a:xfrm>
                  <a:off x="2357" y="1100"/>
                  <a:ext cx="57" cy="169"/>
                </a:xfrm>
                <a:custGeom>
                  <a:avLst/>
                  <a:gdLst>
                    <a:gd name="T0" fmla="*/ 18 w 24"/>
                    <a:gd name="T1" fmla="*/ 1 h 71"/>
                    <a:gd name="T2" fmla="*/ 16 w 24"/>
                    <a:gd name="T3" fmla="*/ 69 h 71"/>
                    <a:gd name="T4" fmla="*/ 20 w 24"/>
                    <a:gd name="T5" fmla="*/ 69 h 71"/>
                    <a:gd name="T6" fmla="*/ 23 w 24"/>
                    <a:gd name="T7" fmla="*/ 2 h 71"/>
                    <a:gd name="T8" fmla="*/ 18 w 24"/>
                    <a:gd name="T9" fmla="*/ 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71">
                      <a:moveTo>
                        <a:pt x="18" y="1"/>
                      </a:moveTo>
                      <a:cubicBezTo>
                        <a:pt x="2" y="22"/>
                        <a:pt x="0" y="47"/>
                        <a:pt x="16" y="69"/>
                      </a:cubicBezTo>
                      <a:cubicBezTo>
                        <a:pt x="16" y="70"/>
                        <a:pt x="21" y="71"/>
                        <a:pt x="20" y="69"/>
                      </a:cubicBezTo>
                      <a:cubicBezTo>
                        <a:pt x="5" y="47"/>
                        <a:pt x="7" y="23"/>
                        <a:pt x="23" y="2"/>
                      </a:cubicBezTo>
                      <a:cubicBezTo>
                        <a:pt x="24" y="1"/>
                        <a:pt x="19" y="0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55"/>
                <p:cNvSpPr>
                  <a:spLocks/>
                </p:cNvSpPr>
                <p:nvPr/>
              </p:nvSpPr>
              <p:spPr bwMode="auto">
                <a:xfrm>
                  <a:off x="2293" y="1143"/>
                  <a:ext cx="159" cy="93"/>
                </a:xfrm>
                <a:custGeom>
                  <a:avLst/>
                  <a:gdLst>
                    <a:gd name="T0" fmla="*/ 3 w 67"/>
                    <a:gd name="T1" fmla="*/ 2 h 39"/>
                    <a:gd name="T2" fmla="*/ 61 w 67"/>
                    <a:gd name="T3" fmla="*/ 37 h 39"/>
                    <a:gd name="T4" fmla="*/ 66 w 67"/>
                    <a:gd name="T5" fmla="*/ 36 h 39"/>
                    <a:gd name="T6" fmla="*/ 5 w 67"/>
                    <a:gd name="T7" fmla="*/ 0 h 39"/>
                    <a:gd name="T8" fmla="*/ 3 w 67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9">
                      <a:moveTo>
                        <a:pt x="3" y="2"/>
                      </a:moveTo>
                      <a:cubicBezTo>
                        <a:pt x="25" y="6"/>
                        <a:pt x="47" y="21"/>
                        <a:pt x="61" y="37"/>
                      </a:cubicBezTo>
                      <a:cubicBezTo>
                        <a:pt x="62" y="39"/>
                        <a:pt x="67" y="37"/>
                        <a:pt x="66" y="36"/>
                      </a:cubicBezTo>
                      <a:cubicBezTo>
                        <a:pt x="51" y="19"/>
                        <a:pt x="28" y="4"/>
                        <a:pt x="5" y="0"/>
                      </a:cubicBezTo>
                      <a:cubicBezTo>
                        <a:pt x="4" y="0"/>
                        <a:pt x="0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56"/>
                <p:cNvSpPr>
                  <a:spLocks/>
                </p:cNvSpPr>
                <p:nvPr/>
              </p:nvSpPr>
              <p:spPr bwMode="auto">
                <a:xfrm>
                  <a:off x="2333" y="1134"/>
                  <a:ext cx="128" cy="120"/>
                </a:xfrm>
                <a:custGeom>
                  <a:avLst/>
                  <a:gdLst>
                    <a:gd name="T0" fmla="*/ 48 w 54"/>
                    <a:gd name="T1" fmla="*/ 1 h 51"/>
                    <a:gd name="T2" fmla="*/ 0 w 54"/>
                    <a:gd name="T3" fmla="*/ 50 h 51"/>
                    <a:gd name="T4" fmla="*/ 5 w 54"/>
                    <a:gd name="T5" fmla="*/ 50 h 51"/>
                    <a:gd name="T6" fmla="*/ 50 w 54"/>
                    <a:gd name="T7" fmla="*/ 2 h 51"/>
                    <a:gd name="T8" fmla="*/ 48 w 54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1">
                      <a:moveTo>
                        <a:pt x="48" y="1"/>
                      </a:moveTo>
                      <a:cubicBezTo>
                        <a:pt x="24" y="7"/>
                        <a:pt x="3" y="24"/>
                        <a:pt x="0" y="50"/>
                      </a:cubicBezTo>
                      <a:cubicBezTo>
                        <a:pt x="0" y="51"/>
                        <a:pt x="5" y="51"/>
                        <a:pt x="5" y="50"/>
                      </a:cubicBezTo>
                      <a:cubicBezTo>
                        <a:pt x="8" y="25"/>
                        <a:pt x="27" y="8"/>
                        <a:pt x="50" y="2"/>
                      </a:cubicBezTo>
                      <a:cubicBezTo>
                        <a:pt x="54" y="1"/>
                        <a:pt x="49" y="0"/>
                        <a:pt x="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57"/>
                <p:cNvSpPr>
                  <a:spLocks/>
                </p:cNvSpPr>
                <p:nvPr/>
              </p:nvSpPr>
              <p:spPr bwMode="auto">
                <a:xfrm>
                  <a:off x="2228" y="500"/>
                  <a:ext cx="150" cy="669"/>
                </a:xfrm>
                <a:custGeom>
                  <a:avLst/>
                  <a:gdLst>
                    <a:gd name="T0" fmla="*/ 63 w 63"/>
                    <a:gd name="T1" fmla="*/ 280 h 282"/>
                    <a:gd name="T2" fmla="*/ 5 w 63"/>
                    <a:gd name="T3" fmla="*/ 1 h 282"/>
                    <a:gd name="T4" fmla="*/ 0 w 63"/>
                    <a:gd name="T5" fmla="*/ 2 h 282"/>
                    <a:gd name="T6" fmla="*/ 58 w 63"/>
                    <a:gd name="T7" fmla="*/ 281 h 282"/>
                    <a:gd name="T8" fmla="*/ 63 w 63"/>
                    <a:gd name="T9" fmla="*/ 28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82">
                      <a:moveTo>
                        <a:pt x="63" y="280"/>
                      </a:moveTo>
                      <a:cubicBezTo>
                        <a:pt x="43" y="188"/>
                        <a:pt x="21" y="95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16" y="95"/>
                        <a:pt x="38" y="188"/>
                        <a:pt x="58" y="281"/>
                      </a:cubicBezTo>
                      <a:cubicBezTo>
                        <a:pt x="58" y="282"/>
                        <a:pt x="63" y="282"/>
                        <a:pt x="63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58"/>
                <p:cNvSpPr>
                  <a:spLocks/>
                </p:cNvSpPr>
                <p:nvPr/>
              </p:nvSpPr>
              <p:spPr bwMode="auto">
                <a:xfrm>
                  <a:off x="2357" y="1160"/>
                  <a:ext cx="38" cy="38"/>
                </a:xfrm>
                <a:custGeom>
                  <a:avLst/>
                  <a:gdLst>
                    <a:gd name="T0" fmla="*/ 0 w 16"/>
                    <a:gd name="T1" fmla="*/ 9 h 16"/>
                    <a:gd name="T2" fmla="*/ 7 w 16"/>
                    <a:gd name="T3" fmla="*/ 0 h 16"/>
                    <a:gd name="T4" fmla="*/ 16 w 16"/>
                    <a:gd name="T5" fmla="*/ 7 h 16"/>
                    <a:gd name="T6" fmla="*/ 9 w 16"/>
                    <a:gd name="T7" fmla="*/ 16 h 16"/>
                    <a:gd name="T8" fmla="*/ 0 w 16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0" y="9"/>
                      </a:moveTo>
                      <a:cubicBezTo>
                        <a:pt x="0" y="5"/>
                        <a:pt x="3" y="1"/>
                        <a:pt x="7" y="0"/>
                      </a:cubicBezTo>
                      <a:cubicBezTo>
                        <a:pt x="11" y="0"/>
                        <a:pt x="15" y="3"/>
                        <a:pt x="16" y="7"/>
                      </a:cubicBezTo>
                      <a:cubicBezTo>
                        <a:pt x="16" y="11"/>
                        <a:pt x="13" y="15"/>
                        <a:pt x="9" y="16"/>
                      </a:cubicBezTo>
                      <a:cubicBezTo>
                        <a:pt x="5" y="16"/>
                        <a:pt x="1" y="1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59"/>
                <p:cNvSpPr>
                  <a:spLocks/>
                </p:cNvSpPr>
                <p:nvPr/>
              </p:nvSpPr>
              <p:spPr bwMode="auto">
                <a:xfrm>
                  <a:off x="2041" y="1155"/>
                  <a:ext cx="187" cy="76"/>
                </a:xfrm>
                <a:custGeom>
                  <a:avLst/>
                  <a:gdLst>
                    <a:gd name="T0" fmla="*/ 6 w 79"/>
                    <a:gd name="T1" fmla="*/ 14 h 32"/>
                    <a:gd name="T2" fmla="*/ 73 w 79"/>
                    <a:gd name="T3" fmla="*/ 31 h 32"/>
                    <a:gd name="T4" fmla="*/ 78 w 79"/>
                    <a:gd name="T5" fmla="*/ 31 h 32"/>
                    <a:gd name="T6" fmla="*/ 2 w 79"/>
                    <a:gd name="T7" fmla="*/ 12 h 32"/>
                    <a:gd name="T8" fmla="*/ 6 w 79"/>
                    <a:gd name="T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2">
                      <a:moveTo>
                        <a:pt x="6" y="14"/>
                      </a:moveTo>
                      <a:cubicBezTo>
                        <a:pt x="32" y="3"/>
                        <a:pt x="57" y="8"/>
                        <a:pt x="73" y="31"/>
                      </a:cubicBezTo>
                      <a:cubicBezTo>
                        <a:pt x="74" y="32"/>
                        <a:pt x="79" y="32"/>
                        <a:pt x="78" y="31"/>
                      </a:cubicBezTo>
                      <a:cubicBezTo>
                        <a:pt x="60" y="6"/>
                        <a:pt x="30" y="0"/>
                        <a:pt x="2" y="12"/>
                      </a:cubicBezTo>
                      <a:cubicBezTo>
                        <a:pt x="0" y="13"/>
                        <a:pt x="5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60"/>
                <p:cNvSpPr>
                  <a:spLocks/>
                </p:cNvSpPr>
                <p:nvPr/>
              </p:nvSpPr>
              <p:spPr bwMode="auto">
                <a:xfrm>
                  <a:off x="2110" y="1119"/>
                  <a:ext cx="92" cy="154"/>
                </a:xfrm>
                <a:custGeom>
                  <a:avLst/>
                  <a:gdLst>
                    <a:gd name="T0" fmla="*/ 33 w 39"/>
                    <a:gd name="T1" fmla="*/ 1 h 65"/>
                    <a:gd name="T2" fmla="*/ 7 w 39"/>
                    <a:gd name="T3" fmla="*/ 63 h 65"/>
                    <a:gd name="T4" fmla="*/ 12 w 39"/>
                    <a:gd name="T5" fmla="*/ 64 h 65"/>
                    <a:gd name="T6" fmla="*/ 38 w 39"/>
                    <a:gd name="T7" fmla="*/ 2 h 65"/>
                    <a:gd name="T8" fmla="*/ 33 w 3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5">
                      <a:moveTo>
                        <a:pt x="33" y="1"/>
                      </a:moveTo>
                      <a:cubicBezTo>
                        <a:pt x="10" y="15"/>
                        <a:pt x="0" y="37"/>
                        <a:pt x="7" y="63"/>
                      </a:cubicBezTo>
                      <a:cubicBezTo>
                        <a:pt x="7" y="65"/>
                        <a:pt x="12" y="65"/>
                        <a:pt x="12" y="64"/>
                      </a:cubicBezTo>
                      <a:cubicBezTo>
                        <a:pt x="5" y="38"/>
                        <a:pt x="15" y="16"/>
                        <a:pt x="38" y="2"/>
                      </a:cubicBezTo>
                      <a:cubicBezTo>
                        <a:pt x="39" y="2"/>
                        <a:pt x="34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Freeform 61"/>
                <p:cNvSpPr>
                  <a:spLocks/>
                </p:cNvSpPr>
                <p:nvPr/>
              </p:nvSpPr>
              <p:spPr bwMode="auto">
                <a:xfrm>
                  <a:off x="2074" y="1122"/>
                  <a:ext cx="116" cy="137"/>
                </a:xfrm>
                <a:custGeom>
                  <a:avLst/>
                  <a:gdLst>
                    <a:gd name="T0" fmla="*/ 2 w 49"/>
                    <a:gd name="T1" fmla="*/ 2 h 58"/>
                    <a:gd name="T2" fmla="*/ 44 w 49"/>
                    <a:gd name="T3" fmla="*/ 56 h 58"/>
                    <a:gd name="T4" fmla="*/ 49 w 49"/>
                    <a:gd name="T5" fmla="*/ 56 h 58"/>
                    <a:gd name="T6" fmla="*/ 6 w 49"/>
                    <a:gd name="T7" fmla="*/ 1 h 58"/>
                    <a:gd name="T8" fmla="*/ 2 w 49"/>
                    <a:gd name="T9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58">
                      <a:moveTo>
                        <a:pt x="2" y="2"/>
                      </a:moveTo>
                      <a:cubicBezTo>
                        <a:pt x="21" y="13"/>
                        <a:pt x="37" y="36"/>
                        <a:pt x="44" y="56"/>
                      </a:cubicBezTo>
                      <a:cubicBezTo>
                        <a:pt x="45" y="58"/>
                        <a:pt x="49" y="57"/>
                        <a:pt x="49" y="56"/>
                      </a:cubicBezTo>
                      <a:cubicBezTo>
                        <a:pt x="41" y="35"/>
                        <a:pt x="26" y="12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Freeform 62"/>
                <p:cNvSpPr>
                  <a:spLocks/>
                </p:cNvSpPr>
                <p:nvPr/>
              </p:nvSpPr>
              <p:spPr bwMode="auto">
                <a:xfrm>
                  <a:off x="2074" y="1160"/>
                  <a:ext cx="159" cy="80"/>
                </a:xfrm>
                <a:custGeom>
                  <a:avLst/>
                  <a:gdLst>
                    <a:gd name="T0" fmla="*/ 64 w 67"/>
                    <a:gd name="T1" fmla="*/ 3 h 34"/>
                    <a:gd name="T2" fmla="*/ 0 w 67"/>
                    <a:gd name="T3" fmla="*/ 33 h 34"/>
                    <a:gd name="T4" fmla="*/ 5 w 67"/>
                    <a:gd name="T5" fmla="*/ 33 h 34"/>
                    <a:gd name="T6" fmla="*/ 62 w 67"/>
                    <a:gd name="T7" fmla="*/ 5 h 34"/>
                    <a:gd name="T8" fmla="*/ 64 w 67"/>
                    <a:gd name="T9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4">
                      <a:moveTo>
                        <a:pt x="64" y="3"/>
                      </a:moveTo>
                      <a:cubicBezTo>
                        <a:pt x="38" y="0"/>
                        <a:pt x="13" y="9"/>
                        <a:pt x="0" y="33"/>
                      </a:cubicBezTo>
                      <a:cubicBezTo>
                        <a:pt x="0" y="34"/>
                        <a:pt x="4" y="34"/>
                        <a:pt x="5" y="33"/>
                      </a:cubicBezTo>
                      <a:cubicBezTo>
                        <a:pt x="16" y="12"/>
                        <a:pt x="39" y="2"/>
                        <a:pt x="62" y="5"/>
                      </a:cubicBezTo>
                      <a:cubicBezTo>
                        <a:pt x="65" y="5"/>
                        <a:pt x="67" y="3"/>
                        <a:pt x="6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9" name="Freeform 63"/>
                <p:cNvSpPr>
                  <a:spLocks/>
                </p:cNvSpPr>
                <p:nvPr/>
              </p:nvSpPr>
              <p:spPr bwMode="auto">
                <a:xfrm>
                  <a:off x="2133" y="498"/>
                  <a:ext cx="117" cy="673"/>
                </a:xfrm>
                <a:custGeom>
                  <a:avLst/>
                  <a:gdLst>
                    <a:gd name="T0" fmla="*/ 6 w 49"/>
                    <a:gd name="T1" fmla="*/ 283 h 284"/>
                    <a:gd name="T2" fmla="*/ 49 w 49"/>
                    <a:gd name="T3" fmla="*/ 1 h 284"/>
                    <a:gd name="T4" fmla="*/ 44 w 49"/>
                    <a:gd name="T5" fmla="*/ 1 h 284"/>
                    <a:gd name="T6" fmla="*/ 1 w 49"/>
                    <a:gd name="T7" fmla="*/ 283 h 284"/>
                    <a:gd name="T8" fmla="*/ 6 w 49"/>
                    <a:gd name="T9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84">
                      <a:moveTo>
                        <a:pt x="6" y="283"/>
                      </a:moveTo>
                      <a:cubicBezTo>
                        <a:pt x="19" y="189"/>
                        <a:pt x="31" y="94"/>
                        <a:pt x="49" y="1"/>
                      </a:cubicBezTo>
                      <a:cubicBezTo>
                        <a:pt x="49" y="0"/>
                        <a:pt x="44" y="0"/>
                        <a:pt x="44" y="1"/>
                      </a:cubicBezTo>
                      <a:cubicBezTo>
                        <a:pt x="26" y="95"/>
                        <a:pt x="14" y="189"/>
                        <a:pt x="1" y="283"/>
                      </a:cubicBezTo>
                      <a:cubicBezTo>
                        <a:pt x="0" y="284"/>
                        <a:pt x="5" y="284"/>
                        <a:pt x="6" y="2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Freeform 64"/>
                <p:cNvSpPr>
                  <a:spLocks/>
                </p:cNvSpPr>
                <p:nvPr/>
              </p:nvSpPr>
              <p:spPr bwMode="auto">
                <a:xfrm>
                  <a:off x="2119" y="1162"/>
                  <a:ext cx="41" cy="40"/>
                </a:xfrm>
                <a:custGeom>
                  <a:avLst/>
                  <a:gdLst>
                    <a:gd name="T0" fmla="*/ 1 w 17"/>
                    <a:gd name="T1" fmla="*/ 7 h 17"/>
                    <a:gd name="T2" fmla="*/ 10 w 17"/>
                    <a:gd name="T3" fmla="*/ 1 h 17"/>
                    <a:gd name="T4" fmla="*/ 16 w 17"/>
                    <a:gd name="T5" fmla="*/ 10 h 17"/>
                    <a:gd name="T6" fmla="*/ 7 w 17"/>
                    <a:gd name="T7" fmla="*/ 16 h 17"/>
                    <a:gd name="T8" fmla="*/ 1 w 17"/>
                    <a:gd name="T9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" y="7"/>
                      </a:move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4" y="2"/>
                        <a:pt x="17" y="6"/>
                        <a:pt x="16" y="10"/>
                      </a:cubicBezTo>
                      <a:cubicBezTo>
                        <a:pt x="15" y="14"/>
                        <a:pt x="11" y="17"/>
                        <a:pt x="7" y="16"/>
                      </a:cubicBezTo>
                      <a:cubicBezTo>
                        <a:pt x="3" y="15"/>
                        <a:pt x="0" y="11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Freeform 65"/>
                <p:cNvSpPr>
                  <a:spLocks/>
                </p:cNvSpPr>
                <p:nvPr/>
              </p:nvSpPr>
              <p:spPr bwMode="auto">
                <a:xfrm>
                  <a:off x="1806" y="1067"/>
                  <a:ext cx="159" cy="112"/>
                </a:xfrm>
                <a:custGeom>
                  <a:avLst/>
                  <a:gdLst>
                    <a:gd name="T0" fmla="*/ 5 w 67"/>
                    <a:gd name="T1" fmla="*/ 4 h 47"/>
                    <a:gd name="T2" fmla="*/ 62 w 67"/>
                    <a:gd name="T3" fmla="*/ 45 h 47"/>
                    <a:gd name="T4" fmla="*/ 67 w 67"/>
                    <a:gd name="T5" fmla="*/ 45 h 47"/>
                    <a:gd name="T6" fmla="*/ 3 w 67"/>
                    <a:gd name="T7" fmla="*/ 2 h 47"/>
                    <a:gd name="T8" fmla="*/ 5 w 67"/>
                    <a:gd name="T9" fmla="*/ 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7">
                      <a:moveTo>
                        <a:pt x="5" y="4"/>
                      </a:moveTo>
                      <a:cubicBezTo>
                        <a:pt x="33" y="2"/>
                        <a:pt x="55" y="18"/>
                        <a:pt x="62" y="45"/>
                      </a:cubicBezTo>
                      <a:cubicBezTo>
                        <a:pt x="62" y="47"/>
                        <a:pt x="67" y="47"/>
                        <a:pt x="67" y="45"/>
                      </a:cubicBezTo>
                      <a:cubicBezTo>
                        <a:pt x="60" y="15"/>
                        <a:pt x="33" y="0"/>
                        <a:pt x="3" y="2"/>
                      </a:cubicBezTo>
                      <a:cubicBezTo>
                        <a:pt x="0" y="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66"/>
                <p:cNvSpPr>
                  <a:spLocks/>
                </p:cNvSpPr>
                <p:nvPr/>
              </p:nvSpPr>
              <p:spPr bwMode="auto">
                <a:xfrm>
                  <a:off x="1856" y="1062"/>
                  <a:ext cx="126" cy="124"/>
                </a:xfrm>
                <a:custGeom>
                  <a:avLst/>
                  <a:gdLst>
                    <a:gd name="T0" fmla="*/ 48 w 53"/>
                    <a:gd name="T1" fmla="*/ 0 h 52"/>
                    <a:gd name="T2" fmla="*/ 0 w 53"/>
                    <a:gd name="T3" fmla="*/ 50 h 52"/>
                    <a:gd name="T4" fmla="*/ 5 w 53"/>
                    <a:gd name="T5" fmla="*/ 51 h 52"/>
                    <a:gd name="T6" fmla="*/ 51 w 53"/>
                    <a:gd name="T7" fmla="*/ 2 h 52"/>
                    <a:gd name="T8" fmla="*/ 48 w 53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2">
                      <a:moveTo>
                        <a:pt x="48" y="0"/>
                      </a:moveTo>
                      <a:cubicBezTo>
                        <a:pt x="21" y="5"/>
                        <a:pt x="3" y="23"/>
                        <a:pt x="0" y="50"/>
                      </a:cubicBezTo>
                      <a:cubicBezTo>
                        <a:pt x="0" y="51"/>
                        <a:pt x="5" y="52"/>
                        <a:pt x="5" y="51"/>
                      </a:cubicBezTo>
                      <a:cubicBezTo>
                        <a:pt x="7" y="25"/>
                        <a:pt x="25" y="7"/>
                        <a:pt x="51" y="2"/>
                      </a:cubicBezTo>
                      <a:cubicBezTo>
                        <a:pt x="53" y="2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67"/>
                <p:cNvSpPr>
                  <a:spLocks/>
                </p:cNvSpPr>
                <p:nvPr/>
              </p:nvSpPr>
              <p:spPr bwMode="auto">
                <a:xfrm>
                  <a:off x="1860" y="1024"/>
                  <a:ext cx="62" cy="164"/>
                </a:xfrm>
                <a:custGeom>
                  <a:avLst/>
                  <a:gdLst>
                    <a:gd name="T0" fmla="*/ 1 w 26"/>
                    <a:gd name="T1" fmla="*/ 2 h 69"/>
                    <a:gd name="T2" fmla="*/ 21 w 26"/>
                    <a:gd name="T3" fmla="*/ 68 h 69"/>
                    <a:gd name="T4" fmla="*/ 26 w 26"/>
                    <a:gd name="T5" fmla="*/ 68 h 69"/>
                    <a:gd name="T6" fmla="*/ 6 w 26"/>
                    <a:gd name="T7" fmla="*/ 1 h 69"/>
                    <a:gd name="T8" fmla="*/ 1 w 26"/>
                    <a:gd name="T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1" y="2"/>
                      </a:moveTo>
                      <a:cubicBezTo>
                        <a:pt x="15" y="20"/>
                        <a:pt x="21" y="46"/>
                        <a:pt x="21" y="68"/>
                      </a:cubicBezTo>
                      <a:cubicBezTo>
                        <a:pt x="21" y="69"/>
                        <a:pt x="26" y="69"/>
                        <a:pt x="26" y="68"/>
                      </a:cubicBezTo>
                      <a:cubicBezTo>
                        <a:pt x="26" y="45"/>
                        <a:pt x="20" y="19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Freeform 68"/>
                <p:cNvSpPr>
                  <a:spLocks/>
                </p:cNvSpPr>
                <p:nvPr/>
              </p:nvSpPr>
              <p:spPr bwMode="auto">
                <a:xfrm>
                  <a:off x="1815" y="1091"/>
                  <a:ext cx="178" cy="45"/>
                </a:xfrm>
                <a:custGeom>
                  <a:avLst/>
                  <a:gdLst>
                    <a:gd name="T0" fmla="*/ 73 w 75"/>
                    <a:gd name="T1" fmla="*/ 11 h 19"/>
                    <a:gd name="T2" fmla="*/ 2 w 75"/>
                    <a:gd name="T3" fmla="*/ 17 h 19"/>
                    <a:gd name="T4" fmla="*/ 6 w 75"/>
                    <a:gd name="T5" fmla="*/ 18 h 19"/>
                    <a:gd name="T6" fmla="*/ 69 w 75"/>
                    <a:gd name="T7" fmla="*/ 13 h 19"/>
                    <a:gd name="T8" fmla="*/ 73 w 75"/>
                    <a:gd name="T9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73" y="11"/>
                      </a:moveTo>
                      <a:cubicBezTo>
                        <a:pt x="50" y="0"/>
                        <a:pt x="22" y="0"/>
                        <a:pt x="2" y="17"/>
                      </a:cubicBezTo>
                      <a:cubicBezTo>
                        <a:pt x="0" y="18"/>
                        <a:pt x="5" y="19"/>
                        <a:pt x="6" y="18"/>
                      </a:cubicBezTo>
                      <a:cubicBezTo>
                        <a:pt x="24" y="2"/>
                        <a:pt x="48" y="2"/>
                        <a:pt x="69" y="13"/>
                      </a:cubicBezTo>
                      <a:cubicBezTo>
                        <a:pt x="70" y="13"/>
                        <a:pt x="75" y="12"/>
                        <a:pt x="7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69"/>
                <p:cNvSpPr>
                  <a:spLocks/>
                </p:cNvSpPr>
                <p:nvPr/>
              </p:nvSpPr>
              <p:spPr bwMode="auto">
                <a:xfrm>
                  <a:off x="1898" y="500"/>
                  <a:ext cx="354" cy="593"/>
                </a:xfrm>
                <a:custGeom>
                  <a:avLst/>
                  <a:gdLst>
                    <a:gd name="T0" fmla="*/ 6 w 149"/>
                    <a:gd name="T1" fmla="*/ 249 h 250"/>
                    <a:gd name="T2" fmla="*/ 148 w 149"/>
                    <a:gd name="T3" fmla="*/ 2 h 250"/>
                    <a:gd name="T4" fmla="*/ 143 w 149"/>
                    <a:gd name="T5" fmla="*/ 1 h 250"/>
                    <a:gd name="T6" fmla="*/ 1 w 149"/>
                    <a:gd name="T7" fmla="*/ 249 h 250"/>
                    <a:gd name="T8" fmla="*/ 6 w 149"/>
                    <a:gd name="T9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50">
                      <a:moveTo>
                        <a:pt x="6" y="249"/>
                      </a:moveTo>
                      <a:cubicBezTo>
                        <a:pt x="52" y="166"/>
                        <a:pt x="98" y="82"/>
                        <a:pt x="148" y="2"/>
                      </a:cubicBezTo>
                      <a:cubicBezTo>
                        <a:pt x="149" y="0"/>
                        <a:pt x="144" y="0"/>
                        <a:pt x="143" y="1"/>
                      </a:cubicBezTo>
                      <a:cubicBezTo>
                        <a:pt x="93" y="82"/>
                        <a:pt x="48" y="166"/>
                        <a:pt x="1" y="249"/>
                      </a:cubicBezTo>
                      <a:cubicBezTo>
                        <a:pt x="0" y="250"/>
                        <a:pt x="5" y="250"/>
                        <a:pt x="6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Freeform 70"/>
                <p:cNvSpPr>
                  <a:spLocks/>
                </p:cNvSpPr>
                <p:nvPr/>
              </p:nvSpPr>
              <p:spPr bwMode="auto">
                <a:xfrm>
                  <a:off x="1879" y="1081"/>
                  <a:ext cx="43" cy="41"/>
                </a:xfrm>
                <a:custGeom>
                  <a:avLst/>
                  <a:gdLst>
                    <a:gd name="T0" fmla="*/ 2 w 18"/>
                    <a:gd name="T1" fmla="*/ 5 h 17"/>
                    <a:gd name="T2" fmla="*/ 13 w 18"/>
                    <a:gd name="T3" fmla="*/ 2 h 17"/>
                    <a:gd name="T4" fmla="*/ 15 w 18"/>
                    <a:gd name="T5" fmla="*/ 13 h 17"/>
                    <a:gd name="T6" fmla="*/ 5 w 18"/>
                    <a:gd name="T7" fmla="*/ 15 h 17"/>
                    <a:gd name="T8" fmla="*/ 2 w 18"/>
                    <a:gd name="T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2" y="5"/>
                      </a:moveTo>
                      <a:cubicBezTo>
                        <a:pt x="5" y="1"/>
                        <a:pt x="9" y="0"/>
                        <a:pt x="13" y="2"/>
                      </a:cubicBezTo>
                      <a:cubicBezTo>
                        <a:pt x="17" y="4"/>
                        <a:pt x="18" y="9"/>
                        <a:pt x="15" y="13"/>
                      </a:cubicBezTo>
                      <a:cubicBezTo>
                        <a:pt x="13" y="16"/>
                        <a:pt x="8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Freeform 71"/>
                <p:cNvSpPr>
                  <a:spLocks/>
                </p:cNvSpPr>
                <p:nvPr/>
              </p:nvSpPr>
              <p:spPr bwMode="auto">
                <a:xfrm>
                  <a:off x="1621" y="865"/>
                  <a:ext cx="121" cy="155"/>
                </a:xfrm>
                <a:custGeom>
                  <a:avLst/>
                  <a:gdLst>
                    <a:gd name="T0" fmla="*/ 3 w 51"/>
                    <a:gd name="T1" fmla="*/ 2 h 65"/>
                    <a:gd name="T2" fmla="*/ 42 w 51"/>
                    <a:gd name="T3" fmla="*/ 63 h 65"/>
                    <a:gd name="T4" fmla="*/ 47 w 51"/>
                    <a:gd name="T5" fmla="*/ 64 h 65"/>
                    <a:gd name="T6" fmla="*/ 6 w 51"/>
                    <a:gd name="T7" fmla="*/ 0 h 65"/>
                    <a:gd name="T8" fmla="*/ 3 w 51"/>
                    <a:gd name="T9" fmla="*/ 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65">
                      <a:moveTo>
                        <a:pt x="3" y="2"/>
                      </a:moveTo>
                      <a:cubicBezTo>
                        <a:pt x="30" y="11"/>
                        <a:pt x="46" y="34"/>
                        <a:pt x="42" y="63"/>
                      </a:cubicBezTo>
                      <a:cubicBezTo>
                        <a:pt x="41" y="64"/>
                        <a:pt x="46" y="65"/>
                        <a:pt x="47" y="64"/>
                      </a:cubicBezTo>
                      <a:cubicBezTo>
                        <a:pt x="51" y="34"/>
                        <a:pt x="34" y="10"/>
                        <a:pt x="6" y="0"/>
                      </a:cubicBezTo>
                      <a:cubicBezTo>
                        <a:pt x="5" y="0"/>
                        <a:pt x="0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72"/>
                <p:cNvSpPr>
                  <a:spLocks/>
                </p:cNvSpPr>
                <p:nvPr/>
              </p:nvSpPr>
              <p:spPr bwMode="auto">
                <a:xfrm>
                  <a:off x="1625" y="903"/>
                  <a:ext cx="162" cy="86"/>
                </a:xfrm>
                <a:custGeom>
                  <a:avLst/>
                  <a:gdLst>
                    <a:gd name="T0" fmla="*/ 65 w 68"/>
                    <a:gd name="T1" fmla="*/ 6 h 36"/>
                    <a:gd name="T2" fmla="*/ 0 w 68"/>
                    <a:gd name="T3" fmla="*/ 34 h 36"/>
                    <a:gd name="T4" fmla="*/ 5 w 68"/>
                    <a:gd name="T5" fmla="*/ 35 h 36"/>
                    <a:gd name="T6" fmla="*/ 64 w 68"/>
                    <a:gd name="T7" fmla="*/ 8 h 36"/>
                    <a:gd name="T8" fmla="*/ 65 w 68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6">
                      <a:moveTo>
                        <a:pt x="65" y="6"/>
                      </a:moveTo>
                      <a:cubicBezTo>
                        <a:pt x="38" y="0"/>
                        <a:pt x="14" y="9"/>
                        <a:pt x="0" y="34"/>
                      </a:cubicBezTo>
                      <a:cubicBezTo>
                        <a:pt x="0" y="35"/>
                        <a:pt x="4" y="36"/>
                        <a:pt x="5" y="35"/>
                      </a:cubicBezTo>
                      <a:cubicBezTo>
                        <a:pt x="17" y="13"/>
                        <a:pt x="39" y="3"/>
                        <a:pt x="64" y="8"/>
                      </a:cubicBezTo>
                      <a:cubicBezTo>
                        <a:pt x="67" y="9"/>
                        <a:pt x="68" y="7"/>
                        <a:pt x="6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73"/>
                <p:cNvSpPr>
                  <a:spLocks/>
                </p:cNvSpPr>
                <p:nvPr/>
              </p:nvSpPr>
              <p:spPr bwMode="auto">
                <a:xfrm>
                  <a:off x="1675" y="842"/>
                  <a:ext cx="43" cy="171"/>
                </a:xfrm>
                <a:custGeom>
                  <a:avLst/>
                  <a:gdLst>
                    <a:gd name="T0" fmla="*/ 6 w 18"/>
                    <a:gd name="T1" fmla="*/ 2 h 72"/>
                    <a:gd name="T2" fmla="*/ 0 w 18"/>
                    <a:gd name="T3" fmla="*/ 71 h 72"/>
                    <a:gd name="T4" fmla="*/ 5 w 18"/>
                    <a:gd name="T5" fmla="*/ 71 h 72"/>
                    <a:gd name="T6" fmla="*/ 12 w 18"/>
                    <a:gd name="T7" fmla="*/ 2 h 72"/>
                    <a:gd name="T8" fmla="*/ 6 w 18"/>
                    <a:gd name="T9" fmla="*/ 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72">
                      <a:moveTo>
                        <a:pt x="6" y="2"/>
                      </a:moveTo>
                      <a:cubicBezTo>
                        <a:pt x="13" y="24"/>
                        <a:pt x="9" y="50"/>
                        <a:pt x="0" y="71"/>
                      </a:cubicBezTo>
                      <a:cubicBezTo>
                        <a:pt x="0" y="72"/>
                        <a:pt x="5" y="72"/>
                        <a:pt x="5" y="71"/>
                      </a:cubicBezTo>
                      <a:cubicBezTo>
                        <a:pt x="14" y="50"/>
                        <a:pt x="18" y="23"/>
                        <a:pt x="12" y="2"/>
                      </a:cubicBezTo>
                      <a:cubicBezTo>
                        <a:pt x="11" y="0"/>
                        <a:pt x="6" y="1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74"/>
                <p:cNvSpPr>
                  <a:spLocks/>
                </p:cNvSpPr>
                <p:nvPr/>
              </p:nvSpPr>
              <p:spPr bwMode="auto">
                <a:xfrm>
                  <a:off x="1606" y="903"/>
                  <a:ext cx="171" cy="74"/>
                </a:xfrm>
                <a:custGeom>
                  <a:avLst/>
                  <a:gdLst>
                    <a:gd name="T0" fmla="*/ 71 w 72"/>
                    <a:gd name="T1" fmla="*/ 29 h 31"/>
                    <a:gd name="T2" fmla="*/ 3 w 72"/>
                    <a:gd name="T3" fmla="*/ 8 h 31"/>
                    <a:gd name="T4" fmla="*/ 6 w 72"/>
                    <a:gd name="T5" fmla="*/ 10 h 31"/>
                    <a:gd name="T6" fmla="*/ 66 w 72"/>
                    <a:gd name="T7" fmla="*/ 30 h 31"/>
                    <a:gd name="T8" fmla="*/ 71 w 72"/>
                    <a:gd name="T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31">
                      <a:moveTo>
                        <a:pt x="71" y="29"/>
                      </a:moveTo>
                      <a:cubicBezTo>
                        <a:pt x="54" y="10"/>
                        <a:pt x="29" y="0"/>
                        <a:pt x="3" y="8"/>
                      </a:cubicBezTo>
                      <a:cubicBezTo>
                        <a:pt x="0" y="10"/>
                        <a:pt x="5" y="11"/>
                        <a:pt x="6" y="10"/>
                      </a:cubicBezTo>
                      <a:cubicBezTo>
                        <a:pt x="29" y="3"/>
                        <a:pt x="51" y="13"/>
                        <a:pt x="66" y="30"/>
                      </a:cubicBezTo>
                      <a:cubicBezTo>
                        <a:pt x="67" y="31"/>
                        <a:pt x="72" y="30"/>
                        <a:pt x="7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75"/>
                <p:cNvSpPr>
                  <a:spLocks/>
                </p:cNvSpPr>
                <p:nvPr/>
              </p:nvSpPr>
              <p:spPr bwMode="auto">
                <a:xfrm>
                  <a:off x="1699" y="500"/>
                  <a:ext cx="553" cy="420"/>
                </a:xfrm>
                <a:custGeom>
                  <a:avLst/>
                  <a:gdLst>
                    <a:gd name="T0" fmla="*/ 6 w 233"/>
                    <a:gd name="T1" fmla="*/ 176 h 177"/>
                    <a:gd name="T2" fmla="*/ 232 w 233"/>
                    <a:gd name="T3" fmla="*/ 2 h 177"/>
                    <a:gd name="T4" fmla="*/ 227 w 233"/>
                    <a:gd name="T5" fmla="*/ 1 h 177"/>
                    <a:gd name="T6" fmla="*/ 2 w 233"/>
                    <a:gd name="T7" fmla="*/ 175 h 177"/>
                    <a:gd name="T8" fmla="*/ 6 w 233"/>
                    <a:gd name="T9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77">
                      <a:moveTo>
                        <a:pt x="6" y="176"/>
                      </a:moveTo>
                      <a:cubicBezTo>
                        <a:pt x="81" y="117"/>
                        <a:pt x="155" y="57"/>
                        <a:pt x="232" y="2"/>
                      </a:cubicBezTo>
                      <a:cubicBezTo>
                        <a:pt x="233" y="1"/>
                        <a:pt x="229" y="0"/>
                        <a:pt x="227" y="1"/>
                      </a:cubicBezTo>
                      <a:cubicBezTo>
                        <a:pt x="150" y="57"/>
                        <a:pt x="76" y="117"/>
                        <a:pt x="2" y="175"/>
                      </a:cubicBezTo>
                      <a:cubicBezTo>
                        <a:pt x="0" y="177"/>
                        <a:pt x="5" y="177"/>
                        <a:pt x="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76"/>
                <p:cNvSpPr>
                  <a:spLocks/>
                </p:cNvSpPr>
                <p:nvPr/>
              </p:nvSpPr>
              <p:spPr bwMode="auto">
                <a:xfrm>
                  <a:off x="1678" y="906"/>
                  <a:ext cx="42" cy="40"/>
                </a:xfrm>
                <a:custGeom>
                  <a:avLst/>
                  <a:gdLst>
                    <a:gd name="T0" fmla="*/ 4 w 18"/>
                    <a:gd name="T1" fmla="*/ 2 h 17"/>
                    <a:gd name="T2" fmla="*/ 15 w 18"/>
                    <a:gd name="T3" fmla="*/ 4 h 17"/>
                    <a:gd name="T4" fmla="*/ 13 w 18"/>
                    <a:gd name="T5" fmla="*/ 15 h 17"/>
                    <a:gd name="T6" fmla="*/ 3 w 18"/>
                    <a:gd name="T7" fmla="*/ 13 h 17"/>
                    <a:gd name="T8" fmla="*/ 4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2"/>
                      </a:moveTo>
                      <a:cubicBezTo>
                        <a:pt x="8" y="0"/>
                        <a:pt x="13" y="1"/>
                        <a:pt x="15" y="4"/>
                      </a:cubicBezTo>
                      <a:cubicBezTo>
                        <a:pt x="18" y="8"/>
                        <a:pt x="17" y="12"/>
                        <a:pt x="13" y="15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77"/>
                <p:cNvSpPr>
                  <a:spLocks/>
                </p:cNvSpPr>
                <p:nvPr/>
              </p:nvSpPr>
              <p:spPr bwMode="auto">
                <a:xfrm>
                  <a:off x="1504" y="583"/>
                  <a:ext cx="79" cy="181"/>
                </a:xfrm>
                <a:custGeom>
                  <a:avLst/>
                  <a:gdLst>
                    <a:gd name="T0" fmla="*/ 1 w 33"/>
                    <a:gd name="T1" fmla="*/ 1 h 76"/>
                    <a:gd name="T2" fmla="*/ 13 w 33"/>
                    <a:gd name="T3" fmla="*/ 73 h 76"/>
                    <a:gd name="T4" fmla="*/ 17 w 33"/>
                    <a:gd name="T5" fmla="*/ 75 h 76"/>
                    <a:gd name="T6" fmla="*/ 6 w 33"/>
                    <a:gd name="T7" fmla="*/ 1 h 76"/>
                    <a:gd name="T8" fmla="*/ 1 w 33"/>
                    <a:gd name="T9" fmla="*/ 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6">
                      <a:moveTo>
                        <a:pt x="1" y="1"/>
                      </a:moveTo>
                      <a:cubicBezTo>
                        <a:pt x="22" y="21"/>
                        <a:pt x="28" y="48"/>
                        <a:pt x="13" y="73"/>
                      </a:cubicBezTo>
                      <a:cubicBezTo>
                        <a:pt x="12" y="75"/>
                        <a:pt x="17" y="76"/>
                        <a:pt x="17" y="75"/>
                      </a:cubicBezTo>
                      <a:cubicBezTo>
                        <a:pt x="33" y="49"/>
                        <a:pt x="27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78"/>
                <p:cNvSpPr>
                  <a:spLocks/>
                </p:cNvSpPr>
                <p:nvPr/>
              </p:nvSpPr>
              <p:spPr bwMode="auto">
                <a:xfrm>
                  <a:off x="1459" y="650"/>
                  <a:ext cx="178" cy="47"/>
                </a:xfrm>
                <a:custGeom>
                  <a:avLst/>
                  <a:gdLst>
                    <a:gd name="T0" fmla="*/ 73 w 75"/>
                    <a:gd name="T1" fmla="*/ 18 h 20"/>
                    <a:gd name="T2" fmla="*/ 1 w 75"/>
                    <a:gd name="T3" fmla="*/ 18 h 20"/>
                    <a:gd name="T4" fmla="*/ 5 w 75"/>
                    <a:gd name="T5" fmla="*/ 19 h 20"/>
                    <a:gd name="T6" fmla="*/ 69 w 75"/>
                    <a:gd name="T7" fmla="*/ 18 h 20"/>
                    <a:gd name="T8" fmla="*/ 73 w 75"/>
                    <a:gd name="T9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0">
                      <a:moveTo>
                        <a:pt x="73" y="18"/>
                      </a:moveTo>
                      <a:cubicBezTo>
                        <a:pt x="50" y="2"/>
                        <a:pt x="23" y="0"/>
                        <a:pt x="1" y="18"/>
                      </a:cubicBezTo>
                      <a:cubicBezTo>
                        <a:pt x="0" y="18"/>
                        <a:pt x="4" y="20"/>
                        <a:pt x="5" y="19"/>
                      </a:cubicBezTo>
                      <a:cubicBezTo>
                        <a:pt x="25" y="4"/>
                        <a:pt x="48" y="4"/>
                        <a:pt x="69" y="18"/>
                      </a:cubicBezTo>
                      <a:cubicBezTo>
                        <a:pt x="70" y="19"/>
                        <a:pt x="75" y="19"/>
                        <a:pt x="7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79"/>
                <p:cNvSpPr>
                  <a:spLocks/>
                </p:cNvSpPr>
                <p:nvPr/>
              </p:nvSpPr>
              <p:spPr bwMode="auto">
                <a:xfrm>
                  <a:off x="1493" y="588"/>
                  <a:ext cx="95" cy="149"/>
                </a:xfrm>
                <a:custGeom>
                  <a:avLst/>
                  <a:gdLst>
                    <a:gd name="T0" fmla="*/ 35 w 40"/>
                    <a:gd name="T1" fmla="*/ 2 h 63"/>
                    <a:gd name="T2" fmla="*/ 2 w 40"/>
                    <a:gd name="T3" fmla="*/ 62 h 63"/>
                    <a:gd name="T4" fmla="*/ 6 w 40"/>
                    <a:gd name="T5" fmla="*/ 62 h 63"/>
                    <a:gd name="T6" fmla="*/ 40 w 40"/>
                    <a:gd name="T7" fmla="*/ 1 h 63"/>
                    <a:gd name="T8" fmla="*/ 35 w 40"/>
                    <a:gd name="T9" fmla="*/ 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3">
                      <a:moveTo>
                        <a:pt x="35" y="2"/>
                      </a:moveTo>
                      <a:cubicBezTo>
                        <a:pt x="32" y="24"/>
                        <a:pt x="18" y="47"/>
                        <a:pt x="2" y="62"/>
                      </a:cubicBezTo>
                      <a:cubicBezTo>
                        <a:pt x="0" y="63"/>
                        <a:pt x="5" y="63"/>
                        <a:pt x="6" y="62"/>
                      </a:cubicBezTo>
                      <a:cubicBezTo>
                        <a:pt x="23" y="47"/>
                        <a:pt x="37" y="24"/>
                        <a:pt x="40" y="1"/>
                      </a:cubicBezTo>
                      <a:cubicBezTo>
                        <a:pt x="40" y="0"/>
                        <a:pt x="35" y="0"/>
                        <a:pt x="3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80"/>
                <p:cNvSpPr>
                  <a:spLocks/>
                </p:cNvSpPr>
                <p:nvPr/>
              </p:nvSpPr>
              <p:spPr bwMode="auto">
                <a:xfrm>
                  <a:off x="1466" y="631"/>
                  <a:ext cx="138" cy="111"/>
                </a:xfrm>
                <a:custGeom>
                  <a:avLst/>
                  <a:gdLst>
                    <a:gd name="T0" fmla="*/ 57 w 58"/>
                    <a:gd name="T1" fmla="*/ 45 h 47"/>
                    <a:gd name="T2" fmla="*/ 5 w 58"/>
                    <a:gd name="T3" fmla="*/ 0 h 47"/>
                    <a:gd name="T4" fmla="*/ 4 w 58"/>
                    <a:gd name="T5" fmla="*/ 2 h 47"/>
                    <a:gd name="T6" fmla="*/ 52 w 58"/>
                    <a:gd name="T7" fmla="*/ 45 h 47"/>
                    <a:gd name="T8" fmla="*/ 57 w 58"/>
                    <a:gd name="T9" fmla="*/ 4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7">
                      <a:moveTo>
                        <a:pt x="57" y="45"/>
                      </a:moveTo>
                      <a:cubicBezTo>
                        <a:pt x="50" y="21"/>
                        <a:pt x="31" y="2"/>
                        <a:pt x="5" y="0"/>
                      </a:cubicBezTo>
                      <a:cubicBezTo>
                        <a:pt x="3" y="0"/>
                        <a:pt x="0" y="2"/>
                        <a:pt x="4" y="2"/>
                      </a:cubicBezTo>
                      <a:cubicBezTo>
                        <a:pt x="28" y="4"/>
                        <a:pt x="45" y="23"/>
                        <a:pt x="52" y="45"/>
                      </a:cubicBezTo>
                      <a:cubicBezTo>
                        <a:pt x="53" y="47"/>
                        <a:pt x="58" y="46"/>
                        <a:pt x="5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81"/>
                <p:cNvSpPr>
                  <a:spLocks/>
                </p:cNvSpPr>
                <p:nvPr/>
              </p:nvSpPr>
              <p:spPr bwMode="auto">
                <a:xfrm>
                  <a:off x="1552" y="491"/>
                  <a:ext cx="676" cy="173"/>
                </a:xfrm>
                <a:custGeom>
                  <a:avLst/>
                  <a:gdLst>
                    <a:gd name="T0" fmla="*/ 6 w 285"/>
                    <a:gd name="T1" fmla="*/ 73 h 73"/>
                    <a:gd name="T2" fmla="*/ 282 w 285"/>
                    <a:gd name="T3" fmla="*/ 2 h 73"/>
                    <a:gd name="T4" fmla="*/ 280 w 285"/>
                    <a:gd name="T5" fmla="*/ 0 h 73"/>
                    <a:gd name="T6" fmla="*/ 4 w 285"/>
                    <a:gd name="T7" fmla="*/ 71 h 73"/>
                    <a:gd name="T8" fmla="*/ 6 w 285"/>
                    <a:gd name="T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3">
                      <a:moveTo>
                        <a:pt x="6" y="73"/>
                      </a:moveTo>
                      <a:cubicBezTo>
                        <a:pt x="98" y="49"/>
                        <a:pt x="189" y="23"/>
                        <a:pt x="282" y="2"/>
                      </a:cubicBezTo>
                      <a:cubicBezTo>
                        <a:pt x="285" y="2"/>
                        <a:pt x="283" y="0"/>
                        <a:pt x="280" y="0"/>
                      </a:cubicBezTo>
                      <a:cubicBezTo>
                        <a:pt x="187" y="21"/>
                        <a:pt x="96" y="47"/>
                        <a:pt x="4" y="71"/>
                      </a:cubicBezTo>
                      <a:cubicBezTo>
                        <a:pt x="0" y="72"/>
                        <a:pt x="5" y="73"/>
                        <a:pt x="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82"/>
                <p:cNvSpPr>
                  <a:spLocks/>
                </p:cNvSpPr>
                <p:nvPr/>
              </p:nvSpPr>
              <p:spPr bwMode="auto">
                <a:xfrm>
                  <a:off x="1531" y="647"/>
                  <a:ext cx="40" cy="38"/>
                </a:xfrm>
                <a:custGeom>
                  <a:avLst/>
                  <a:gdLst>
                    <a:gd name="T0" fmla="*/ 7 w 17"/>
                    <a:gd name="T1" fmla="*/ 0 h 16"/>
                    <a:gd name="T2" fmla="*/ 16 w 17"/>
                    <a:gd name="T3" fmla="*/ 6 h 16"/>
                    <a:gd name="T4" fmla="*/ 10 w 17"/>
                    <a:gd name="T5" fmla="*/ 15 h 16"/>
                    <a:gd name="T6" fmla="*/ 1 w 17"/>
                    <a:gd name="T7" fmla="*/ 10 h 16"/>
                    <a:gd name="T8" fmla="*/ 7 w 17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7" y="0"/>
                      </a:moveTo>
                      <a:cubicBezTo>
                        <a:pt x="11" y="0"/>
                        <a:pt x="15" y="2"/>
                        <a:pt x="16" y="6"/>
                      </a:cubicBezTo>
                      <a:cubicBezTo>
                        <a:pt x="17" y="10"/>
                        <a:pt x="14" y="14"/>
                        <a:pt x="10" y="15"/>
                      </a:cubicBezTo>
                      <a:cubicBezTo>
                        <a:pt x="6" y="16"/>
                        <a:pt x="2" y="14"/>
                        <a:pt x="1" y="10"/>
                      </a:cubicBezTo>
                      <a:cubicBezTo>
                        <a:pt x="0" y="5"/>
                        <a:pt x="3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83"/>
                <p:cNvSpPr>
                  <a:spLocks/>
                </p:cNvSpPr>
                <p:nvPr/>
              </p:nvSpPr>
              <p:spPr bwMode="auto">
                <a:xfrm>
                  <a:off x="1485" y="339"/>
                  <a:ext cx="79" cy="178"/>
                </a:xfrm>
                <a:custGeom>
                  <a:avLst/>
                  <a:gdLst>
                    <a:gd name="T0" fmla="*/ 16 w 33"/>
                    <a:gd name="T1" fmla="*/ 1 h 75"/>
                    <a:gd name="T2" fmla="*/ 1 w 33"/>
                    <a:gd name="T3" fmla="*/ 73 h 75"/>
                    <a:gd name="T4" fmla="*/ 6 w 33"/>
                    <a:gd name="T5" fmla="*/ 74 h 75"/>
                    <a:gd name="T6" fmla="*/ 21 w 33"/>
                    <a:gd name="T7" fmla="*/ 1 h 75"/>
                    <a:gd name="T8" fmla="*/ 16 w 33"/>
                    <a:gd name="T9" fmla="*/ 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5">
                      <a:moveTo>
                        <a:pt x="16" y="1"/>
                      </a:moveTo>
                      <a:cubicBezTo>
                        <a:pt x="28" y="27"/>
                        <a:pt x="25" y="55"/>
                        <a:pt x="1" y="73"/>
                      </a:cubicBezTo>
                      <a:cubicBezTo>
                        <a:pt x="0" y="74"/>
                        <a:pt x="5" y="75"/>
                        <a:pt x="6" y="74"/>
                      </a:cubicBezTo>
                      <a:cubicBezTo>
                        <a:pt x="30" y="56"/>
                        <a:pt x="33" y="28"/>
                        <a:pt x="21" y="1"/>
                      </a:cubicBezTo>
                      <a:cubicBezTo>
                        <a:pt x="20" y="0"/>
                        <a:pt x="15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84"/>
                <p:cNvSpPr>
                  <a:spLocks/>
                </p:cNvSpPr>
                <p:nvPr/>
              </p:nvSpPr>
              <p:spPr bwMode="auto">
                <a:xfrm>
                  <a:off x="1440" y="405"/>
                  <a:ext cx="166" cy="81"/>
                </a:xfrm>
                <a:custGeom>
                  <a:avLst/>
                  <a:gdLst>
                    <a:gd name="T0" fmla="*/ 69 w 70"/>
                    <a:gd name="T1" fmla="*/ 32 h 34"/>
                    <a:gd name="T2" fmla="*/ 1 w 70"/>
                    <a:gd name="T3" fmla="*/ 8 h 34"/>
                    <a:gd name="T4" fmla="*/ 5 w 70"/>
                    <a:gd name="T5" fmla="*/ 10 h 34"/>
                    <a:gd name="T6" fmla="*/ 65 w 70"/>
                    <a:gd name="T7" fmla="*/ 32 h 34"/>
                    <a:gd name="T8" fmla="*/ 69 w 70"/>
                    <a:gd name="T9" fmla="*/ 3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34">
                      <a:moveTo>
                        <a:pt x="69" y="32"/>
                      </a:moveTo>
                      <a:cubicBezTo>
                        <a:pt x="53" y="9"/>
                        <a:pt x="28" y="0"/>
                        <a:pt x="1" y="8"/>
                      </a:cubicBezTo>
                      <a:cubicBezTo>
                        <a:pt x="0" y="9"/>
                        <a:pt x="4" y="10"/>
                        <a:pt x="5" y="10"/>
                      </a:cubicBezTo>
                      <a:cubicBezTo>
                        <a:pt x="29" y="2"/>
                        <a:pt x="51" y="12"/>
                        <a:pt x="65" y="32"/>
                      </a:cubicBezTo>
                      <a:cubicBezTo>
                        <a:pt x="65" y="33"/>
                        <a:pt x="70" y="34"/>
                        <a:pt x="6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85"/>
                <p:cNvSpPr>
                  <a:spLocks/>
                </p:cNvSpPr>
                <p:nvPr/>
              </p:nvSpPr>
              <p:spPr bwMode="auto">
                <a:xfrm>
                  <a:off x="1457" y="367"/>
                  <a:ext cx="140" cy="114"/>
                </a:xfrm>
                <a:custGeom>
                  <a:avLst/>
                  <a:gdLst>
                    <a:gd name="T0" fmla="*/ 54 w 59"/>
                    <a:gd name="T1" fmla="*/ 2 h 48"/>
                    <a:gd name="T2" fmla="*/ 3 w 59"/>
                    <a:gd name="T3" fmla="*/ 46 h 48"/>
                    <a:gd name="T4" fmla="*/ 5 w 59"/>
                    <a:gd name="T5" fmla="*/ 48 h 48"/>
                    <a:gd name="T6" fmla="*/ 59 w 59"/>
                    <a:gd name="T7" fmla="*/ 2 h 48"/>
                    <a:gd name="T8" fmla="*/ 54 w 59"/>
                    <a:gd name="T9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8">
                      <a:moveTo>
                        <a:pt x="54" y="2"/>
                      </a:moveTo>
                      <a:cubicBezTo>
                        <a:pt x="44" y="21"/>
                        <a:pt x="23" y="38"/>
                        <a:pt x="3" y="46"/>
                      </a:cubicBezTo>
                      <a:cubicBezTo>
                        <a:pt x="0" y="48"/>
                        <a:pt x="4" y="48"/>
                        <a:pt x="5" y="48"/>
                      </a:cubicBezTo>
                      <a:cubicBezTo>
                        <a:pt x="26" y="39"/>
                        <a:pt x="48" y="22"/>
                        <a:pt x="59" y="2"/>
                      </a:cubicBezTo>
                      <a:cubicBezTo>
                        <a:pt x="59" y="1"/>
                        <a:pt x="55" y="0"/>
                        <a:pt x="5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86"/>
                <p:cNvSpPr>
                  <a:spLocks/>
                </p:cNvSpPr>
                <p:nvPr/>
              </p:nvSpPr>
              <p:spPr bwMode="auto">
                <a:xfrm>
                  <a:off x="1469" y="372"/>
                  <a:ext cx="95" cy="145"/>
                </a:xfrm>
                <a:custGeom>
                  <a:avLst/>
                  <a:gdLst>
                    <a:gd name="T0" fmla="*/ 39 w 40"/>
                    <a:gd name="T1" fmla="*/ 60 h 61"/>
                    <a:gd name="T2" fmla="*/ 6 w 40"/>
                    <a:gd name="T3" fmla="*/ 0 h 61"/>
                    <a:gd name="T4" fmla="*/ 2 w 40"/>
                    <a:gd name="T5" fmla="*/ 2 h 61"/>
                    <a:gd name="T6" fmla="*/ 33 w 40"/>
                    <a:gd name="T7" fmla="*/ 60 h 61"/>
                    <a:gd name="T8" fmla="*/ 39 w 40"/>
                    <a:gd name="T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1">
                      <a:moveTo>
                        <a:pt x="39" y="60"/>
                      </a:moveTo>
                      <a:cubicBezTo>
                        <a:pt x="40" y="35"/>
                        <a:pt x="29" y="11"/>
                        <a:pt x="6" y="0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25" y="12"/>
                        <a:pt x="35" y="36"/>
                        <a:pt x="33" y="60"/>
                      </a:cubicBezTo>
                      <a:cubicBezTo>
                        <a:pt x="33" y="61"/>
                        <a:pt x="38" y="61"/>
                        <a:pt x="39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87"/>
                <p:cNvSpPr>
                  <a:spLocks/>
                </p:cNvSpPr>
                <p:nvPr/>
              </p:nvSpPr>
              <p:spPr bwMode="auto">
                <a:xfrm>
                  <a:off x="1540" y="429"/>
                  <a:ext cx="693" cy="76"/>
                </a:xfrm>
                <a:custGeom>
                  <a:avLst/>
                  <a:gdLst>
                    <a:gd name="T0" fmla="*/ 3 w 292"/>
                    <a:gd name="T1" fmla="*/ 2 h 32"/>
                    <a:gd name="T2" fmla="*/ 287 w 292"/>
                    <a:gd name="T3" fmla="*/ 32 h 32"/>
                    <a:gd name="T4" fmla="*/ 289 w 292"/>
                    <a:gd name="T5" fmla="*/ 30 h 32"/>
                    <a:gd name="T6" fmla="*/ 5 w 292"/>
                    <a:gd name="T7" fmla="*/ 0 h 32"/>
                    <a:gd name="T8" fmla="*/ 3 w 292"/>
                    <a:gd name="T9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32">
                      <a:moveTo>
                        <a:pt x="3" y="2"/>
                      </a:moveTo>
                      <a:cubicBezTo>
                        <a:pt x="98" y="11"/>
                        <a:pt x="193" y="19"/>
                        <a:pt x="287" y="32"/>
                      </a:cubicBezTo>
                      <a:cubicBezTo>
                        <a:pt x="288" y="32"/>
                        <a:pt x="292" y="31"/>
                        <a:pt x="289" y="30"/>
                      </a:cubicBezTo>
                      <a:cubicBezTo>
                        <a:pt x="195" y="17"/>
                        <a:pt x="100" y="9"/>
                        <a:pt x="5" y="0"/>
                      </a:cubicBezTo>
                      <a:cubicBezTo>
                        <a:pt x="4" y="0"/>
                        <a:pt x="0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88"/>
                <p:cNvSpPr>
                  <a:spLocks/>
                </p:cNvSpPr>
                <p:nvPr/>
              </p:nvSpPr>
              <p:spPr bwMode="auto">
                <a:xfrm>
                  <a:off x="1519" y="412"/>
                  <a:ext cx="38" cy="38"/>
                </a:xfrm>
                <a:custGeom>
                  <a:avLst/>
                  <a:gdLst>
                    <a:gd name="T0" fmla="*/ 9 w 16"/>
                    <a:gd name="T1" fmla="*/ 0 h 16"/>
                    <a:gd name="T2" fmla="*/ 15 w 16"/>
                    <a:gd name="T3" fmla="*/ 9 h 16"/>
                    <a:gd name="T4" fmla="*/ 7 w 16"/>
                    <a:gd name="T5" fmla="*/ 15 h 16"/>
                    <a:gd name="T6" fmla="*/ 0 w 16"/>
                    <a:gd name="T7" fmla="*/ 7 h 16"/>
                    <a:gd name="T8" fmla="*/ 9 w 16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0"/>
                      </a:moveTo>
                      <a:cubicBezTo>
                        <a:pt x="13" y="1"/>
                        <a:pt x="16" y="5"/>
                        <a:pt x="15" y="9"/>
                      </a:cubicBezTo>
                      <a:cubicBezTo>
                        <a:pt x="15" y="13"/>
                        <a:pt x="11" y="16"/>
                        <a:pt x="7" y="15"/>
                      </a:cubicBezTo>
                      <a:cubicBezTo>
                        <a:pt x="2" y="15"/>
                        <a:pt x="0" y="11"/>
                        <a:pt x="0" y="7"/>
                      </a:cubicBezTo>
                      <a:cubicBezTo>
                        <a:pt x="1" y="2"/>
                        <a:pt x="5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89"/>
                <p:cNvSpPr>
                  <a:spLocks/>
                </p:cNvSpPr>
                <p:nvPr/>
              </p:nvSpPr>
              <p:spPr bwMode="auto">
                <a:xfrm>
                  <a:off x="1526" y="99"/>
                  <a:ext cx="116" cy="155"/>
                </a:xfrm>
                <a:custGeom>
                  <a:avLst/>
                  <a:gdLst>
                    <a:gd name="T0" fmla="*/ 42 w 49"/>
                    <a:gd name="T1" fmla="*/ 1 h 65"/>
                    <a:gd name="T2" fmla="*/ 3 w 49"/>
                    <a:gd name="T3" fmla="*/ 63 h 65"/>
                    <a:gd name="T4" fmla="*/ 6 w 49"/>
                    <a:gd name="T5" fmla="*/ 65 h 65"/>
                    <a:gd name="T6" fmla="*/ 47 w 49"/>
                    <a:gd name="T7" fmla="*/ 2 h 65"/>
                    <a:gd name="T8" fmla="*/ 42 w 4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42" y="1"/>
                      </a:moveTo>
                      <a:cubicBezTo>
                        <a:pt x="44" y="29"/>
                        <a:pt x="31" y="54"/>
                        <a:pt x="3" y="63"/>
                      </a:cubicBezTo>
                      <a:cubicBezTo>
                        <a:pt x="0" y="63"/>
                        <a:pt x="5" y="65"/>
                        <a:pt x="6" y="65"/>
                      </a:cubicBezTo>
                      <a:cubicBezTo>
                        <a:pt x="35" y="56"/>
                        <a:pt x="49" y="31"/>
                        <a:pt x="47" y="2"/>
                      </a:cubicBezTo>
                      <a:cubicBezTo>
                        <a:pt x="46" y="0"/>
                        <a:pt x="42" y="0"/>
                        <a:pt x="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90"/>
                <p:cNvSpPr>
                  <a:spLocks/>
                </p:cNvSpPr>
                <p:nvPr/>
              </p:nvSpPr>
              <p:spPr bwMode="auto">
                <a:xfrm>
                  <a:off x="1516" y="149"/>
                  <a:ext cx="136" cy="114"/>
                </a:xfrm>
                <a:custGeom>
                  <a:avLst/>
                  <a:gdLst>
                    <a:gd name="T0" fmla="*/ 57 w 57"/>
                    <a:gd name="T1" fmla="*/ 46 h 48"/>
                    <a:gd name="T2" fmla="*/ 3 w 57"/>
                    <a:gd name="T3" fmla="*/ 0 h 48"/>
                    <a:gd name="T4" fmla="*/ 4 w 57"/>
                    <a:gd name="T5" fmla="*/ 3 h 48"/>
                    <a:gd name="T6" fmla="*/ 52 w 57"/>
                    <a:gd name="T7" fmla="*/ 46 h 48"/>
                    <a:gd name="T8" fmla="*/ 57 w 57"/>
                    <a:gd name="T9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57" y="46"/>
                      </a:moveTo>
                      <a:cubicBezTo>
                        <a:pt x="51" y="19"/>
                        <a:pt x="31" y="2"/>
                        <a:pt x="3" y="0"/>
                      </a:cubicBezTo>
                      <a:cubicBezTo>
                        <a:pt x="0" y="0"/>
                        <a:pt x="2" y="2"/>
                        <a:pt x="4" y="3"/>
                      </a:cubicBezTo>
                      <a:cubicBezTo>
                        <a:pt x="30" y="4"/>
                        <a:pt x="46" y="21"/>
                        <a:pt x="52" y="46"/>
                      </a:cubicBezTo>
                      <a:cubicBezTo>
                        <a:pt x="52" y="47"/>
                        <a:pt x="57" y="48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91"/>
                <p:cNvSpPr>
                  <a:spLocks/>
                </p:cNvSpPr>
                <p:nvPr/>
              </p:nvSpPr>
              <p:spPr bwMode="auto">
                <a:xfrm>
                  <a:off x="1514" y="149"/>
                  <a:ext cx="173" cy="62"/>
                </a:xfrm>
                <a:custGeom>
                  <a:avLst/>
                  <a:gdLst>
                    <a:gd name="T0" fmla="*/ 67 w 73"/>
                    <a:gd name="T1" fmla="*/ 1 h 26"/>
                    <a:gd name="T2" fmla="*/ 4 w 73"/>
                    <a:gd name="T3" fmla="*/ 24 h 26"/>
                    <a:gd name="T4" fmla="*/ 3 w 73"/>
                    <a:gd name="T5" fmla="*/ 26 h 26"/>
                    <a:gd name="T6" fmla="*/ 71 w 73"/>
                    <a:gd name="T7" fmla="*/ 2 h 26"/>
                    <a:gd name="T8" fmla="*/ 67 w 73"/>
                    <a:gd name="T9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6">
                      <a:moveTo>
                        <a:pt x="67" y="1"/>
                      </a:moveTo>
                      <a:cubicBezTo>
                        <a:pt x="50" y="15"/>
                        <a:pt x="26" y="23"/>
                        <a:pt x="4" y="24"/>
                      </a:cubicBezTo>
                      <a:cubicBezTo>
                        <a:pt x="2" y="24"/>
                        <a:pt x="0" y="26"/>
                        <a:pt x="3" y="26"/>
                      </a:cubicBezTo>
                      <a:cubicBezTo>
                        <a:pt x="27" y="25"/>
                        <a:pt x="53" y="17"/>
                        <a:pt x="71" y="2"/>
                      </a:cubicBezTo>
                      <a:cubicBezTo>
                        <a:pt x="73" y="0"/>
                        <a:pt x="68" y="0"/>
                        <a:pt x="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92"/>
                <p:cNvSpPr>
                  <a:spLocks/>
                </p:cNvSpPr>
                <p:nvPr/>
              </p:nvSpPr>
              <p:spPr bwMode="auto">
                <a:xfrm>
                  <a:off x="1564" y="111"/>
                  <a:ext cx="59" cy="164"/>
                </a:xfrm>
                <a:custGeom>
                  <a:avLst/>
                  <a:gdLst>
                    <a:gd name="T0" fmla="*/ 14 w 25"/>
                    <a:gd name="T1" fmla="*/ 68 h 69"/>
                    <a:gd name="T2" fmla="*/ 6 w 25"/>
                    <a:gd name="T3" fmla="*/ 1 h 69"/>
                    <a:gd name="T4" fmla="*/ 1 w 25"/>
                    <a:gd name="T5" fmla="*/ 2 h 69"/>
                    <a:gd name="T6" fmla="*/ 10 w 25"/>
                    <a:gd name="T7" fmla="*/ 68 h 69"/>
                    <a:gd name="T8" fmla="*/ 14 w 25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69">
                      <a:moveTo>
                        <a:pt x="14" y="68"/>
                      </a:moveTo>
                      <a:cubicBezTo>
                        <a:pt x="25" y="45"/>
                        <a:pt x="23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8" y="20"/>
                        <a:pt x="20" y="45"/>
                        <a:pt x="10" y="68"/>
                      </a:cubicBezTo>
                      <a:cubicBezTo>
                        <a:pt x="9" y="69"/>
                        <a:pt x="14" y="69"/>
                        <a:pt x="14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93"/>
                <p:cNvSpPr>
                  <a:spLocks/>
                </p:cNvSpPr>
                <p:nvPr/>
              </p:nvSpPr>
              <p:spPr bwMode="auto">
                <a:xfrm>
                  <a:off x="1609" y="189"/>
                  <a:ext cx="619" cy="318"/>
                </a:xfrm>
                <a:custGeom>
                  <a:avLst/>
                  <a:gdLst>
                    <a:gd name="T0" fmla="*/ 2 w 261"/>
                    <a:gd name="T1" fmla="*/ 2 h 134"/>
                    <a:gd name="T2" fmla="*/ 255 w 261"/>
                    <a:gd name="T3" fmla="*/ 133 h 134"/>
                    <a:gd name="T4" fmla="*/ 259 w 261"/>
                    <a:gd name="T5" fmla="*/ 132 h 134"/>
                    <a:gd name="T6" fmla="*/ 6 w 261"/>
                    <a:gd name="T7" fmla="*/ 1 h 134"/>
                    <a:gd name="T8" fmla="*/ 2 w 261"/>
                    <a:gd name="T9" fmla="*/ 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" h="134">
                      <a:moveTo>
                        <a:pt x="2" y="2"/>
                      </a:moveTo>
                      <a:cubicBezTo>
                        <a:pt x="87" y="45"/>
                        <a:pt x="172" y="87"/>
                        <a:pt x="255" y="133"/>
                      </a:cubicBezTo>
                      <a:cubicBezTo>
                        <a:pt x="256" y="134"/>
                        <a:pt x="261" y="133"/>
                        <a:pt x="259" y="132"/>
                      </a:cubicBezTo>
                      <a:cubicBezTo>
                        <a:pt x="177" y="85"/>
                        <a:pt x="91" y="44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94"/>
                <p:cNvSpPr>
                  <a:spLocks/>
                </p:cNvSpPr>
                <p:nvPr/>
              </p:nvSpPr>
              <p:spPr bwMode="auto">
                <a:xfrm>
                  <a:off x="1585" y="168"/>
                  <a:ext cx="43" cy="40"/>
                </a:xfrm>
                <a:custGeom>
                  <a:avLst/>
                  <a:gdLst>
                    <a:gd name="T0" fmla="*/ 13 w 18"/>
                    <a:gd name="T1" fmla="*/ 2 h 17"/>
                    <a:gd name="T2" fmla="*/ 15 w 18"/>
                    <a:gd name="T3" fmla="*/ 12 h 17"/>
                    <a:gd name="T4" fmla="*/ 5 w 18"/>
                    <a:gd name="T5" fmla="*/ 15 h 17"/>
                    <a:gd name="T6" fmla="*/ 2 w 18"/>
                    <a:gd name="T7" fmla="*/ 5 h 17"/>
                    <a:gd name="T8" fmla="*/ 13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3" y="2"/>
                      </a:moveTo>
                      <a:cubicBezTo>
                        <a:pt x="16" y="4"/>
                        <a:pt x="18" y="9"/>
                        <a:pt x="15" y="12"/>
                      </a:cubicBezTo>
                      <a:cubicBezTo>
                        <a:pt x="13" y="16"/>
                        <a:pt x="9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ubicBezTo>
                        <a:pt x="4" y="1"/>
                        <a:pt x="9" y="0"/>
                        <a:pt x="1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95"/>
                <p:cNvSpPr>
                  <a:spLocks/>
                </p:cNvSpPr>
                <p:nvPr/>
              </p:nvSpPr>
              <p:spPr bwMode="auto">
                <a:xfrm>
                  <a:off x="1675" y="-95"/>
                  <a:ext cx="159" cy="114"/>
                </a:xfrm>
                <a:custGeom>
                  <a:avLst/>
                  <a:gdLst>
                    <a:gd name="T0" fmla="*/ 62 w 67"/>
                    <a:gd name="T1" fmla="*/ 1 h 48"/>
                    <a:gd name="T2" fmla="*/ 3 w 67"/>
                    <a:gd name="T3" fmla="*/ 43 h 48"/>
                    <a:gd name="T4" fmla="*/ 4 w 67"/>
                    <a:gd name="T5" fmla="*/ 45 h 48"/>
                    <a:gd name="T6" fmla="*/ 67 w 67"/>
                    <a:gd name="T7" fmla="*/ 2 h 48"/>
                    <a:gd name="T8" fmla="*/ 62 w 67"/>
                    <a:gd name="T9" fmla="*/ 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62" y="1"/>
                      </a:moveTo>
                      <a:cubicBezTo>
                        <a:pt x="53" y="28"/>
                        <a:pt x="32" y="46"/>
                        <a:pt x="3" y="43"/>
                      </a:cubicBezTo>
                      <a:cubicBezTo>
                        <a:pt x="0" y="43"/>
                        <a:pt x="2" y="45"/>
                        <a:pt x="4" y="45"/>
                      </a:cubicBezTo>
                      <a:cubicBezTo>
                        <a:pt x="34" y="48"/>
                        <a:pt x="58" y="31"/>
                        <a:pt x="67" y="2"/>
                      </a:cubicBezTo>
                      <a:cubicBezTo>
                        <a:pt x="67" y="1"/>
                        <a:pt x="62" y="0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96"/>
                <p:cNvSpPr>
                  <a:spLocks/>
                </p:cNvSpPr>
                <p:nvPr/>
              </p:nvSpPr>
              <p:spPr bwMode="auto">
                <a:xfrm>
                  <a:off x="1699" y="-88"/>
                  <a:ext cx="100" cy="152"/>
                </a:xfrm>
                <a:custGeom>
                  <a:avLst/>
                  <a:gdLst>
                    <a:gd name="T0" fmla="*/ 37 w 42"/>
                    <a:gd name="T1" fmla="*/ 62 h 64"/>
                    <a:gd name="T2" fmla="*/ 6 w 42"/>
                    <a:gd name="T3" fmla="*/ 1 h 64"/>
                    <a:gd name="T4" fmla="*/ 3 w 42"/>
                    <a:gd name="T5" fmla="*/ 2 h 64"/>
                    <a:gd name="T6" fmla="*/ 32 w 42"/>
                    <a:gd name="T7" fmla="*/ 61 h 64"/>
                    <a:gd name="T8" fmla="*/ 37 w 42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64">
                      <a:moveTo>
                        <a:pt x="37" y="62"/>
                      </a:moveTo>
                      <a:cubicBezTo>
                        <a:pt x="42" y="36"/>
                        <a:pt x="31" y="13"/>
                        <a:pt x="6" y="1"/>
                      </a:cubicBezTo>
                      <a:cubicBezTo>
                        <a:pt x="5" y="0"/>
                        <a:pt x="0" y="0"/>
                        <a:pt x="3" y="2"/>
                      </a:cubicBezTo>
                      <a:cubicBezTo>
                        <a:pt x="27" y="13"/>
                        <a:pt x="37" y="36"/>
                        <a:pt x="32" y="61"/>
                      </a:cubicBezTo>
                      <a:cubicBezTo>
                        <a:pt x="32" y="63"/>
                        <a:pt x="37" y="64"/>
                        <a:pt x="3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97"/>
                <p:cNvSpPr>
                  <a:spLocks/>
                </p:cNvSpPr>
                <p:nvPr/>
              </p:nvSpPr>
              <p:spPr bwMode="auto">
                <a:xfrm>
                  <a:off x="1678" y="-38"/>
                  <a:ext cx="185" cy="31"/>
                </a:xfrm>
                <a:custGeom>
                  <a:avLst/>
                  <a:gdLst>
                    <a:gd name="T0" fmla="*/ 72 w 78"/>
                    <a:gd name="T1" fmla="*/ 4 h 13"/>
                    <a:gd name="T2" fmla="*/ 6 w 78"/>
                    <a:gd name="T3" fmla="*/ 1 h 13"/>
                    <a:gd name="T4" fmla="*/ 3 w 78"/>
                    <a:gd name="T5" fmla="*/ 2 h 13"/>
                    <a:gd name="T6" fmla="*/ 75 w 78"/>
                    <a:gd name="T7" fmla="*/ 5 h 13"/>
                    <a:gd name="T8" fmla="*/ 72 w 78"/>
                    <a:gd name="T9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3">
                      <a:moveTo>
                        <a:pt x="72" y="4"/>
                      </a:moveTo>
                      <a:cubicBezTo>
                        <a:pt x="52" y="11"/>
                        <a:pt x="26" y="8"/>
                        <a:pt x="6" y="1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24" y="11"/>
                        <a:pt x="52" y="13"/>
                        <a:pt x="75" y="5"/>
                      </a:cubicBezTo>
                      <a:cubicBezTo>
                        <a:pt x="78" y="4"/>
                        <a:pt x="73" y="3"/>
                        <a:pt x="7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98"/>
                <p:cNvSpPr>
                  <a:spLocks/>
                </p:cNvSpPr>
                <p:nvPr/>
              </p:nvSpPr>
              <p:spPr bwMode="auto">
                <a:xfrm>
                  <a:off x="1718" y="-107"/>
                  <a:ext cx="78" cy="161"/>
                </a:xfrm>
                <a:custGeom>
                  <a:avLst/>
                  <a:gdLst>
                    <a:gd name="T0" fmla="*/ 6 w 33"/>
                    <a:gd name="T1" fmla="*/ 67 h 68"/>
                    <a:gd name="T2" fmla="*/ 24 w 33"/>
                    <a:gd name="T3" fmla="*/ 2 h 68"/>
                    <a:gd name="T4" fmla="*/ 19 w 33"/>
                    <a:gd name="T5" fmla="*/ 2 h 68"/>
                    <a:gd name="T6" fmla="*/ 2 w 33"/>
                    <a:gd name="T7" fmla="*/ 66 h 68"/>
                    <a:gd name="T8" fmla="*/ 6 w 33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68">
                      <a:moveTo>
                        <a:pt x="6" y="67"/>
                      </a:moveTo>
                      <a:cubicBezTo>
                        <a:pt x="24" y="50"/>
                        <a:pt x="33" y="26"/>
                        <a:pt x="24" y="2"/>
                      </a:cubicBezTo>
                      <a:cubicBezTo>
                        <a:pt x="23" y="0"/>
                        <a:pt x="18" y="1"/>
                        <a:pt x="19" y="2"/>
                      </a:cubicBezTo>
                      <a:cubicBezTo>
                        <a:pt x="28" y="26"/>
                        <a:pt x="19" y="50"/>
                        <a:pt x="2" y="66"/>
                      </a:cubicBezTo>
                      <a:cubicBezTo>
                        <a:pt x="0" y="67"/>
                        <a:pt x="5" y="68"/>
                        <a:pt x="6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99"/>
                <p:cNvSpPr>
                  <a:spLocks/>
                </p:cNvSpPr>
                <p:nvPr/>
              </p:nvSpPr>
              <p:spPr bwMode="auto">
                <a:xfrm>
                  <a:off x="1773" y="-17"/>
                  <a:ext cx="455" cy="524"/>
                </a:xfrm>
                <a:custGeom>
                  <a:avLst/>
                  <a:gdLst>
                    <a:gd name="T0" fmla="*/ 1 w 192"/>
                    <a:gd name="T1" fmla="*/ 3 h 221"/>
                    <a:gd name="T2" fmla="*/ 186 w 192"/>
                    <a:gd name="T3" fmla="*/ 220 h 221"/>
                    <a:gd name="T4" fmla="*/ 191 w 192"/>
                    <a:gd name="T5" fmla="*/ 219 h 221"/>
                    <a:gd name="T6" fmla="*/ 6 w 192"/>
                    <a:gd name="T7" fmla="*/ 2 h 221"/>
                    <a:gd name="T8" fmla="*/ 1 w 192"/>
                    <a:gd name="T9" fmla="*/ 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21">
                      <a:moveTo>
                        <a:pt x="1" y="3"/>
                      </a:moveTo>
                      <a:cubicBezTo>
                        <a:pt x="63" y="74"/>
                        <a:pt x="127" y="146"/>
                        <a:pt x="186" y="220"/>
                      </a:cubicBezTo>
                      <a:cubicBezTo>
                        <a:pt x="187" y="221"/>
                        <a:pt x="192" y="220"/>
                        <a:pt x="191" y="219"/>
                      </a:cubicBezTo>
                      <a:cubicBezTo>
                        <a:pt x="132" y="145"/>
                        <a:pt x="68" y="73"/>
                        <a:pt x="6" y="2"/>
                      </a:cubicBezTo>
                      <a:cubicBezTo>
                        <a:pt x="5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100"/>
                <p:cNvSpPr>
                  <a:spLocks/>
                </p:cNvSpPr>
                <p:nvPr/>
              </p:nvSpPr>
              <p:spPr bwMode="auto">
                <a:xfrm>
                  <a:off x="1751" y="-41"/>
                  <a:ext cx="41" cy="41"/>
                </a:xfrm>
                <a:custGeom>
                  <a:avLst/>
                  <a:gdLst>
                    <a:gd name="T0" fmla="*/ 15 w 17"/>
                    <a:gd name="T1" fmla="*/ 3 h 17"/>
                    <a:gd name="T2" fmla="*/ 14 w 17"/>
                    <a:gd name="T3" fmla="*/ 14 h 17"/>
                    <a:gd name="T4" fmla="*/ 3 w 17"/>
                    <a:gd name="T5" fmla="*/ 13 h 17"/>
                    <a:gd name="T6" fmla="*/ 4 w 17"/>
                    <a:gd name="T7" fmla="*/ 2 h 17"/>
                    <a:gd name="T8" fmla="*/ 15 w 17"/>
                    <a:gd name="T9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5" y="3"/>
                      </a:moveTo>
                      <a:cubicBezTo>
                        <a:pt x="17" y="7"/>
                        <a:pt x="17" y="12"/>
                        <a:pt x="14" y="14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ubicBezTo>
                        <a:pt x="7" y="0"/>
                        <a:pt x="12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101"/>
                <p:cNvSpPr>
                  <a:spLocks/>
                </p:cNvSpPr>
                <p:nvPr/>
              </p:nvSpPr>
              <p:spPr bwMode="auto">
                <a:xfrm>
                  <a:off x="1884" y="-200"/>
                  <a:ext cx="188" cy="79"/>
                </a:xfrm>
                <a:custGeom>
                  <a:avLst/>
                  <a:gdLst>
                    <a:gd name="T0" fmla="*/ 74 w 79"/>
                    <a:gd name="T1" fmla="*/ 1 h 33"/>
                    <a:gd name="T2" fmla="*/ 6 w 79"/>
                    <a:gd name="T3" fmla="*/ 18 h 33"/>
                    <a:gd name="T4" fmla="*/ 2 w 79"/>
                    <a:gd name="T5" fmla="*/ 19 h 33"/>
                    <a:gd name="T6" fmla="*/ 78 w 79"/>
                    <a:gd name="T7" fmla="*/ 2 h 33"/>
                    <a:gd name="T8" fmla="*/ 74 w 79"/>
                    <a:gd name="T9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3">
                      <a:moveTo>
                        <a:pt x="74" y="1"/>
                      </a:moveTo>
                      <a:cubicBezTo>
                        <a:pt x="56" y="22"/>
                        <a:pt x="31" y="31"/>
                        <a:pt x="6" y="18"/>
                      </a:cubicBezTo>
                      <a:cubicBezTo>
                        <a:pt x="5" y="17"/>
                        <a:pt x="0" y="18"/>
                        <a:pt x="2" y="19"/>
                      </a:cubicBezTo>
                      <a:cubicBezTo>
                        <a:pt x="30" y="33"/>
                        <a:pt x="59" y="26"/>
                        <a:pt x="78" y="2"/>
                      </a:cubicBezTo>
                      <a:cubicBezTo>
                        <a:pt x="79" y="1"/>
                        <a:pt x="75" y="0"/>
                        <a:pt x="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102"/>
                <p:cNvSpPr>
                  <a:spLocks/>
                </p:cNvSpPr>
                <p:nvPr/>
              </p:nvSpPr>
              <p:spPr bwMode="auto">
                <a:xfrm>
                  <a:off x="1946" y="-237"/>
                  <a:ext cx="59" cy="168"/>
                </a:xfrm>
                <a:custGeom>
                  <a:avLst/>
                  <a:gdLst>
                    <a:gd name="T0" fmla="*/ 11 w 25"/>
                    <a:gd name="T1" fmla="*/ 70 h 71"/>
                    <a:gd name="T2" fmla="*/ 6 w 25"/>
                    <a:gd name="T3" fmla="*/ 2 h 71"/>
                    <a:gd name="T4" fmla="*/ 1 w 25"/>
                    <a:gd name="T5" fmla="*/ 2 h 71"/>
                    <a:gd name="T6" fmla="*/ 6 w 25"/>
                    <a:gd name="T7" fmla="*/ 69 h 71"/>
                    <a:gd name="T8" fmla="*/ 11 w 2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1">
                      <a:moveTo>
                        <a:pt x="11" y="70"/>
                      </a:moveTo>
                      <a:cubicBezTo>
                        <a:pt x="25" y="47"/>
                        <a:pt x="23" y="22"/>
                        <a:pt x="6" y="2"/>
                      </a:cubicBezTo>
                      <a:cubicBezTo>
                        <a:pt x="5" y="1"/>
                        <a:pt x="0" y="0"/>
                        <a:pt x="1" y="2"/>
                      </a:cubicBezTo>
                      <a:cubicBezTo>
                        <a:pt x="19" y="22"/>
                        <a:pt x="20" y="46"/>
                        <a:pt x="6" y="69"/>
                      </a:cubicBezTo>
                      <a:cubicBezTo>
                        <a:pt x="6" y="69"/>
                        <a:pt x="10" y="71"/>
                        <a:pt x="11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103"/>
                <p:cNvSpPr>
                  <a:spLocks/>
                </p:cNvSpPr>
                <p:nvPr/>
              </p:nvSpPr>
              <p:spPr bwMode="auto">
                <a:xfrm>
                  <a:off x="1906" y="-200"/>
                  <a:ext cx="168" cy="76"/>
                </a:xfrm>
                <a:custGeom>
                  <a:avLst/>
                  <a:gdLst>
                    <a:gd name="T0" fmla="*/ 68 w 71"/>
                    <a:gd name="T1" fmla="*/ 30 h 32"/>
                    <a:gd name="T2" fmla="*/ 6 w 71"/>
                    <a:gd name="T3" fmla="*/ 1 h 32"/>
                    <a:gd name="T4" fmla="*/ 1 w 71"/>
                    <a:gd name="T5" fmla="*/ 2 h 32"/>
                    <a:gd name="T6" fmla="*/ 65 w 71"/>
                    <a:gd name="T7" fmla="*/ 32 h 32"/>
                    <a:gd name="T8" fmla="*/ 68 w 71"/>
                    <a:gd name="T9" fmla="*/ 3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2">
                      <a:moveTo>
                        <a:pt x="68" y="30"/>
                      </a:moveTo>
                      <a:cubicBezTo>
                        <a:pt x="46" y="28"/>
                        <a:pt x="22" y="16"/>
                        <a:pt x="6" y="1"/>
                      </a:cubicBezTo>
                      <a:cubicBezTo>
                        <a:pt x="5" y="0"/>
                        <a:pt x="0" y="2"/>
                        <a:pt x="1" y="2"/>
                      </a:cubicBezTo>
                      <a:cubicBezTo>
                        <a:pt x="18" y="18"/>
                        <a:pt x="42" y="30"/>
                        <a:pt x="65" y="32"/>
                      </a:cubicBezTo>
                      <a:cubicBezTo>
                        <a:pt x="67" y="32"/>
                        <a:pt x="71" y="30"/>
                        <a:pt x="68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104"/>
                <p:cNvSpPr>
                  <a:spLocks/>
                </p:cNvSpPr>
                <p:nvPr/>
              </p:nvSpPr>
              <p:spPr bwMode="auto">
                <a:xfrm>
                  <a:off x="1908" y="-230"/>
                  <a:ext cx="112" cy="132"/>
                </a:xfrm>
                <a:custGeom>
                  <a:avLst/>
                  <a:gdLst>
                    <a:gd name="T0" fmla="*/ 6 w 47"/>
                    <a:gd name="T1" fmla="*/ 55 h 56"/>
                    <a:gd name="T2" fmla="*/ 47 w 47"/>
                    <a:gd name="T3" fmla="*/ 1 h 56"/>
                    <a:gd name="T4" fmla="*/ 42 w 47"/>
                    <a:gd name="T5" fmla="*/ 1 h 56"/>
                    <a:gd name="T6" fmla="*/ 3 w 47"/>
                    <a:gd name="T7" fmla="*/ 54 h 56"/>
                    <a:gd name="T8" fmla="*/ 6 w 47"/>
                    <a:gd name="T9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6">
                      <a:moveTo>
                        <a:pt x="6" y="55"/>
                      </a:moveTo>
                      <a:cubicBezTo>
                        <a:pt x="29" y="46"/>
                        <a:pt x="47" y="27"/>
                        <a:pt x="47" y="1"/>
                      </a:cubicBezTo>
                      <a:cubicBezTo>
                        <a:pt x="47" y="0"/>
                        <a:pt x="42" y="0"/>
                        <a:pt x="42" y="1"/>
                      </a:cubicBezTo>
                      <a:cubicBezTo>
                        <a:pt x="42" y="26"/>
                        <a:pt x="25" y="45"/>
                        <a:pt x="3" y="54"/>
                      </a:cubicBezTo>
                      <a:cubicBezTo>
                        <a:pt x="0" y="55"/>
                        <a:pt x="5" y="56"/>
                        <a:pt x="6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105"/>
                <p:cNvSpPr>
                  <a:spLocks/>
                </p:cNvSpPr>
                <p:nvPr/>
              </p:nvSpPr>
              <p:spPr bwMode="auto">
                <a:xfrm>
                  <a:off x="1986" y="-143"/>
                  <a:ext cx="254" cy="650"/>
                </a:xfrm>
                <a:custGeom>
                  <a:avLst/>
                  <a:gdLst>
                    <a:gd name="T0" fmla="*/ 0 w 107"/>
                    <a:gd name="T1" fmla="*/ 2 h 274"/>
                    <a:gd name="T2" fmla="*/ 102 w 107"/>
                    <a:gd name="T3" fmla="*/ 273 h 274"/>
                    <a:gd name="T4" fmla="*/ 107 w 107"/>
                    <a:gd name="T5" fmla="*/ 272 h 274"/>
                    <a:gd name="T6" fmla="*/ 5 w 107"/>
                    <a:gd name="T7" fmla="*/ 1 h 274"/>
                    <a:gd name="T8" fmla="*/ 0 w 107"/>
                    <a:gd name="T9" fmla="*/ 2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274">
                      <a:moveTo>
                        <a:pt x="0" y="2"/>
                      </a:moveTo>
                      <a:cubicBezTo>
                        <a:pt x="31" y="93"/>
                        <a:pt x="75" y="180"/>
                        <a:pt x="102" y="273"/>
                      </a:cubicBezTo>
                      <a:cubicBezTo>
                        <a:pt x="103" y="274"/>
                        <a:pt x="107" y="273"/>
                        <a:pt x="107" y="272"/>
                      </a:cubicBezTo>
                      <a:cubicBezTo>
                        <a:pt x="80" y="180"/>
                        <a:pt x="36" y="92"/>
                        <a:pt x="5" y="1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106"/>
                <p:cNvSpPr>
                  <a:spLocks/>
                </p:cNvSpPr>
                <p:nvPr/>
              </p:nvSpPr>
              <p:spPr bwMode="auto">
                <a:xfrm>
                  <a:off x="1967" y="-171"/>
                  <a:ext cx="41" cy="40"/>
                </a:xfrm>
                <a:custGeom>
                  <a:avLst/>
                  <a:gdLst>
                    <a:gd name="T0" fmla="*/ 16 w 17"/>
                    <a:gd name="T1" fmla="*/ 6 h 17"/>
                    <a:gd name="T2" fmla="*/ 10 w 17"/>
                    <a:gd name="T3" fmla="*/ 16 h 17"/>
                    <a:gd name="T4" fmla="*/ 1 w 17"/>
                    <a:gd name="T5" fmla="*/ 11 h 17"/>
                    <a:gd name="T6" fmla="*/ 6 w 17"/>
                    <a:gd name="T7" fmla="*/ 1 h 17"/>
                    <a:gd name="T8" fmla="*/ 16 w 17"/>
                    <a:gd name="T9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6" y="6"/>
                      </a:moveTo>
                      <a:cubicBezTo>
                        <a:pt x="17" y="10"/>
                        <a:pt x="15" y="15"/>
                        <a:pt x="10" y="16"/>
                      </a:cubicBezTo>
                      <a:cubicBezTo>
                        <a:pt x="6" y="17"/>
                        <a:pt x="2" y="15"/>
                        <a:pt x="1" y="11"/>
                      </a:cubicBezTo>
                      <a:cubicBezTo>
                        <a:pt x="0" y="7"/>
                        <a:pt x="2" y="2"/>
                        <a:pt x="6" y="1"/>
                      </a:cubicBezTo>
                      <a:cubicBezTo>
                        <a:pt x="10" y="0"/>
                        <a:pt x="14" y="2"/>
                        <a:pt x="1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107"/>
                <p:cNvSpPr>
                  <a:spLocks/>
                </p:cNvSpPr>
                <p:nvPr/>
              </p:nvSpPr>
              <p:spPr bwMode="auto">
                <a:xfrm>
                  <a:off x="2119" y="-230"/>
                  <a:ext cx="193" cy="57"/>
                </a:xfrm>
                <a:custGeom>
                  <a:avLst/>
                  <a:gdLst>
                    <a:gd name="T0" fmla="*/ 75 w 81"/>
                    <a:gd name="T1" fmla="*/ 5 h 24"/>
                    <a:gd name="T2" fmla="*/ 6 w 81"/>
                    <a:gd name="T3" fmla="*/ 1 h 24"/>
                    <a:gd name="T4" fmla="*/ 1 w 81"/>
                    <a:gd name="T5" fmla="*/ 1 h 24"/>
                    <a:gd name="T6" fmla="*/ 79 w 81"/>
                    <a:gd name="T7" fmla="*/ 6 h 24"/>
                    <a:gd name="T8" fmla="*/ 75 w 81"/>
                    <a:gd name="T9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4">
                      <a:moveTo>
                        <a:pt x="75" y="5"/>
                      </a:moveTo>
                      <a:cubicBezTo>
                        <a:pt x="52" y="20"/>
                        <a:pt x="26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24" y="23"/>
                        <a:pt x="54" y="24"/>
                        <a:pt x="79" y="6"/>
                      </a:cubicBezTo>
                      <a:cubicBezTo>
                        <a:pt x="81" y="5"/>
                        <a:pt x="76" y="4"/>
                        <a:pt x="7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Freeform 108"/>
                <p:cNvSpPr>
                  <a:spLocks/>
                </p:cNvSpPr>
                <p:nvPr/>
              </p:nvSpPr>
              <p:spPr bwMode="auto">
                <a:xfrm>
                  <a:off x="2167" y="-287"/>
                  <a:ext cx="73" cy="163"/>
                </a:xfrm>
                <a:custGeom>
                  <a:avLst/>
                  <a:gdLst>
                    <a:gd name="T0" fmla="*/ 6 w 31"/>
                    <a:gd name="T1" fmla="*/ 68 h 69"/>
                    <a:gd name="T2" fmla="*/ 20 w 31"/>
                    <a:gd name="T3" fmla="*/ 1 h 69"/>
                    <a:gd name="T4" fmla="*/ 15 w 31"/>
                    <a:gd name="T5" fmla="*/ 1 h 69"/>
                    <a:gd name="T6" fmla="*/ 1 w 31"/>
                    <a:gd name="T7" fmla="*/ 66 h 69"/>
                    <a:gd name="T8" fmla="*/ 6 w 31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69">
                      <a:moveTo>
                        <a:pt x="6" y="68"/>
                      </a:moveTo>
                      <a:cubicBezTo>
                        <a:pt x="25" y="50"/>
                        <a:pt x="31" y="26"/>
                        <a:pt x="20" y="1"/>
                      </a:cubicBezTo>
                      <a:cubicBezTo>
                        <a:pt x="19" y="0"/>
                        <a:pt x="14" y="0"/>
                        <a:pt x="15" y="1"/>
                      </a:cubicBezTo>
                      <a:cubicBezTo>
                        <a:pt x="26" y="25"/>
                        <a:pt x="20" y="49"/>
                        <a:pt x="1" y="66"/>
                      </a:cubicBezTo>
                      <a:cubicBezTo>
                        <a:pt x="0" y="67"/>
                        <a:pt x="4" y="69"/>
                        <a:pt x="6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109"/>
                <p:cNvSpPr>
                  <a:spLocks/>
                </p:cNvSpPr>
                <p:nvPr/>
              </p:nvSpPr>
              <p:spPr bwMode="auto">
                <a:xfrm>
                  <a:off x="2150" y="-264"/>
                  <a:ext cx="143" cy="117"/>
                </a:xfrm>
                <a:custGeom>
                  <a:avLst/>
                  <a:gdLst>
                    <a:gd name="T0" fmla="*/ 57 w 60"/>
                    <a:gd name="T1" fmla="*/ 46 h 49"/>
                    <a:gd name="T2" fmla="*/ 6 w 60"/>
                    <a:gd name="T3" fmla="*/ 1 h 49"/>
                    <a:gd name="T4" fmla="*/ 1 w 60"/>
                    <a:gd name="T5" fmla="*/ 2 h 49"/>
                    <a:gd name="T6" fmla="*/ 54 w 60"/>
                    <a:gd name="T7" fmla="*/ 48 h 49"/>
                    <a:gd name="T8" fmla="*/ 57 w 60"/>
                    <a:gd name="T9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9">
                      <a:moveTo>
                        <a:pt x="57" y="46"/>
                      </a:moveTo>
                      <a:cubicBezTo>
                        <a:pt x="37" y="39"/>
                        <a:pt x="17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3" y="22"/>
                        <a:pt x="33" y="41"/>
                        <a:pt x="54" y="48"/>
                      </a:cubicBezTo>
                      <a:cubicBezTo>
                        <a:pt x="55" y="49"/>
                        <a:pt x="60" y="47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110"/>
                <p:cNvSpPr>
                  <a:spLocks/>
                </p:cNvSpPr>
                <p:nvPr/>
              </p:nvSpPr>
              <p:spPr bwMode="auto">
                <a:xfrm>
                  <a:off x="2129" y="-266"/>
                  <a:ext cx="142" cy="102"/>
                </a:xfrm>
                <a:custGeom>
                  <a:avLst/>
                  <a:gdLst>
                    <a:gd name="T0" fmla="*/ 3 w 60"/>
                    <a:gd name="T1" fmla="*/ 43 h 43"/>
                    <a:gd name="T2" fmla="*/ 59 w 60"/>
                    <a:gd name="T3" fmla="*/ 2 h 43"/>
                    <a:gd name="T4" fmla="*/ 54 w 60"/>
                    <a:gd name="T5" fmla="*/ 1 h 43"/>
                    <a:gd name="T6" fmla="*/ 3 w 60"/>
                    <a:gd name="T7" fmla="*/ 41 h 43"/>
                    <a:gd name="T8" fmla="*/ 3 w 6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3">
                      <a:moveTo>
                        <a:pt x="3" y="43"/>
                      </a:moveTo>
                      <a:cubicBezTo>
                        <a:pt x="28" y="41"/>
                        <a:pt x="52" y="27"/>
                        <a:pt x="59" y="2"/>
                      </a:cubicBezTo>
                      <a:cubicBezTo>
                        <a:pt x="60" y="0"/>
                        <a:pt x="55" y="0"/>
                        <a:pt x="54" y="1"/>
                      </a:cubicBezTo>
                      <a:cubicBezTo>
                        <a:pt x="47" y="24"/>
                        <a:pt x="27" y="39"/>
                        <a:pt x="3" y="41"/>
                      </a:cubicBezTo>
                      <a:cubicBezTo>
                        <a:pt x="0" y="41"/>
                        <a:pt x="0" y="43"/>
                        <a:pt x="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111"/>
                <p:cNvSpPr>
                  <a:spLocks/>
                </p:cNvSpPr>
                <p:nvPr/>
              </p:nvSpPr>
              <p:spPr bwMode="auto">
                <a:xfrm>
                  <a:off x="2212" y="-188"/>
                  <a:ext cx="35" cy="683"/>
                </a:xfrm>
                <a:custGeom>
                  <a:avLst/>
                  <a:gdLst>
                    <a:gd name="T0" fmla="*/ 0 w 15"/>
                    <a:gd name="T1" fmla="*/ 2 h 288"/>
                    <a:gd name="T2" fmla="*/ 10 w 15"/>
                    <a:gd name="T3" fmla="*/ 287 h 288"/>
                    <a:gd name="T4" fmla="*/ 15 w 15"/>
                    <a:gd name="T5" fmla="*/ 287 h 288"/>
                    <a:gd name="T6" fmla="*/ 5 w 15"/>
                    <a:gd name="T7" fmla="*/ 2 h 288"/>
                    <a:gd name="T8" fmla="*/ 0 w 15"/>
                    <a:gd name="T9" fmla="*/ 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88">
                      <a:moveTo>
                        <a:pt x="0" y="2"/>
                      </a:moveTo>
                      <a:cubicBezTo>
                        <a:pt x="4" y="97"/>
                        <a:pt x="10" y="192"/>
                        <a:pt x="10" y="287"/>
                      </a:cubicBezTo>
                      <a:cubicBezTo>
                        <a:pt x="10" y="288"/>
                        <a:pt x="15" y="288"/>
                        <a:pt x="15" y="287"/>
                      </a:cubicBezTo>
                      <a:cubicBezTo>
                        <a:pt x="15" y="192"/>
                        <a:pt x="9" y="96"/>
                        <a:pt x="5" y="2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Oval 112"/>
                <p:cNvSpPr>
                  <a:spLocks noChangeArrowheads="1"/>
                </p:cNvSpPr>
                <p:nvPr/>
              </p:nvSpPr>
              <p:spPr bwMode="auto">
                <a:xfrm>
                  <a:off x="2198" y="-214"/>
                  <a:ext cx="35" cy="3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113"/>
                <p:cNvSpPr>
                  <a:spLocks/>
                </p:cNvSpPr>
                <p:nvPr/>
              </p:nvSpPr>
              <p:spPr bwMode="auto">
                <a:xfrm>
                  <a:off x="2371" y="-223"/>
                  <a:ext cx="176" cy="92"/>
                </a:xfrm>
                <a:custGeom>
                  <a:avLst/>
                  <a:gdLst>
                    <a:gd name="T0" fmla="*/ 69 w 74"/>
                    <a:gd name="T1" fmla="*/ 30 h 39"/>
                    <a:gd name="T2" fmla="*/ 5 w 74"/>
                    <a:gd name="T3" fmla="*/ 2 h 39"/>
                    <a:gd name="T4" fmla="*/ 0 w 74"/>
                    <a:gd name="T5" fmla="*/ 1 h 39"/>
                    <a:gd name="T6" fmla="*/ 72 w 74"/>
                    <a:gd name="T7" fmla="*/ 32 h 39"/>
                    <a:gd name="T8" fmla="*/ 69 w 74"/>
                    <a:gd name="T9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9">
                      <a:moveTo>
                        <a:pt x="69" y="30"/>
                      </a:moveTo>
                      <a:cubicBezTo>
                        <a:pt x="41" y="37"/>
                        <a:pt x="17" y="27"/>
                        <a:pt x="5" y="2"/>
                      </a:cubicBezTo>
                      <a:cubicBezTo>
                        <a:pt x="4" y="0"/>
                        <a:pt x="0" y="0"/>
                        <a:pt x="0" y="1"/>
                      </a:cubicBezTo>
                      <a:cubicBezTo>
                        <a:pt x="14" y="30"/>
                        <a:pt x="42" y="39"/>
                        <a:pt x="72" y="32"/>
                      </a:cubicBezTo>
                      <a:cubicBezTo>
                        <a:pt x="74" y="32"/>
                        <a:pt x="70" y="30"/>
                        <a:pt x="6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114"/>
                <p:cNvSpPr>
                  <a:spLocks/>
                </p:cNvSpPr>
                <p:nvPr/>
              </p:nvSpPr>
              <p:spPr bwMode="auto">
                <a:xfrm>
                  <a:off x="2378" y="-249"/>
                  <a:ext cx="104" cy="142"/>
                </a:xfrm>
                <a:custGeom>
                  <a:avLst/>
                  <a:gdLst>
                    <a:gd name="T0" fmla="*/ 5 w 44"/>
                    <a:gd name="T1" fmla="*/ 60 h 60"/>
                    <a:gd name="T2" fmla="*/ 42 w 44"/>
                    <a:gd name="T3" fmla="*/ 2 h 60"/>
                    <a:gd name="T4" fmla="*/ 37 w 44"/>
                    <a:gd name="T5" fmla="*/ 1 h 60"/>
                    <a:gd name="T6" fmla="*/ 1 w 44"/>
                    <a:gd name="T7" fmla="*/ 58 h 60"/>
                    <a:gd name="T8" fmla="*/ 5 w 44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60">
                      <a:moveTo>
                        <a:pt x="5" y="60"/>
                      </a:moveTo>
                      <a:cubicBezTo>
                        <a:pt x="30" y="50"/>
                        <a:pt x="44" y="29"/>
                        <a:pt x="42" y="2"/>
                      </a:cubicBezTo>
                      <a:cubicBezTo>
                        <a:pt x="42" y="0"/>
                        <a:pt x="37" y="0"/>
                        <a:pt x="37" y="1"/>
                      </a:cubicBezTo>
                      <a:cubicBezTo>
                        <a:pt x="39" y="27"/>
                        <a:pt x="26" y="48"/>
                        <a:pt x="1" y="58"/>
                      </a:cubicBezTo>
                      <a:cubicBezTo>
                        <a:pt x="0" y="58"/>
                        <a:pt x="4" y="60"/>
                        <a:pt x="5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115"/>
                <p:cNvSpPr>
                  <a:spLocks/>
                </p:cNvSpPr>
                <p:nvPr/>
              </p:nvSpPr>
              <p:spPr bwMode="auto">
                <a:xfrm>
                  <a:off x="2411" y="-242"/>
                  <a:ext cx="93" cy="152"/>
                </a:xfrm>
                <a:custGeom>
                  <a:avLst/>
                  <a:gdLst>
                    <a:gd name="T0" fmla="*/ 38 w 39"/>
                    <a:gd name="T1" fmla="*/ 62 h 64"/>
                    <a:gd name="T2" fmla="*/ 5 w 39"/>
                    <a:gd name="T3" fmla="*/ 1 h 64"/>
                    <a:gd name="T4" fmla="*/ 0 w 39"/>
                    <a:gd name="T5" fmla="*/ 2 h 64"/>
                    <a:gd name="T6" fmla="*/ 33 w 39"/>
                    <a:gd name="T7" fmla="*/ 63 h 64"/>
                    <a:gd name="T8" fmla="*/ 38 w 39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4">
                      <a:moveTo>
                        <a:pt x="38" y="62"/>
                      </a:moveTo>
                      <a:cubicBezTo>
                        <a:pt x="21" y="47"/>
                        <a:pt x="9" y="23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4" y="24"/>
                        <a:pt x="16" y="48"/>
                        <a:pt x="33" y="63"/>
                      </a:cubicBezTo>
                      <a:cubicBezTo>
                        <a:pt x="34" y="64"/>
                        <a:pt x="39" y="62"/>
                        <a:pt x="38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116"/>
                <p:cNvSpPr>
                  <a:spLocks/>
                </p:cNvSpPr>
                <p:nvPr/>
              </p:nvSpPr>
              <p:spPr bwMode="auto">
                <a:xfrm>
                  <a:off x="2354" y="-209"/>
                  <a:ext cx="171" cy="66"/>
                </a:xfrm>
                <a:custGeom>
                  <a:avLst/>
                  <a:gdLst>
                    <a:gd name="T0" fmla="*/ 2 w 72"/>
                    <a:gd name="T1" fmla="*/ 21 h 28"/>
                    <a:gd name="T2" fmla="*/ 71 w 72"/>
                    <a:gd name="T3" fmla="*/ 2 h 28"/>
                    <a:gd name="T4" fmla="*/ 66 w 72"/>
                    <a:gd name="T5" fmla="*/ 2 h 28"/>
                    <a:gd name="T6" fmla="*/ 6 w 72"/>
                    <a:gd name="T7" fmla="*/ 20 h 28"/>
                    <a:gd name="T8" fmla="*/ 2 w 72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28">
                      <a:moveTo>
                        <a:pt x="2" y="21"/>
                      </a:moveTo>
                      <a:cubicBezTo>
                        <a:pt x="27" y="28"/>
                        <a:pt x="54" y="23"/>
                        <a:pt x="71" y="2"/>
                      </a:cubicBezTo>
                      <a:cubicBezTo>
                        <a:pt x="72" y="1"/>
                        <a:pt x="67" y="0"/>
                        <a:pt x="66" y="2"/>
                      </a:cubicBezTo>
                      <a:cubicBezTo>
                        <a:pt x="52" y="20"/>
                        <a:pt x="28" y="26"/>
                        <a:pt x="6" y="20"/>
                      </a:cubicBezTo>
                      <a:cubicBezTo>
                        <a:pt x="5" y="19"/>
                        <a:pt x="0" y="20"/>
                        <a:pt x="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117"/>
                <p:cNvSpPr>
                  <a:spLocks/>
                </p:cNvSpPr>
                <p:nvPr/>
              </p:nvSpPr>
              <p:spPr bwMode="auto">
                <a:xfrm>
                  <a:off x="2226" y="-150"/>
                  <a:ext cx="228" cy="648"/>
                </a:xfrm>
                <a:custGeom>
                  <a:avLst/>
                  <a:gdLst>
                    <a:gd name="T0" fmla="*/ 90 w 96"/>
                    <a:gd name="T1" fmla="*/ 1 h 273"/>
                    <a:gd name="T2" fmla="*/ 0 w 96"/>
                    <a:gd name="T3" fmla="*/ 271 h 273"/>
                    <a:gd name="T4" fmla="*/ 5 w 96"/>
                    <a:gd name="T5" fmla="*/ 272 h 273"/>
                    <a:gd name="T6" fmla="*/ 95 w 96"/>
                    <a:gd name="T7" fmla="*/ 1 h 273"/>
                    <a:gd name="T8" fmla="*/ 90 w 96"/>
                    <a:gd name="T9" fmla="*/ 1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273">
                      <a:moveTo>
                        <a:pt x="90" y="1"/>
                      </a:moveTo>
                      <a:cubicBezTo>
                        <a:pt x="61" y="91"/>
                        <a:pt x="33" y="182"/>
                        <a:pt x="0" y="271"/>
                      </a:cubicBezTo>
                      <a:cubicBezTo>
                        <a:pt x="0" y="273"/>
                        <a:pt x="4" y="273"/>
                        <a:pt x="5" y="272"/>
                      </a:cubicBezTo>
                      <a:cubicBezTo>
                        <a:pt x="38" y="183"/>
                        <a:pt x="66" y="91"/>
                        <a:pt x="95" y="1"/>
                      </a:cubicBezTo>
                      <a:cubicBezTo>
                        <a:pt x="96" y="0"/>
                        <a:pt x="91" y="0"/>
                        <a:pt x="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118"/>
                <p:cNvSpPr>
                  <a:spLocks/>
                </p:cNvSpPr>
                <p:nvPr/>
              </p:nvSpPr>
              <p:spPr bwMode="auto">
                <a:xfrm>
                  <a:off x="2428" y="-181"/>
                  <a:ext cx="43" cy="41"/>
                </a:xfrm>
                <a:custGeom>
                  <a:avLst/>
                  <a:gdLst>
                    <a:gd name="T0" fmla="*/ 16 w 18"/>
                    <a:gd name="T1" fmla="*/ 11 h 17"/>
                    <a:gd name="T2" fmla="*/ 6 w 18"/>
                    <a:gd name="T3" fmla="*/ 16 h 17"/>
                    <a:gd name="T4" fmla="*/ 2 w 18"/>
                    <a:gd name="T5" fmla="*/ 6 h 17"/>
                    <a:gd name="T6" fmla="*/ 12 w 18"/>
                    <a:gd name="T7" fmla="*/ 1 h 17"/>
                    <a:gd name="T8" fmla="*/ 16 w 18"/>
                    <a:gd name="T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6" y="11"/>
                      </a:moveTo>
                      <a:cubicBezTo>
                        <a:pt x="15" y="15"/>
                        <a:pt x="10" y="17"/>
                        <a:pt x="6" y="16"/>
                      </a:cubicBezTo>
                      <a:cubicBezTo>
                        <a:pt x="2" y="14"/>
                        <a:pt x="0" y="10"/>
                        <a:pt x="2" y="6"/>
                      </a:cubicBezTo>
                      <a:cubicBezTo>
                        <a:pt x="3" y="2"/>
                        <a:pt x="8" y="0"/>
                        <a:pt x="12" y="1"/>
                      </a:cubicBezTo>
                      <a:cubicBezTo>
                        <a:pt x="16" y="3"/>
                        <a:pt x="18" y="7"/>
                        <a:pt x="1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119"/>
                <p:cNvSpPr>
                  <a:spLocks/>
                </p:cNvSpPr>
                <p:nvPr/>
              </p:nvSpPr>
              <p:spPr bwMode="auto">
                <a:xfrm>
                  <a:off x="2620" y="-126"/>
                  <a:ext cx="138" cy="130"/>
                </a:xfrm>
                <a:custGeom>
                  <a:avLst/>
                  <a:gdLst>
                    <a:gd name="T0" fmla="*/ 55 w 58"/>
                    <a:gd name="T1" fmla="*/ 53 h 55"/>
                    <a:gd name="T2" fmla="*/ 5 w 58"/>
                    <a:gd name="T3" fmla="*/ 2 h 55"/>
                    <a:gd name="T4" fmla="*/ 0 w 58"/>
                    <a:gd name="T5" fmla="*/ 1 h 55"/>
                    <a:gd name="T6" fmla="*/ 55 w 58"/>
                    <a:gd name="T7" fmla="*/ 55 h 55"/>
                    <a:gd name="T8" fmla="*/ 55 w 58"/>
                    <a:gd name="T9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55">
                      <a:moveTo>
                        <a:pt x="55" y="53"/>
                      </a:moveTo>
                      <a:cubicBezTo>
                        <a:pt x="27" y="49"/>
                        <a:pt x="7" y="30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ubicBezTo>
                        <a:pt x="2" y="32"/>
                        <a:pt x="25" y="51"/>
                        <a:pt x="55" y="55"/>
                      </a:cubicBezTo>
                      <a:cubicBezTo>
                        <a:pt x="57" y="55"/>
                        <a:pt x="58" y="53"/>
                        <a:pt x="5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120"/>
                <p:cNvSpPr>
                  <a:spLocks/>
                </p:cNvSpPr>
                <p:nvPr/>
              </p:nvSpPr>
              <p:spPr bwMode="auto">
                <a:xfrm>
                  <a:off x="2585" y="-116"/>
                  <a:ext cx="144" cy="102"/>
                </a:xfrm>
                <a:custGeom>
                  <a:avLst/>
                  <a:gdLst>
                    <a:gd name="T0" fmla="*/ 5 w 61"/>
                    <a:gd name="T1" fmla="*/ 43 h 43"/>
                    <a:gd name="T2" fmla="*/ 61 w 61"/>
                    <a:gd name="T3" fmla="*/ 2 h 43"/>
                    <a:gd name="T4" fmla="*/ 56 w 61"/>
                    <a:gd name="T5" fmla="*/ 1 h 43"/>
                    <a:gd name="T6" fmla="*/ 3 w 61"/>
                    <a:gd name="T7" fmla="*/ 41 h 43"/>
                    <a:gd name="T8" fmla="*/ 5 w 61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43">
                      <a:moveTo>
                        <a:pt x="5" y="43"/>
                      </a:moveTo>
                      <a:cubicBezTo>
                        <a:pt x="32" y="43"/>
                        <a:pt x="54" y="28"/>
                        <a:pt x="61" y="2"/>
                      </a:cubicBezTo>
                      <a:cubicBezTo>
                        <a:pt x="61" y="1"/>
                        <a:pt x="57" y="0"/>
                        <a:pt x="56" y="1"/>
                      </a:cubicBezTo>
                      <a:cubicBezTo>
                        <a:pt x="49" y="26"/>
                        <a:pt x="29" y="40"/>
                        <a:pt x="3" y="41"/>
                      </a:cubicBezTo>
                      <a:cubicBezTo>
                        <a:pt x="0" y="41"/>
                        <a:pt x="4" y="43"/>
                        <a:pt x="5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121"/>
                <p:cNvSpPr>
                  <a:spLocks/>
                </p:cNvSpPr>
                <p:nvPr/>
              </p:nvSpPr>
              <p:spPr bwMode="auto">
                <a:xfrm>
                  <a:off x="2653" y="-128"/>
                  <a:ext cx="45" cy="168"/>
                </a:xfrm>
                <a:custGeom>
                  <a:avLst/>
                  <a:gdLst>
                    <a:gd name="T0" fmla="*/ 18 w 19"/>
                    <a:gd name="T1" fmla="*/ 69 h 71"/>
                    <a:gd name="T2" fmla="*/ 10 w 19"/>
                    <a:gd name="T3" fmla="*/ 1 h 71"/>
                    <a:gd name="T4" fmla="*/ 4 w 19"/>
                    <a:gd name="T5" fmla="*/ 1 h 71"/>
                    <a:gd name="T6" fmla="*/ 14 w 19"/>
                    <a:gd name="T7" fmla="*/ 70 h 71"/>
                    <a:gd name="T8" fmla="*/ 18 w 19"/>
                    <a:gd name="T9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71">
                      <a:moveTo>
                        <a:pt x="18" y="69"/>
                      </a:moveTo>
                      <a:cubicBezTo>
                        <a:pt x="7" y="49"/>
                        <a:pt x="6" y="22"/>
                        <a:pt x="10" y="1"/>
                      </a:cubicBezTo>
                      <a:cubicBezTo>
                        <a:pt x="10" y="0"/>
                        <a:pt x="5" y="0"/>
                        <a:pt x="4" y="1"/>
                      </a:cubicBezTo>
                      <a:cubicBezTo>
                        <a:pt x="0" y="23"/>
                        <a:pt x="3" y="50"/>
                        <a:pt x="14" y="70"/>
                      </a:cubicBezTo>
                      <a:cubicBezTo>
                        <a:pt x="14" y="71"/>
                        <a:pt x="19" y="70"/>
                        <a:pt x="18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122"/>
                <p:cNvSpPr>
                  <a:spLocks/>
                </p:cNvSpPr>
                <p:nvPr/>
              </p:nvSpPr>
              <p:spPr bwMode="auto">
                <a:xfrm>
                  <a:off x="2585" y="-76"/>
                  <a:ext cx="175" cy="52"/>
                </a:xfrm>
                <a:custGeom>
                  <a:avLst/>
                  <a:gdLst>
                    <a:gd name="T0" fmla="*/ 1 w 74"/>
                    <a:gd name="T1" fmla="*/ 2 h 22"/>
                    <a:gd name="T2" fmla="*/ 72 w 74"/>
                    <a:gd name="T3" fmla="*/ 8 h 22"/>
                    <a:gd name="T4" fmla="*/ 68 w 74"/>
                    <a:gd name="T5" fmla="*/ 7 h 22"/>
                    <a:gd name="T6" fmla="*/ 6 w 74"/>
                    <a:gd name="T7" fmla="*/ 1 h 22"/>
                    <a:gd name="T8" fmla="*/ 1 w 74"/>
                    <a:gd name="T9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2">
                      <a:moveTo>
                        <a:pt x="1" y="2"/>
                      </a:moveTo>
                      <a:cubicBezTo>
                        <a:pt x="22" y="18"/>
                        <a:pt x="49" y="22"/>
                        <a:pt x="72" y="8"/>
                      </a:cubicBezTo>
                      <a:cubicBezTo>
                        <a:pt x="74" y="7"/>
                        <a:pt x="69" y="7"/>
                        <a:pt x="68" y="7"/>
                      </a:cubicBezTo>
                      <a:cubicBezTo>
                        <a:pt x="47" y="20"/>
                        <a:pt x="24" y="15"/>
                        <a:pt x="6" y="1"/>
                      </a:cubicBezTo>
                      <a:cubicBezTo>
                        <a:pt x="4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123"/>
                <p:cNvSpPr>
                  <a:spLocks/>
                </p:cNvSpPr>
                <p:nvPr/>
              </p:nvSpPr>
              <p:spPr bwMode="auto">
                <a:xfrm>
                  <a:off x="2224" y="-33"/>
                  <a:ext cx="448" cy="526"/>
                </a:xfrm>
                <a:custGeom>
                  <a:avLst/>
                  <a:gdLst>
                    <a:gd name="T0" fmla="*/ 183 w 189"/>
                    <a:gd name="T1" fmla="*/ 1 h 222"/>
                    <a:gd name="T2" fmla="*/ 1 w 189"/>
                    <a:gd name="T3" fmla="*/ 221 h 222"/>
                    <a:gd name="T4" fmla="*/ 6 w 189"/>
                    <a:gd name="T5" fmla="*/ 221 h 222"/>
                    <a:gd name="T6" fmla="*/ 188 w 189"/>
                    <a:gd name="T7" fmla="*/ 2 h 222"/>
                    <a:gd name="T8" fmla="*/ 183 w 189"/>
                    <a:gd name="T9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222">
                      <a:moveTo>
                        <a:pt x="183" y="1"/>
                      </a:moveTo>
                      <a:cubicBezTo>
                        <a:pt x="123" y="75"/>
                        <a:pt x="64" y="150"/>
                        <a:pt x="1" y="221"/>
                      </a:cubicBezTo>
                      <a:cubicBezTo>
                        <a:pt x="0" y="222"/>
                        <a:pt x="5" y="222"/>
                        <a:pt x="6" y="221"/>
                      </a:cubicBezTo>
                      <a:cubicBezTo>
                        <a:pt x="69" y="150"/>
                        <a:pt x="128" y="75"/>
                        <a:pt x="188" y="2"/>
                      </a:cubicBezTo>
                      <a:cubicBezTo>
                        <a:pt x="189" y="1"/>
                        <a:pt x="184" y="0"/>
                        <a:pt x="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124"/>
                <p:cNvSpPr>
                  <a:spLocks/>
                </p:cNvSpPr>
                <p:nvPr/>
              </p:nvSpPr>
              <p:spPr bwMode="auto">
                <a:xfrm>
                  <a:off x="2651" y="-62"/>
                  <a:ext cx="40" cy="40"/>
                </a:xfrm>
                <a:custGeom>
                  <a:avLst/>
                  <a:gdLst>
                    <a:gd name="T0" fmla="*/ 14 w 17"/>
                    <a:gd name="T1" fmla="*/ 14 h 17"/>
                    <a:gd name="T2" fmla="*/ 3 w 17"/>
                    <a:gd name="T3" fmla="*/ 15 h 17"/>
                    <a:gd name="T4" fmla="*/ 3 w 17"/>
                    <a:gd name="T5" fmla="*/ 4 h 17"/>
                    <a:gd name="T6" fmla="*/ 14 w 17"/>
                    <a:gd name="T7" fmla="*/ 3 h 17"/>
                    <a:gd name="T8" fmla="*/ 14 w 17"/>
                    <a:gd name="T9" fmla="*/ 1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4" y="14"/>
                      </a:moveTo>
                      <a:cubicBezTo>
                        <a:pt x="11" y="17"/>
                        <a:pt x="7" y="17"/>
                        <a:pt x="3" y="15"/>
                      </a:cubicBezTo>
                      <a:cubicBezTo>
                        <a:pt x="0" y="12"/>
                        <a:pt x="0" y="7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6"/>
                        <a:pt x="17" y="11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125"/>
                <p:cNvSpPr>
                  <a:spLocks/>
                </p:cNvSpPr>
                <p:nvPr/>
              </p:nvSpPr>
              <p:spPr bwMode="auto">
                <a:xfrm>
                  <a:off x="2801" y="69"/>
                  <a:ext cx="106" cy="168"/>
                </a:xfrm>
                <a:custGeom>
                  <a:avLst/>
                  <a:gdLst>
                    <a:gd name="T0" fmla="*/ 43 w 45"/>
                    <a:gd name="T1" fmla="*/ 70 h 71"/>
                    <a:gd name="T2" fmla="*/ 15 w 45"/>
                    <a:gd name="T3" fmla="*/ 2 h 71"/>
                    <a:gd name="T4" fmla="*/ 10 w 45"/>
                    <a:gd name="T5" fmla="*/ 2 h 71"/>
                    <a:gd name="T6" fmla="*/ 39 w 45"/>
                    <a:gd name="T7" fmla="*/ 71 h 71"/>
                    <a:gd name="T8" fmla="*/ 43 w 4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71">
                      <a:moveTo>
                        <a:pt x="43" y="70"/>
                      </a:moveTo>
                      <a:cubicBezTo>
                        <a:pt x="18" y="55"/>
                        <a:pt x="6" y="30"/>
                        <a:pt x="15" y="2"/>
                      </a:cubicBezTo>
                      <a:cubicBezTo>
                        <a:pt x="15" y="1"/>
                        <a:pt x="10" y="0"/>
                        <a:pt x="10" y="2"/>
                      </a:cubicBezTo>
                      <a:cubicBezTo>
                        <a:pt x="0" y="30"/>
                        <a:pt x="13" y="56"/>
                        <a:pt x="39" y="71"/>
                      </a:cubicBezTo>
                      <a:cubicBezTo>
                        <a:pt x="40" y="71"/>
                        <a:pt x="45" y="71"/>
                        <a:pt x="4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126"/>
                <p:cNvSpPr>
                  <a:spLocks/>
                </p:cNvSpPr>
                <p:nvPr/>
              </p:nvSpPr>
              <p:spPr bwMode="auto">
                <a:xfrm>
                  <a:off x="2751" y="116"/>
                  <a:ext cx="173" cy="69"/>
                </a:xfrm>
                <a:custGeom>
                  <a:avLst/>
                  <a:gdLst>
                    <a:gd name="T0" fmla="*/ 3 w 73"/>
                    <a:gd name="T1" fmla="*/ 19 h 29"/>
                    <a:gd name="T2" fmla="*/ 72 w 73"/>
                    <a:gd name="T3" fmla="*/ 2 h 29"/>
                    <a:gd name="T4" fmla="*/ 68 w 73"/>
                    <a:gd name="T5" fmla="*/ 1 h 29"/>
                    <a:gd name="T6" fmla="*/ 5 w 73"/>
                    <a:gd name="T7" fmla="*/ 17 h 29"/>
                    <a:gd name="T8" fmla="*/ 3 w 73"/>
                    <a:gd name="T9" fmla="*/ 1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9">
                      <a:moveTo>
                        <a:pt x="3" y="19"/>
                      </a:moveTo>
                      <a:cubicBezTo>
                        <a:pt x="29" y="29"/>
                        <a:pt x="55" y="24"/>
                        <a:pt x="72" y="2"/>
                      </a:cubicBezTo>
                      <a:cubicBezTo>
                        <a:pt x="73" y="1"/>
                        <a:pt x="68" y="0"/>
                        <a:pt x="68" y="1"/>
                      </a:cubicBezTo>
                      <a:cubicBezTo>
                        <a:pt x="52" y="21"/>
                        <a:pt x="29" y="27"/>
                        <a:pt x="5" y="17"/>
                      </a:cubicBezTo>
                      <a:cubicBezTo>
                        <a:pt x="3" y="16"/>
                        <a:pt x="0" y="18"/>
                        <a:pt x="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127"/>
                <p:cNvSpPr>
                  <a:spLocks/>
                </p:cNvSpPr>
                <p:nvPr/>
              </p:nvSpPr>
              <p:spPr bwMode="auto">
                <a:xfrm>
                  <a:off x="2817" y="85"/>
                  <a:ext cx="62" cy="164"/>
                </a:xfrm>
                <a:custGeom>
                  <a:avLst/>
                  <a:gdLst>
                    <a:gd name="T0" fmla="*/ 8 w 26"/>
                    <a:gd name="T1" fmla="*/ 67 h 69"/>
                    <a:gd name="T2" fmla="*/ 25 w 26"/>
                    <a:gd name="T3" fmla="*/ 1 h 69"/>
                    <a:gd name="T4" fmla="*/ 21 w 26"/>
                    <a:gd name="T5" fmla="*/ 1 h 69"/>
                    <a:gd name="T6" fmla="*/ 3 w 26"/>
                    <a:gd name="T7" fmla="*/ 68 h 69"/>
                    <a:gd name="T8" fmla="*/ 8 w 26"/>
                    <a:gd name="T9" fmla="*/ 6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8" y="67"/>
                      </a:moveTo>
                      <a:cubicBezTo>
                        <a:pt x="5" y="45"/>
                        <a:pt x="13" y="19"/>
                        <a:pt x="25" y="1"/>
                      </a:cubicBezTo>
                      <a:cubicBezTo>
                        <a:pt x="26" y="0"/>
                        <a:pt x="21" y="0"/>
                        <a:pt x="21" y="1"/>
                      </a:cubicBezTo>
                      <a:cubicBezTo>
                        <a:pt x="9" y="19"/>
                        <a:pt x="0" y="45"/>
                        <a:pt x="3" y="68"/>
                      </a:cubicBezTo>
                      <a:cubicBezTo>
                        <a:pt x="3" y="69"/>
                        <a:pt x="8" y="69"/>
                        <a:pt x="8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128"/>
                <p:cNvSpPr>
                  <a:spLocks/>
                </p:cNvSpPr>
                <p:nvPr/>
              </p:nvSpPr>
              <p:spPr bwMode="auto">
                <a:xfrm>
                  <a:off x="2772" y="104"/>
                  <a:ext cx="159" cy="88"/>
                </a:xfrm>
                <a:custGeom>
                  <a:avLst/>
                  <a:gdLst>
                    <a:gd name="T0" fmla="*/ 1 w 67"/>
                    <a:gd name="T1" fmla="*/ 2 h 37"/>
                    <a:gd name="T2" fmla="*/ 63 w 67"/>
                    <a:gd name="T3" fmla="*/ 33 h 37"/>
                    <a:gd name="T4" fmla="*/ 62 w 67"/>
                    <a:gd name="T5" fmla="*/ 31 h 37"/>
                    <a:gd name="T6" fmla="*/ 6 w 67"/>
                    <a:gd name="T7" fmla="*/ 1 h 37"/>
                    <a:gd name="T8" fmla="*/ 1 w 67"/>
                    <a:gd name="T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7">
                      <a:moveTo>
                        <a:pt x="1" y="2"/>
                      </a:moveTo>
                      <a:cubicBezTo>
                        <a:pt x="14" y="24"/>
                        <a:pt x="37" y="37"/>
                        <a:pt x="63" y="33"/>
                      </a:cubicBezTo>
                      <a:cubicBezTo>
                        <a:pt x="67" y="33"/>
                        <a:pt x="64" y="31"/>
                        <a:pt x="62" y="31"/>
                      </a:cubicBezTo>
                      <a:cubicBezTo>
                        <a:pt x="38" y="35"/>
                        <a:pt x="17" y="21"/>
                        <a:pt x="6" y="1"/>
                      </a:cubicBezTo>
                      <a:cubicBezTo>
                        <a:pt x="5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129"/>
                <p:cNvSpPr>
                  <a:spLocks/>
                </p:cNvSpPr>
                <p:nvPr/>
              </p:nvSpPr>
              <p:spPr bwMode="auto">
                <a:xfrm>
                  <a:off x="2221" y="171"/>
                  <a:ext cx="617" cy="322"/>
                </a:xfrm>
                <a:custGeom>
                  <a:avLst/>
                  <a:gdLst>
                    <a:gd name="T0" fmla="*/ 254 w 260"/>
                    <a:gd name="T1" fmla="*/ 1 h 136"/>
                    <a:gd name="T2" fmla="*/ 3 w 260"/>
                    <a:gd name="T3" fmla="*/ 134 h 136"/>
                    <a:gd name="T4" fmla="*/ 6 w 260"/>
                    <a:gd name="T5" fmla="*/ 136 h 136"/>
                    <a:gd name="T6" fmla="*/ 258 w 260"/>
                    <a:gd name="T7" fmla="*/ 2 h 136"/>
                    <a:gd name="T8" fmla="*/ 254 w 260"/>
                    <a:gd name="T9" fmla="*/ 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136">
                      <a:moveTo>
                        <a:pt x="254" y="1"/>
                      </a:moveTo>
                      <a:cubicBezTo>
                        <a:pt x="171" y="46"/>
                        <a:pt x="88" y="93"/>
                        <a:pt x="3" y="134"/>
                      </a:cubicBezTo>
                      <a:cubicBezTo>
                        <a:pt x="0" y="136"/>
                        <a:pt x="5" y="136"/>
                        <a:pt x="6" y="136"/>
                      </a:cubicBezTo>
                      <a:cubicBezTo>
                        <a:pt x="92" y="94"/>
                        <a:pt x="175" y="47"/>
                        <a:pt x="258" y="2"/>
                      </a:cubicBezTo>
                      <a:cubicBezTo>
                        <a:pt x="260" y="0"/>
                        <a:pt x="256" y="0"/>
                        <a:pt x="2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130"/>
                <p:cNvSpPr>
                  <a:spLocks/>
                </p:cNvSpPr>
                <p:nvPr/>
              </p:nvSpPr>
              <p:spPr bwMode="auto">
                <a:xfrm>
                  <a:off x="2820" y="144"/>
                  <a:ext cx="42" cy="43"/>
                </a:xfrm>
                <a:custGeom>
                  <a:avLst/>
                  <a:gdLst>
                    <a:gd name="T0" fmla="*/ 12 w 18"/>
                    <a:gd name="T1" fmla="*/ 16 h 18"/>
                    <a:gd name="T2" fmla="*/ 2 w 18"/>
                    <a:gd name="T3" fmla="*/ 12 h 18"/>
                    <a:gd name="T4" fmla="*/ 6 w 18"/>
                    <a:gd name="T5" fmla="*/ 2 h 18"/>
                    <a:gd name="T6" fmla="*/ 16 w 18"/>
                    <a:gd name="T7" fmla="*/ 6 h 18"/>
                    <a:gd name="T8" fmla="*/ 12 w 18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2" y="16"/>
                      </a:moveTo>
                      <a:cubicBezTo>
                        <a:pt x="8" y="18"/>
                        <a:pt x="4" y="16"/>
                        <a:pt x="2" y="12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4" y="2"/>
                        <a:pt x="16" y="6"/>
                      </a:cubicBezTo>
                      <a:cubicBezTo>
                        <a:pt x="18" y="10"/>
                        <a:pt x="16" y="14"/>
                        <a:pt x="1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131"/>
                <p:cNvSpPr>
                  <a:spLocks/>
                </p:cNvSpPr>
                <p:nvPr/>
              </p:nvSpPr>
              <p:spPr bwMode="auto">
                <a:xfrm>
                  <a:off x="2900" y="322"/>
                  <a:ext cx="62" cy="183"/>
                </a:xfrm>
                <a:custGeom>
                  <a:avLst/>
                  <a:gdLst>
                    <a:gd name="T0" fmla="*/ 25 w 26"/>
                    <a:gd name="T1" fmla="*/ 75 h 77"/>
                    <a:gd name="T2" fmla="*/ 24 w 26"/>
                    <a:gd name="T3" fmla="*/ 2 h 77"/>
                    <a:gd name="T4" fmla="*/ 19 w 26"/>
                    <a:gd name="T5" fmla="*/ 1 h 77"/>
                    <a:gd name="T6" fmla="*/ 21 w 26"/>
                    <a:gd name="T7" fmla="*/ 76 h 77"/>
                    <a:gd name="T8" fmla="*/ 25 w 26"/>
                    <a:gd name="T9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77">
                      <a:moveTo>
                        <a:pt x="25" y="75"/>
                      </a:moveTo>
                      <a:cubicBezTo>
                        <a:pt x="7" y="53"/>
                        <a:pt x="5" y="25"/>
                        <a:pt x="24" y="2"/>
                      </a:cubicBezTo>
                      <a:cubicBezTo>
                        <a:pt x="25" y="1"/>
                        <a:pt x="20" y="0"/>
                        <a:pt x="19" y="1"/>
                      </a:cubicBezTo>
                      <a:cubicBezTo>
                        <a:pt x="0" y="24"/>
                        <a:pt x="2" y="53"/>
                        <a:pt x="21" y="76"/>
                      </a:cubicBezTo>
                      <a:cubicBezTo>
                        <a:pt x="21" y="77"/>
                        <a:pt x="26" y="77"/>
                        <a:pt x="25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132"/>
                <p:cNvSpPr>
                  <a:spLocks/>
                </p:cNvSpPr>
                <p:nvPr/>
              </p:nvSpPr>
              <p:spPr bwMode="auto">
                <a:xfrm>
                  <a:off x="2848" y="377"/>
                  <a:ext cx="176" cy="59"/>
                </a:xfrm>
                <a:custGeom>
                  <a:avLst/>
                  <a:gdLst>
                    <a:gd name="T0" fmla="*/ 1 w 74"/>
                    <a:gd name="T1" fmla="*/ 1 h 25"/>
                    <a:gd name="T2" fmla="*/ 72 w 74"/>
                    <a:gd name="T3" fmla="*/ 11 h 25"/>
                    <a:gd name="T4" fmla="*/ 68 w 74"/>
                    <a:gd name="T5" fmla="*/ 9 h 25"/>
                    <a:gd name="T6" fmla="*/ 6 w 74"/>
                    <a:gd name="T7" fmla="*/ 1 h 25"/>
                    <a:gd name="T8" fmla="*/ 1 w 74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5">
                      <a:moveTo>
                        <a:pt x="1" y="1"/>
                      </a:moveTo>
                      <a:cubicBezTo>
                        <a:pt x="21" y="20"/>
                        <a:pt x="48" y="25"/>
                        <a:pt x="72" y="11"/>
                      </a:cubicBezTo>
                      <a:cubicBezTo>
                        <a:pt x="74" y="10"/>
                        <a:pt x="69" y="9"/>
                        <a:pt x="68" y="9"/>
                      </a:cubicBezTo>
                      <a:cubicBezTo>
                        <a:pt x="47" y="22"/>
                        <a:pt x="24" y="18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133"/>
                <p:cNvSpPr>
                  <a:spLocks/>
                </p:cNvSpPr>
                <p:nvPr/>
              </p:nvSpPr>
              <p:spPr bwMode="auto">
                <a:xfrm>
                  <a:off x="2881" y="353"/>
                  <a:ext cx="114" cy="138"/>
                </a:xfrm>
                <a:custGeom>
                  <a:avLst/>
                  <a:gdLst>
                    <a:gd name="T0" fmla="*/ 5 w 48"/>
                    <a:gd name="T1" fmla="*/ 56 h 58"/>
                    <a:gd name="T2" fmla="*/ 46 w 48"/>
                    <a:gd name="T3" fmla="*/ 1 h 58"/>
                    <a:gd name="T4" fmla="*/ 42 w 48"/>
                    <a:gd name="T5" fmla="*/ 0 h 58"/>
                    <a:gd name="T6" fmla="*/ 0 w 48"/>
                    <a:gd name="T7" fmla="*/ 56 h 58"/>
                    <a:gd name="T8" fmla="*/ 5 w 48"/>
                    <a:gd name="T9" fmla="*/ 5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58">
                      <a:moveTo>
                        <a:pt x="5" y="56"/>
                      </a:moveTo>
                      <a:cubicBezTo>
                        <a:pt x="11" y="34"/>
                        <a:pt x="28" y="14"/>
                        <a:pt x="46" y="1"/>
                      </a:cubicBezTo>
                      <a:cubicBezTo>
                        <a:pt x="48" y="0"/>
                        <a:pt x="43" y="0"/>
                        <a:pt x="42" y="0"/>
                      </a:cubicBezTo>
                      <a:cubicBezTo>
                        <a:pt x="24" y="13"/>
                        <a:pt x="6" y="34"/>
                        <a:pt x="0" y="56"/>
                      </a:cubicBezTo>
                      <a:cubicBezTo>
                        <a:pt x="0" y="58"/>
                        <a:pt x="5" y="57"/>
                        <a:pt x="5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Freeform 134"/>
                <p:cNvSpPr>
                  <a:spLocks/>
                </p:cNvSpPr>
                <p:nvPr/>
              </p:nvSpPr>
              <p:spPr bwMode="auto">
                <a:xfrm>
                  <a:off x="2886" y="337"/>
                  <a:ext cx="121" cy="125"/>
                </a:xfrm>
                <a:custGeom>
                  <a:avLst/>
                  <a:gdLst>
                    <a:gd name="T0" fmla="*/ 0 w 51"/>
                    <a:gd name="T1" fmla="*/ 1 h 53"/>
                    <a:gd name="T2" fmla="*/ 45 w 51"/>
                    <a:gd name="T3" fmla="*/ 53 h 53"/>
                    <a:gd name="T4" fmla="*/ 48 w 51"/>
                    <a:gd name="T5" fmla="*/ 51 h 53"/>
                    <a:gd name="T6" fmla="*/ 5 w 51"/>
                    <a:gd name="T7" fmla="*/ 1 h 53"/>
                    <a:gd name="T8" fmla="*/ 0 w 51"/>
                    <a:gd name="T9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53">
                      <a:moveTo>
                        <a:pt x="0" y="1"/>
                      </a:moveTo>
                      <a:cubicBezTo>
                        <a:pt x="4" y="26"/>
                        <a:pt x="20" y="47"/>
                        <a:pt x="45" y="53"/>
                      </a:cubicBezTo>
                      <a:cubicBezTo>
                        <a:pt x="47" y="53"/>
                        <a:pt x="51" y="52"/>
                        <a:pt x="48" y="51"/>
                      </a:cubicBezTo>
                      <a:cubicBezTo>
                        <a:pt x="24" y="46"/>
                        <a:pt x="9" y="24"/>
                        <a:pt x="5" y="1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135"/>
                <p:cNvSpPr>
                  <a:spLocks/>
                </p:cNvSpPr>
                <p:nvPr/>
              </p:nvSpPr>
              <p:spPr bwMode="auto">
                <a:xfrm>
                  <a:off x="2233" y="417"/>
                  <a:ext cx="689" cy="78"/>
                </a:xfrm>
                <a:custGeom>
                  <a:avLst/>
                  <a:gdLst>
                    <a:gd name="T0" fmla="*/ 287 w 290"/>
                    <a:gd name="T1" fmla="*/ 0 h 33"/>
                    <a:gd name="T2" fmla="*/ 3 w 290"/>
                    <a:gd name="T3" fmla="*/ 31 h 33"/>
                    <a:gd name="T4" fmla="*/ 4 w 290"/>
                    <a:gd name="T5" fmla="*/ 33 h 33"/>
                    <a:gd name="T6" fmla="*/ 287 w 290"/>
                    <a:gd name="T7" fmla="*/ 2 h 33"/>
                    <a:gd name="T8" fmla="*/ 287 w 290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33">
                      <a:moveTo>
                        <a:pt x="287" y="0"/>
                      </a:moveTo>
                      <a:cubicBezTo>
                        <a:pt x="193" y="11"/>
                        <a:pt x="98" y="24"/>
                        <a:pt x="3" y="31"/>
                      </a:cubicBezTo>
                      <a:cubicBezTo>
                        <a:pt x="0" y="31"/>
                        <a:pt x="1" y="33"/>
                        <a:pt x="4" y="33"/>
                      </a:cubicBezTo>
                      <a:cubicBezTo>
                        <a:pt x="98" y="26"/>
                        <a:pt x="193" y="13"/>
                        <a:pt x="287" y="2"/>
                      </a:cubicBezTo>
                      <a:cubicBezTo>
                        <a:pt x="290" y="2"/>
                        <a:pt x="290" y="0"/>
                        <a:pt x="2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136"/>
                <p:cNvSpPr>
                  <a:spLocks/>
                </p:cNvSpPr>
                <p:nvPr/>
              </p:nvSpPr>
              <p:spPr bwMode="auto">
                <a:xfrm>
                  <a:off x="2907" y="398"/>
                  <a:ext cx="38" cy="38"/>
                </a:xfrm>
                <a:custGeom>
                  <a:avLst/>
                  <a:gdLst>
                    <a:gd name="T0" fmla="*/ 9 w 16"/>
                    <a:gd name="T1" fmla="*/ 15 h 16"/>
                    <a:gd name="T2" fmla="*/ 1 w 16"/>
                    <a:gd name="T3" fmla="*/ 8 h 16"/>
                    <a:gd name="T4" fmla="*/ 8 w 16"/>
                    <a:gd name="T5" fmla="*/ 0 h 16"/>
                    <a:gd name="T6" fmla="*/ 16 w 16"/>
                    <a:gd name="T7" fmla="*/ 7 h 16"/>
                    <a:gd name="T8" fmla="*/ 9 w 16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15"/>
                      </a:moveTo>
                      <a:cubicBezTo>
                        <a:pt x="5" y="16"/>
                        <a:pt x="1" y="13"/>
                        <a:pt x="1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ubicBezTo>
                        <a:pt x="16" y="11"/>
                        <a:pt x="13" y="15"/>
                        <a:pt x="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137"/>
                <p:cNvSpPr>
                  <a:spLocks/>
                </p:cNvSpPr>
                <p:nvPr/>
              </p:nvSpPr>
              <p:spPr bwMode="auto">
                <a:xfrm>
                  <a:off x="2876" y="571"/>
                  <a:ext cx="95" cy="174"/>
                </a:xfrm>
                <a:custGeom>
                  <a:avLst/>
                  <a:gdLst>
                    <a:gd name="T0" fmla="*/ 14 w 40"/>
                    <a:gd name="T1" fmla="*/ 71 h 73"/>
                    <a:gd name="T2" fmla="*/ 38 w 40"/>
                    <a:gd name="T3" fmla="*/ 3 h 73"/>
                    <a:gd name="T4" fmla="*/ 34 w 40"/>
                    <a:gd name="T5" fmla="*/ 1 h 73"/>
                    <a:gd name="T6" fmla="*/ 9 w 40"/>
                    <a:gd name="T7" fmla="*/ 71 h 73"/>
                    <a:gd name="T8" fmla="*/ 14 w 40"/>
                    <a:gd name="T9" fmla="*/ 71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3">
                      <a:moveTo>
                        <a:pt x="14" y="71"/>
                      </a:moveTo>
                      <a:cubicBezTo>
                        <a:pt x="5" y="44"/>
                        <a:pt x="13" y="17"/>
                        <a:pt x="38" y="3"/>
                      </a:cubicBezTo>
                      <a:cubicBezTo>
                        <a:pt x="40" y="2"/>
                        <a:pt x="35" y="0"/>
                        <a:pt x="34" y="1"/>
                      </a:cubicBezTo>
                      <a:cubicBezTo>
                        <a:pt x="8" y="16"/>
                        <a:pt x="0" y="43"/>
                        <a:pt x="9" y="71"/>
                      </a:cubicBezTo>
                      <a:cubicBezTo>
                        <a:pt x="10" y="73"/>
                        <a:pt x="14" y="73"/>
                        <a:pt x="14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138"/>
                <p:cNvSpPr>
                  <a:spLocks/>
                </p:cNvSpPr>
                <p:nvPr/>
              </p:nvSpPr>
              <p:spPr bwMode="auto">
                <a:xfrm>
                  <a:off x="2848" y="588"/>
                  <a:ext cx="157" cy="92"/>
                </a:xfrm>
                <a:custGeom>
                  <a:avLst/>
                  <a:gdLst>
                    <a:gd name="T0" fmla="*/ 0 w 66"/>
                    <a:gd name="T1" fmla="*/ 2 h 39"/>
                    <a:gd name="T2" fmla="*/ 64 w 66"/>
                    <a:gd name="T3" fmla="*/ 35 h 39"/>
                    <a:gd name="T4" fmla="*/ 61 w 66"/>
                    <a:gd name="T5" fmla="*/ 33 h 39"/>
                    <a:gd name="T6" fmla="*/ 5 w 66"/>
                    <a:gd name="T7" fmla="*/ 2 h 39"/>
                    <a:gd name="T8" fmla="*/ 0 w 66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9">
                      <a:moveTo>
                        <a:pt x="0" y="2"/>
                      </a:moveTo>
                      <a:cubicBezTo>
                        <a:pt x="12" y="27"/>
                        <a:pt x="36" y="39"/>
                        <a:pt x="64" y="35"/>
                      </a:cubicBezTo>
                      <a:cubicBezTo>
                        <a:pt x="66" y="34"/>
                        <a:pt x="62" y="32"/>
                        <a:pt x="61" y="33"/>
                      </a:cubicBezTo>
                      <a:cubicBezTo>
                        <a:pt x="36" y="37"/>
                        <a:pt x="16" y="24"/>
                        <a:pt x="5" y="2"/>
                      </a:cubicBezTo>
                      <a:cubicBezTo>
                        <a:pt x="4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139"/>
                <p:cNvSpPr>
                  <a:spLocks/>
                </p:cNvSpPr>
                <p:nvPr/>
              </p:nvSpPr>
              <p:spPr bwMode="auto">
                <a:xfrm>
                  <a:off x="2838" y="609"/>
                  <a:ext cx="157" cy="98"/>
                </a:xfrm>
                <a:custGeom>
                  <a:avLst/>
                  <a:gdLst>
                    <a:gd name="T0" fmla="*/ 6 w 66"/>
                    <a:gd name="T1" fmla="*/ 39 h 41"/>
                    <a:gd name="T2" fmla="*/ 62 w 66"/>
                    <a:gd name="T3" fmla="*/ 3 h 41"/>
                    <a:gd name="T4" fmla="*/ 61 w 66"/>
                    <a:gd name="T5" fmla="*/ 1 h 41"/>
                    <a:gd name="T6" fmla="*/ 1 w 66"/>
                    <a:gd name="T7" fmla="*/ 39 h 41"/>
                    <a:gd name="T8" fmla="*/ 6 w 66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1">
                      <a:moveTo>
                        <a:pt x="6" y="39"/>
                      </a:moveTo>
                      <a:cubicBezTo>
                        <a:pt x="19" y="22"/>
                        <a:pt x="42" y="8"/>
                        <a:pt x="62" y="3"/>
                      </a:cubicBezTo>
                      <a:cubicBezTo>
                        <a:pt x="66" y="2"/>
                        <a:pt x="63" y="0"/>
                        <a:pt x="61" y="1"/>
                      </a:cubicBezTo>
                      <a:cubicBezTo>
                        <a:pt x="39" y="7"/>
                        <a:pt x="14" y="20"/>
                        <a:pt x="1" y="39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140"/>
                <p:cNvSpPr>
                  <a:spLocks/>
                </p:cNvSpPr>
                <p:nvPr/>
              </p:nvSpPr>
              <p:spPr bwMode="auto">
                <a:xfrm>
                  <a:off x="2886" y="564"/>
                  <a:ext cx="81" cy="154"/>
                </a:xfrm>
                <a:custGeom>
                  <a:avLst/>
                  <a:gdLst>
                    <a:gd name="T0" fmla="*/ 5 w 34"/>
                    <a:gd name="T1" fmla="*/ 1 h 65"/>
                    <a:gd name="T2" fmla="*/ 28 w 34"/>
                    <a:gd name="T3" fmla="*/ 64 h 65"/>
                    <a:gd name="T4" fmla="*/ 32 w 34"/>
                    <a:gd name="T5" fmla="*/ 63 h 65"/>
                    <a:gd name="T6" fmla="*/ 10 w 34"/>
                    <a:gd name="T7" fmla="*/ 1 h 65"/>
                    <a:gd name="T8" fmla="*/ 5 w 34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65">
                      <a:moveTo>
                        <a:pt x="5" y="1"/>
                      </a:moveTo>
                      <a:cubicBezTo>
                        <a:pt x="0" y="26"/>
                        <a:pt x="7" y="50"/>
                        <a:pt x="28" y="64"/>
                      </a:cubicBezTo>
                      <a:cubicBezTo>
                        <a:pt x="29" y="65"/>
                        <a:pt x="34" y="64"/>
                        <a:pt x="32" y="63"/>
                      </a:cubicBezTo>
                      <a:cubicBezTo>
                        <a:pt x="12" y="49"/>
                        <a:pt x="5" y="25"/>
                        <a:pt x="10" y="1"/>
                      </a:cubicBezTo>
                      <a:cubicBezTo>
                        <a:pt x="10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141"/>
                <p:cNvSpPr>
                  <a:spLocks/>
                </p:cNvSpPr>
                <p:nvPr/>
              </p:nvSpPr>
              <p:spPr bwMode="auto">
                <a:xfrm>
                  <a:off x="2228" y="481"/>
                  <a:ext cx="677" cy="171"/>
                </a:xfrm>
                <a:custGeom>
                  <a:avLst/>
                  <a:gdLst>
                    <a:gd name="T0" fmla="*/ 283 w 285"/>
                    <a:gd name="T1" fmla="*/ 70 h 72"/>
                    <a:gd name="T2" fmla="*/ 6 w 285"/>
                    <a:gd name="T3" fmla="*/ 0 h 72"/>
                    <a:gd name="T4" fmla="*/ 3 w 285"/>
                    <a:gd name="T5" fmla="*/ 2 h 72"/>
                    <a:gd name="T6" fmla="*/ 279 w 285"/>
                    <a:gd name="T7" fmla="*/ 72 h 72"/>
                    <a:gd name="T8" fmla="*/ 283 w 285"/>
                    <a:gd name="T9" fmla="*/ 7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2">
                      <a:moveTo>
                        <a:pt x="283" y="70"/>
                      </a:moveTo>
                      <a:cubicBezTo>
                        <a:pt x="190" y="47"/>
                        <a:pt x="97" y="26"/>
                        <a:pt x="6" y="0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94" y="28"/>
                        <a:pt x="187" y="49"/>
                        <a:pt x="279" y="72"/>
                      </a:cubicBezTo>
                      <a:cubicBezTo>
                        <a:pt x="280" y="72"/>
                        <a:pt x="285" y="71"/>
                        <a:pt x="28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Freeform 142"/>
                <p:cNvSpPr>
                  <a:spLocks/>
                </p:cNvSpPr>
                <p:nvPr/>
              </p:nvSpPr>
              <p:spPr bwMode="auto">
                <a:xfrm>
                  <a:off x="2888" y="631"/>
                  <a:ext cx="41" cy="40"/>
                </a:xfrm>
                <a:custGeom>
                  <a:avLst/>
                  <a:gdLst>
                    <a:gd name="T0" fmla="*/ 6 w 17"/>
                    <a:gd name="T1" fmla="*/ 16 h 17"/>
                    <a:gd name="T2" fmla="*/ 1 w 17"/>
                    <a:gd name="T3" fmla="*/ 7 h 17"/>
                    <a:gd name="T4" fmla="*/ 10 w 17"/>
                    <a:gd name="T5" fmla="*/ 1 h 17"/>
                    <a:gd name="T6" fmla="*/ 16 w 17"/>
                    <a:gd name="T7" fmla="*/ 11 h 17"/>
                    <a:gd name="T8" fmla="*/ 6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6" y="16"/>
                      </a:moveTo>
                      <a:cubicBezTo>
                        <a:pt x="2" y="15"/>
                        <a:pt x="0" y="11"/>
                        <a:pt x="1" y="7"/>
                      </a:cubicBez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5" y="3"/>
                        <a:pt x="17" y="7"/>
                        <a:pt x="16" y="11"/>
                      </a:cubicBezTo>
                      <a:cubicBezTo>
                        <a:pt x="15" y="15"/>
                        <a:pt x="10" y="17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Freeform 143"/>
                <p:cNvSpPr>
                  <a:spLocks/>
                </p:cNvSpPr>
                <p:nvPr/>
              </p:nvSpPr>
              <p:spPr bwMode="auto">
                <a:xfrm>
                  <a:off x="2763" y="828"/>
                  <a:ext cx="130" cy="139"/>
                </a:xfrm>
                <a:custGeom>
                  <a:avLst/>
                  <a:gdLst>
                    <a:gd name="T0" fmla="*/ 5 w 55"/>
                    <a:gd name="T1" fmla="*/ 58 h 59"/>
                    <a:gd name="T2" fmla="*/ 53 w 55"/>
                    <a:gd name="T3" fmla="*/ 2 h 59"/>
                    <a:gd name="T4" fmla="*/ 49 w 55"/>
                    <a:gd name="T5" fmla="*/ 0 h 59"/>
                    <a:gd name="T6" fmla="*/ 0 w 55"/>
                    <a:gd name="T7" fmla="*/ 57 h 59"/>
                    <a:gd name="T8" fmla="*/ 5 w 55"/>
                    <a:gd name="T9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59">
                      <a:moveTo>
                        <a:pt x="5" y="58"/>
                      </a:moveTo>
                      <a:cubicBezTo>
                        <a:pt x="7" y="29"/>
                        <a:pt x="24" y="6"/>
                        <a:pt x="53" y="2"/>
                      </a:cubicBezTo>
                      <a:cubicBezTo>
                        <a:pt x="55" y="2"/>
                        <a:pt x="51" y="0"/>
                        <a:pt x="49" y="0"/>
                      </a:cubicBezTo>
                      <a:cubicBezTo>
                        <a:pt x="20" y="5"/>
                        <a:pt x="2" y="27"/>
                        <a:pt x="0" y="57"/>
                      </a:cubicBezTo>
                      <a:cubicBezTo>
                        <a:pt x="0" y="58"/>
                        <a:pt x="5" y="59"/>
                        <a:pt x="5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Freeform 144"/>
                <p:cNvSpPr>
                  <a:spLocks/>
                </p:cNvSpPr>
                <p:nvPr/>
              </p:nvSpPr>
              <p:spPr bwMode="auto">
                <a:xfrm>
                  <a:off x="2770" y="804"/>
                  <a:ext cx="118" cy="128"/>
                </a:xfrm>
                <a:custGeom>
                  <a:avLst/>
                  <a:gdLst>
                    <a:gd name="T0" fmla="*/ 0 w 50"/>
                    <a:gd name="T1" fmla="*/ 1 h 54"/>
                    <a:gd name="T2" fmla="*/ 47 w 50"/>
                    <a:gd name="T3" fmla="*/ 54 h 54"/>
                    <a:gd name="T4" fmla="*/ 47 w 50"/>
                    <a:gd name="T5" fmla="*/ 52 h 54"/>
                    <a:gd name="T6" fmla="*/ 5 w 50"/>
                    <a:gd name="T7" fmla="*/ 2 h 54"/>
                    <a:gd name="T8" fmla="*/ 0 w 50"/>
                    <a:gd name="T9" fmla="*/ 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4">
                      <a:moveTo>
                        <a:pt x="0" y="1"/>
                      </a:moveTo>
                      <a:cubicBezTo>
                        <a:pt x="3" y="28"/>
                        <a:pt x="20" y="48"/>
                        <a:pt x="47" y="54"/>
                      </a:cubicBezTo>
                      <a:cubicBezTo>
                        <a:pt x="50" y="54"/>
                        <a:pt x="50" y="52"/>
                        <a:pt x="47" y="52"/>
                      </a:cubicBezTo>
                      <a:cubicBezTo>
                        <a:pt x="22" y="47"/>
                        <a:pt x="7" y="27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1" name="Freeform 145"/>
                <p:cNvSpPr>
                  <a:spLocks/>
                </p:cNvSpPr>
                <p:nvPr/>
              </p:nvSpPr>
              <p:spPr bwMode="auto">
                <a:xfrm>
                  <a:off x="2720" y="865"/>
                  <a:ext cx="180" cy="46"/>
                </a:xfrm>
                <a:custGeom>
                  <a:avLst/>
                  <a:gdLst>
                    <a:gd name="T0" fmla="*/ 6 w 76"/>
                    <a:gd name="T1" fmla="*/ 18 h 19"/>
                    <a:gd name="T2" fmla="*/ 71 w 76"/>
                    <a:gd name="T3" fmla="*/ 5 h 19"/>
                    <a:gd name="T4" fmla="*/ 73 w 76"/>
                    <a:gd name="T5" fmla="*/ 3 h 19"/>
                    <a:gd name="T6" fmla="*/ 2 w 76"/>
                    <a:gd name="T7" fmla="*/ 17 h 19"/>
                    <a:gd name="T8" fmla="*/ 6 w 76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19">
                      <a:moveTo>
                        <a:pt x="6" y="18"/>
                      </a:moveTo>
                      <a:cubicBezTo>
                        <a:pt x="24" y="6"/>
                        <a:pt x="50" y="2"/>
                        <a:pt x="71" y="5"/>
                      </a:cubicBezTo>
                      <a:cubicBezTo>
                        <a:pt x="72" y="5"/>
                        <a:pt x="76" y="3"/>
                        <a:pt x="73" y="3"/>
                      </a:cubicBezTo>
                      <a:cubicBezTo>
                        <a:pt x="50" y="0"/>
                        <a:pt x="22" y="4"/>
                        <a:pt x="2" y="17"/>
                      </a:cubicBezTo>
                      <a:cubicBezTo>
                        <a:pt x="0" y="19"/>
                        <a:pt x="5" y="19"/>
                        <a:pt x="6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2" name="Freeform 146"/>
                <p:cNvSpPr>
                  <a:spLocks/>
                </p:cNvSpPr>
                <p:nvPr/>
              </p:nvSpPr>
              <p:spPr bwMode="auto">
                <a:xfrm>
                  <a:off x="2789" y="797"/>
                  <a:ext cx="49" cy="166"/>
                </a:xfrm>
                <a:custGeom>
                  <a:avLst/>
                  <a:gdLst>
                    <a:gd name="T0" fmla="*/ 15 w 21"/>
                    <a:gd name="T1" fmla="*/ 2 h 70"/>
                    <a:gd name="T2" fmla="*/ 14 w 21"/>
                    <a:gd name="T3" fmla="*/ 69 h 70"/>
                    <a:gd name="T4" fmla="*/ 19 w 21"/>
                    <a:gd name="T5" fmla="*/ 68 h 70"/>
                    <a:gd name="T6" fmla="*/ 20 w 21"/>
                    <a:gd name="T7" fmla="*/ 2 h 70"/>
                    <a:gd name="T8" fmla="*/ 15 w 21"/>
                    <a:gd name="T9" fmla="*/ 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70">
                      <a:moveTo>
                        <a:pt x="15" y="2"/>
                      </a:moveTo>
                      <a:cubicBezTo>
                        <a:pt x="2" y="23"/>
                        <a:pt x="0" y="48"/>
                        <a:pt x="14" y="69"/>
                      </a:cubicBezTo>
                      <a:cubicBezTo>
                        <a:pt x="15" y="70"/>
                        <a:pt x="20" y="70"/>
                        <a:pt x="19" y="68"/>
                      </a:cubicBezTo>
                      <a:cubicBezTo>
                        <a:pt x="5" y="48"/>
                        <a:pt x="7" y="23"/>
                        <a:pt x="20" y="2"/>
                      </a:cubicBezTo>
                      <a:cubicBezTo>
                        <a:pt x="21" y="1"/>
                        <a:pt x="16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3" name="Freeform 147"/>
                <p:cNvSpPr>
                  <a:spLocks/>
                </p:cNvSpPr>
                <p:nvPr/>
              </p:nvSpPr>
              <p:spPr bwMode="auto">
                <a:xfrm>
                  <a:off x="2233" y="479"/>
                  <a:ext cx="570" cy="401"/>
                </a:xfrm>
                <a:custGeom>
                  <a:avLst/>
                  <a:gdLst>
                    <a:gd name="T0" fmla="*/ 238 w 240"/>
                    <a:gd name="T1" fmla="*/ 166 h 169"/>
                    <a:gd name="T2" fmla="*/ 6 w 240"/>
                    <a:gd name="T3" fmla="*/ 1 h 169"/>
                    <a:gd name="T4" fmla="*/ 2 w 240"/>
                    <a:gd name="T5" fmla="*/ 2 h 169"/>
                    <a:gd name="T6" fmla="*/ 234 w 240"/>
                    <a:gd name="T7" fmla="*/ 168 h 169"/>
                    <a:gd name="T8" fmla="*/ 238 w 240"/>
                    <a:gd name="T9" fmla="*/ 16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" h="169">
                      <a:moveTo>
                        <a:pt x="238" y="166"/>
                      </a:moveTo>
                      <a:cubicBezTo>
                        <a:pt x="161" y="112"/>
                        <a:pt x="82" y="59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77" y="60"/>
                        <a:pt x="156" y="113"/>
                        <a:pt x="234" y="168"/>
                      </a:cubicBezTo>
                      <a:cubicBezTo>
                        <a:pt x="235" y="169"/>
                        <a:pt x="240" y="167"/>
                        <a:pt x="23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148"/>
                <p:cNvSpPr>
                  <a:spLocks/>
                </p:cNvSpPr>
                <p:nvPr/>
              </p:nvSpPr>
              <p:spPr bwMode="auto">
                <a:xfrm>
                  <a:off x="2784" y="861"/>
                  <a:ext cx="43" cy="40"/>
                </a:xfrm>
                <a:custGeom>
                  <a:avLst/>
                  <a:gdLst>
                    <a:gd name="T0" fmla="*/ 4 w 18"/>
                    <a:gd name="T1" fmla="*/ 15 h 17"/>
                    <a:gd name="T2" fmla="*/ 3 w 18"/>
                    <a:gd name="T3" fmla="*/ 4 h 17"/>
                    <a:gd name="T4" fmla="*/ 14 w 18"/>
                    <a:gd name="T5" fmla="*/ 3 h 17"/>
                    <a:gd name="T6" fmla="*/ 15 w 18"/>
                    <a:gd name="T7" fmla="*/ 14 h 17"/>
                    <a:gd name="T8" fmla="*/ 4 w 18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15"/>
                      </a:moveTo>
                      <a:cubicBezTo>
                        <a:pt x="1" y="12"/>
                        <a:pt x="0" y="8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5"/>
                        <a:pt x="18" y="10"/>
                        <a:pt x="15" y="14"/>
                      </a:cubicBezTo>
                      <a:cubicBezTo>
                        <a:pt x="13" y="17"/>
                        <a:pt x="8" y="17"/>
                        <a:pt x="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149"/>
                <p:cNvSpPr>
                  <a:spLocks/>
                </p:cNvSpPr>
                <p:nvPr/>
              </p:nvSpPr>
              <p:spPr bwMode="auto">
                <a:xfrm>
                  <a:off x="2539" y="1029"/>
                  <a:ext cx="174" cy="102"/>
                </a:xfrm>
                <a:custGeom>
                  <a:avLst/>
                  <a:gdLst>
                    <a:gd name="T0" fmla="*/ 6 w 73"/>
                    <a:gd name="T1" fmla="*/ 42 h 43"/>
                    <a:gd name="T2" fmla="*/ 68 w 73"/>
                    <a:gd name="T3" fmla="*/ 9 h 43"/>
                    <a:gd name="T4" fmla="*/ 70 w 73"/>
                    <a:gd name="T5" fmla="*/ 7 h 43"/>
                    <a:gd name="T6" fmla="*/ 1 w 73"/>
                    <a:gd name="T7" fmla="*/ 41 h 43"/>
                    <a:gd name="T8" fmla="*/ 6 w 7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3">
                      <a:moveTo>
                        <a:pt x="6" y="42"/>
                      </a:moveTo>
                      <a:cubicBezTo>
                        <a:pt x="17" y="17"/>
                        <a:pt x="40" y="2"/>
                        <a:pt x="68" y="9"/>
                      </a:cubicBezTo>
                      <a:cubicBezTo>
                        <a:pt x="70" y="9"/>
                        <a:pt x="73" y="8"/>
                        <a:pt x="70" y="7"/>
                      </a:cubicBezTo>
                      <a:cubicBezTo>
                        <a:pt x="40" y="0"/>
                        <a:pt x="14" y="13"/>
                        <a:pt x="1" y="41"/>
                      </a:cubicBezTo>
                      <a:cubicBezTo>
                        <a:pt x="0" y="42"/>
                        <a:pt x="5" y="43"/>
                        <a:pt x="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150"/>
                <p:cNvSpPr>
                  <a:spLocks/>
                </p:cNvSpPr>
                <p:nvPr/>
              </p:nvSpPr>
              <p:spPr bwMode="auto">
                <a:xfrm>
                  <a:off x="2589" y="982"/>
                  <a:ext cx="83" cy="159"/>
                </a:xfrm>
                <a:custGeom>
                  <a:avLst/>
                  <a:gdLst>
                    <a:gd name="T0" fmla="*/ 7 w 35"/>
                    <a:gd name="T1" fmla="*/ 1 h 67"/>
                    <a:gd name="T2" fmla="*/ 29 w 35"/>
                    <a:gd name="T3" fmla="*/ 66 h 67"/>
                    <a:gd name="T4" fmla="*/ 33 w 35"/>
                    <a:gd name="T5" fmla="*/ 66 h 67"/>
                    <a:gd name="T6" fmla="*/ 12 w 35"/>
                    <a:gd name="T7" fmla="*/ 2 h 67"/>
                    <a:gd name="T8" fmla="*/ 7 w 35"/>
                    <a:gd name="T9" fmla="*/ 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67">
                      <a:moveTo>
                        <a:pt x="7" y="1"/>
                      </a:moveTo>
                      <a:cubicBezTo>
                        <a:pt x="0" y="27"/>
                        <a:pt x="7" y="51"/>
                        <a:pt x="29" y="66"/>
                      </a:cubicBezTo>
                      <a:cubicBezTo>
                        <a:pt x="30" y="67"/>
                        <a:pt x="35" y="67"/>
                        <a:pt x="33" y="66"/>
                      </a:cubicBezTo>
                      <a:cubicBezTo>
                        <a:pt x="11" y="51"/>
                        <a:pt x="5" y="27"/>
                        <a:pt x="12" y="2"/>
                      </a:cubicBezTo>
                      <a:cubicBezTo>
                        <a:pt x="13" y="1"/>
                        <a:pt x="8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Freeform 151"/>
                <p:cNvSpPr>
                  <a:spLocks/>
                </p:cNvSpPr>
                <p:nvPr/>
              </p:nvSpPr>
              <p:spPr bwMode="auto">
                <a:xfrm>
                  <a:off x="2523" y="1048"/>
                  <a:ext cx="178" cy="45"/>
                </a:xfrm>
                <a:custGeom>
                  <a:avLst/>
                  <a:gdLst>
                    <a:gd name="T0" fmla="*/ 4 w 75"/>
                    <a:gd name="T1" fmla="*/ 6 h 19"/>
                    <a:gd name="T2" fmla="*/ 69 w 75"/>
                    <a:gd name="T3" fmla="*/ 19 h 19"/>
                    <a:gd name="T4" fmla="*/ 74 w 75"/>
                    <a:gd name="T5" fmla="*/ 17 h 19"/>
                    <a:gd name="T6" fmla="*/ 3 w 75"/>
                    <a:gd name="T7" fmla="*/ 4 h 19"/>
                    <a:gd name="T8" fmla="*/ 4 w 75"/>
                    <a:gd name="T9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4" y="6"/>
                      </a:moveTo>
                      <a:cubicBezTo>
                        <a:pt x="26" y="2"/>
                        <a:pt x="51" y="9"/>
                        <a:pt x="69" y="19"/>
                      </a:cubicBezTo>
                      <a:cubicBezTo>
                        <a:pt x="71" y="19"/>
                        <a:pt x="75" y="18"/>
                        <a:pt x="74" y="17"/>
                      </a:cubicBezTo>
                      <a:cubicBezTo>
                        <a:pt x="53" y="6"/>
                        <a:pt x="26" y="0"/>
                        <a:pt x="3" y="4"/>
                      </a:cubicBezTo>
                      <a:cubicBezTo>
                        <a:pt x="0" y="5"/>
                        <a:pt x="2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Freeform 152"/>
                <p:cNvSpPr>
                  <a:spLocks/>
                </p:cNvSpPr>
                <p:nvPr/>
              </p:nvSpPr>
              <p:spPr bwMode="auto">
                <a:xfrm>
                  <a:off x="2585" y="998"/>
                  <a:ext cx="90" cy="152"/>
                </a:xfrm>
                <a:custGeom>
                  <a:avLst/>
                  <a:gdLst>
                    <a:gd name="T0" fmla="*/ 32 w 38"/>
                    <a:gd name="T1" fmla="*/ 1 h 64"/>
                    <a:gd name="T2" fmla="*/ 5 w 38"/>
                    <a:gd name="T3" fmla="*/ 63 h 64"/>
                    <a:gd name="T4" fmla="*/ 10 w 38"/>
                    <a:gd name="T5" fmla="*/ 62 h 64"/>
                    <a:gd name="T6" fmla="*/ 36 w 38"/>
                    <a:gd name="T7" fmla="*/ 1 h 64"/>
                    <a:gd name="T8" fmla="*/ 32 w 38"/>
                    <a:gd name="T9" fmla="*/ 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4">
                      <a:moveTo>
                        <a:pt x="32" y="1"/>
                      </a:moveTo>
                      <a:cubicBezTo>
                        <a:pt x="12" y="15"/>
                        <a:pt x="0" y="38"/>
                        <a:pt x="5" y="63"/>
                      </a:cubicBezTo>
                      <a:cubicBezTo>
                        <a:pt x="6" y="64"/>
                        <a:pt x="11" y="64"/>
                        <a:pt x="10" y="62"/>
                      </a:cubicBezTo>
                      <a:cubicBezTo>
                        <a:pt x="5" y="38"/>
                        <a:pt x="16" y="15"/>
                        <a:pt x="36" y="1"/>
                      </a:cubicBezTo>
                      <a:cubicBezTo>
                        <a:pt x="38" y="0"/>
                        <a:pt x="33" y="0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Freeform 153"/>
                <p:cNvSpPr>
                  <a:spLocks/>
                </p:cNvSpPr>
                <p:nvPr/>
              </p:nvSpPr>
              <p:spPr bwMode="auto">
                <a:xfrm>
                  <a:off x="2236" y="479"/>
                  <a:ext cx="375" cy="581"/>
                </a:xfrm>
                <a:custGeom>
                  <a:avLst/>
                  <a:gdLst>
                    <a:gd name="T0" fmla="*/ 157 w 158"/>
                    <a:gd name="T1" fmla="*/ 243 h 245"/>
                    <a:gd name="T2" fmla="*/ 5 w 158"/>
                    <a:gd name="T3" fmla="*/ 1 h 245"/>
                    <a:gd name="T4" fmla="*/ 1 w 158"/>
                    <a:gd name="T5" fmla="*/ 2 h 245"/>
                    <a:gd name="T6" fmla="*/ 153 w 158"/>
                    <a:gd name="T7" fmla="*/ 244 h 245"/>
                    <a:gd name="T8" fmla="*/ 157 w 158"/>
                    <a:gd name="T9" fmla="*/ 243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245">
                      <a:moveTo>
                        <a:pt x="157" y="243"/>
                      </a:moveTo>
                      <a:cubicBezTo>
                        <a:pt x="106" y="163"/>
                        <a:pt x="53" y="83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48" y="84"/>
                        <a:pt x="101" y="164"/>
                        <a:pt x="153" y="244"/>
                      </a:cubicBezTo>
                      <a:cubicBezTo>
                        <a:pt x="153" y="245"/>
                        <a:pt x="158" y="244"/>
                        <a:pt x="157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154"/>
                <p:cNvSpPr>
                  <a:spLocks/>
                </p:cNvSpPr>
                <p:nvPr/>
              </p:nvSpPr>
              <p:spPr bwMode="auto">
                <a:xfrm>
                  <a:off x="2592" y="1046"/>
                  <a:ext cx="40" cy="40"/>
                </a:xfrm>
                <a:custGeom>
                  <a:avLst/>
                  <a:gdLst>
                    <a:gd name="T0" fmla="*/ 2 w 17"/>
                    <a:gd name="T1" fmla="*/ 12 h 17"/>
                    <a:gd name="T2" fmla="*/ 4 w 17"/>
                    <a:gd name="T3" fmla="*/ 2 h 17"/>
                    <a:gd name="T4" fmla="*/ 15 w 17"/>
                    <a:gd name="T5" fmla="*/ 5 h 17"/>
                    <a:gd name="T6" fmla="*/ 12 w 17"/>
                    <a:gd name="T7" fmla="*/ 15 h 17"/>
                    <a:gd name="T8" fmla="*/ 2 w 17"/>
                    <a:gd name="T9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2" y="12"/>
                      </a:moveTo>
                      <a:cubicBezTo>
                        <a:pt x="0" y="9"/>
                        <a:pt x="1" y="4"/>
                        <a:pt x="4" y="2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7" y="8"/>
                        <a:pt x="16" y="13"/>
                        <a:pt x="12" y="15"/>
                      </a:cubicBezTo>
                      <a:cubicBezTo>
                        <a:pt x="9" y="17"/>
                        <a:pt x="4" y="16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155"/>
                <p:cNvSpPr>
                  <a:spLocks/>
                </p:cNvSpPr>
                <p:nvPr/>
              </p:nvSpPr>
              <p:spPr bwMode="auto">
                <a:xfrm>
                  <a:off x="2285" y="1153"/>
                  <a:ext cx="193" cy="64"/>
                </a:xfrm>
                <a:custGeom>
                  <a:avLst/>
                  <a:gdLst>
                    <a:gd name="T0" fmla="*/ 6 w 81"/>
                    <a:gd name="T1" fmla="*/ 26 h 27"/>
                    <a:gd name="T2" fmla="*/ 75 w 81"/>
                    <a:gd name="T3" fmla="*/ 18 h 27"/>
                    <a:gd name="T4" fmla="*/ 79 w 81"/>
                    <a:gd name="T5" fmla="*/ 17 h 27"/>
                    <a:gd name="T6" fmla="*/ 1 w 81"/>
                    <a:gd name="T7" fmla="*/ 25 h 27"/>
                    <a:gd name="T8" fmla="*/ 6 w 81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7">
                      <a:moveTo>
                        <a:pt x="6" y="26"/>
                      </a:moveTo>
                      <a:cubicBezTo>
                        <a:pt x="26" y="7"/>
                        <a:pt x="51" y="2"/>
                        <a:pt x="75" y="18"/>
                      </a:cubicBezTo>
                      <a:cubicBezTo>
                        <a:pt x="76" y="19"/>
                        <a:pt x="81" y="19"/>
                        <a:pt x="79" y="17"/>
                      </a:cubicBezTo>
                      <a:cubicBezTo>
                        <a:pt x="53" y="0"/>
                        <a:pt x="23" y="4"/>
                        <a:pt x="1" y="25"/>
                      </a:cubicBezTo>
                      <a:cubicBezTo>
                        <a:pt x="0" y="26"/>
                        <a:pt x="5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2" name="Freeform 156"/>
                <p:cNvSpPr>
                  <a:spLocks/>
                </p:cNvSpPr>
                <p:nvPr/>
              </p:nvSpPr>
              <p:spPr bwMode="auto">
                <a:xfrm>
                  <a:off x="2357" y="1100"/>
                  <a:ext cx="57" cy="169"/>
                </a:xfrm>
                <a:custGeom>
                  <a:avLst/>
                  <a:gdLst>
                    <a:gd name="T0" fmla="*/ 18 w 24"/>
                    <a:gd name="T1" fmla="*/ 1 h 71"/>
                    <a:gd name="T2" fmla="*/ 16 w 24"/>
                    <a:gd name="T3" fmla="*/ 69 h 71"/>
                    <a:gd name="T4" fmla="*/ 20 w 24"/>
                    <a:gd name="T5" fmla="*/ 69 h 71"/>
                    <a:gd name="T6" fmla="*/ 23 w 24"/>
                    <a:gd name="T7" fmla="*/ 2 h 71"/>
                    <a:gd name="T8" fmla="*/ 18 w 24"/>
                    <a:gd name="T9" fmla="*/ 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71">
                      <a:moveTo>
                        <a:pt x="18" y="1"/>
                      </a:moveTo>
                      <a:cubicBezTo>
                        <a:pt x="2" y="22"/>
                        <a:pt x="0" y="47"/>
                        <a:pt x="16" y="69"/>
                      </a:cubicBezTo>
                      <a:cubicBezTo>
                        <a:pt x="16" y="70"/>
                        <a:pt x="21" y="71"/>
                        <a:pt x="20" y="69"/>
                      </a:cubicBezTo>
                      <a:cubicBezTo>
                        <a:pt x="5" y="47"/>
                        <a:pt x="7" y="23"/>
                        <a:pt x="23" y="2"/>
                      </a:cubicBezTo>
                      <a:cubicBezTo>
                        <a:pt x="24" y="1"/>
                        <a:pt x="19" y="0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Freeform 157"/>
                <p:cNvSpPr>
                  <a:spLocks/>
                </p:cNvSpPr>
                <p:nvPr/>
              </p:nvSpPr>
              <p:spPr bwMode="auto">
                <a:xfrm>
                  <a:off x="2293" y="1143"/>
                  <a:ext cx="159" cy="93"/>
                </a:xfrm>
                <a:custGeom>
                  <a:avLst/>
                  <a:gdLst>
                    <a:gd name="T0" fmla="*/ 3 w 67"/>
                    <a:gd name="T1" fmla="*/ 2 h 39"/>
                    <a:gd name="T2" fmla="*/ 61 w 67"/>
                    <a:gd name="T3" fmla="*/ 37 h 39"/>
                    <a:gd name="T4" fmla="*/ 66 w 67"/>
                    <a:gd name="T5" fmla="*/ 36 h 39"/>
                    <a:gd name="T6" fmla="*/ 5 w 67"/>
                    <a:gd name="T7" fmla="*/ 0 h 39"/>
                    <a:gd name="T8" fmla="*/ 3 w 67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9">
                      <a:moveTo>
                        <a:pt x="3" y="2"/>
                      </a:moveTo>
                      <a:cubicBezTo>
                        <a:pt x="25" y="6"/>
                        <a:pt x="47" y="21"/>
                        <a:pt x="61" y="37"/>
                      </a:cubicBezTo>
                      <a:cubicBezTo>
                        <a:pt x="62" y="39"/>
                        <a:pt x="67" y="37"/>
                        <a:pt x="66" y="36"/>
                      </a:cubicBezTo>
                      <a:cubicBezTo>
                        <a:pt x="51" y="19"/>
                        <a:pt x="28" y="4"/>
                        <a:pt x="5" y="0"/>
                      </a:cubicBezTo>
                      <a:cubicBezTo>
                        <a:pt x="4" y="0"/>
                        <a:pt x="0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158"/>
                <p:cNvSpPr>
                  <a:spLocks/>
                </p:cNvSpPr>
                <p:nvPr/>
              </p:nvSpPr>
              <p:spPr bwMode="auto">
                <a:xfrm>
                  <a:off x="2333" y="1134"/>
                  <a:ext cx="128" cy="120"/>
                </a:xfrm>
                <a:custGeom>
                  <a:avLst/>
                  <a:gdLst>
                    <a:gd name="T0" fmla="*/ 48 w 54"/>
                    <a:gd name="T1" fmla="*/ 1 h 51"/>
                    <a:gd name="T2" fmla="*/ 0 w 54"/>
                    <a:gd name="T3" fmla="*/ 50 h 51"/>
                    <a:gd name="T4" fmla="*/ 5 w 54"/>
                    <a:gd name="T5" fmla="*/ 50 h 51"/>
                    <a:gd name="T6" fmla="*/ 50 w 54"/>
                    <a:gd name="T7" fmla="*/ 2 h 51"/>
                    <a:gd name="T8" fmla="*/ 48 w 54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1">
                      <a:moveTo>
                        <a:pt x="48" y="1"/>
                      </a:moveTo>
                      <a:cubicBezTo>
                        <a:pt x="24" y="7"/>
                        <a:pt x="3" y="24"/>
                        <a:pt x="0" y="50"/>
                      </a:cubicBezTo>
                      <a:cubicBezTo>
                        <a:pt x="0" y="51"/>
                        <a:pt x="5" y="51"/>
                        <a:pt x="5" y="50"/>
                      </a:cubicBezTo>
                      <a:cubicBezTo>
                        <a:pt x="8" y="25"/>
                        <a:pt x="27" y="8"/>
                        <a:pt x="50" y="2"/>
                      </a:cubicBezTo>
                      <a:cubicBezTo>
                        <a:pt x="54" y="1"/>
                        <a:pt x="49" y="0"/>
                        <a:pt x="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159"/>
                <p:cNvSpPr>
                  <a:spLocks/>
                </p:cNvSpPr>
                <p:nvPr/>
              </p:nvSpPr>
              <p:spPr bwMode="auto">
                <a:xfrm>
                  <a:off x="2228" y="500"/>
                  <a:ext cx="150" cy="669"/>
                </a:xfrm>
                <a:custGeom>
                  <a:avLst/>
                  <a:gdLst>
                    <a:gd name="T0" fmla="*/ 63 w 63"/>
                    <a:gd name="T1" fmla="*/ 280 h 282"/>
                    <a:gd name="T2" fmla="*/ 5 w 63"/>
                    <a:gd name="T3" fmla="*/ 1 h 282"/>
                    <a:gd name="T4" fmla="*/ 0 w 63"/>
                    <a:gd name="T5" fmla="*/ 2 h 282"/>
                    <a:gd name="T6" fmla="*/ 58 w 63"/>
                    <a:gd name="T7" fmla="*/ 281 h 282"/>
                    <a:gd name="T8" fmla="*/ 63 w 63"/>
                    <a:gd name="T9" fmla="*/ 28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82">
                      <a:moveTo>
                        <a:pt x="63" y="280"/>
                      </a:moveTo>
                      <a:cubicBezTo>
                        <a:pt x="43" y="188"/>
                        <a:pt x="21" y="95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16" y="95"/>
                        <a:pt x="38" y="188"/>
                        <a:pt x="58" y="281"/>
                      </a:cubicBezTo>
                      <a:cubicBezTo>
                        <a:pt x="58" y="282"/>
                        <a:pt x="63" y="282"/>
                        <a:pt x="63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" name="Freeform 160"/>
                <p:cNvSpPr>
                  <a:spLocks/>
                </p:cNvSpPr>
                <p:nvPr/>
              </p:nvSpPr>
              <p:spPr bwMode="auto">
                <a:xfrm>
                  <a:off x="2357" y="1160"/>
                  <a:ext cx="38" cy="38"/>
                </a:xfrm>
                <a:custGeom>
                  <a:avLst/>
                  <a:gdLst>
                    <a:gd name="T0" fmla="*/ 0 w 16"/>
                    <a:gd name="T1" fmla="*/ 9 h 16"/>
                    <a:gd name="T2" fmla="*/ 7 w 16"/>
                    <a:gd name="T3" fmla="*/ 0 h 16"/>
                    <a:gd name="T4" fmla="*/ 16 w 16"/>
                    <a:gd name="T5" fmla="*/ 7 h 16"/>
                    <a:gd name="T6" fmla="*/ 9 w 16"/>
                    <a:gd name="T7" fmla="*/ 16 h 16"/>
                    <a:gd name="T8" fmla="*/ 0 w 16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0" y="9"/>
                      </a:moveTo>
                      <a:cubicBezTo>
                        <a:pt x="0" y="5"/>
                        <a:pt x="3" y="1"/>
                        <a:pt x="7" y="0"/>
                      </a:cubicBezTo>
                      <a:cubicBezTo>
                        <a:pt x="11" y="0"/>
                        <a:pt x="15" y="3"/>
                        <a:pt x="16" y="7"/>
                      </a:cubicBezTo>
                      <a:cubicBezTo>
                        <a:pt x="16" y="11"/>
                        <a:pt x="13" y="15"/>
                        <a:pt x="9" y="16"/>
                      </a:cubicBezTo>
                      <a:cubicBezTo>
                        <a:pt x="5" y="16"/>
                        <a:pt x="1" y="1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61"/>
                <p:cNvSpPr>
                  <a:spLocks/>
                </p:cNvSpPr>
                <p:nvPr/>
              </p:nvSpPr>
              <p:spPr bwMode="auto">
                <a:xfrm>
                  <a:off x="2041" y="1155"/>
                  <a:ext cx="187" cy="76"/>
                </a:xfrm>
                <a:custGeom>
                  <a:avLst/>
                  <a:gdLst>
                    <a:gd name="T0" fmla="*/ 6 w 79"/>
                    <a:gd name="T1" fmla="*/ 14 h 32"/>
                    <a:gd name="T2" fmla="*/ 73 w 79"/>
                    <a:gd name="T3" fmla="*/ 31 h 32"/>
                    <a:gd name="T4" fmla="*/ 78 w 79"/>
                    <a:gd name="T5" fmla="*/ 31 h 32"/>
                    <a:gd name="T6" fmla="*/ 2 w 79"/>
                    <a:gd name="T7" fmla="*/ 12 h 32"/>
                    <a:gd name="T8" fmla="*/ 6 w 79"/>
                    <a:gd name="T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2">
                      <a:moveTo>
                        <a:pt x="6" y="14"/>
                      </a:moveTo>
                      <a:cubicBezTo>
                        <a:pt x="32" y="3"/>
                        <a:pt x="57" y="8"/>
                        <a:pt x="73" y="31"/>
                      </a:cubicBezTo>
                      <a:cubicBezTo>
                        <a:pt x="74" y="32"/>
                        <a:pt x="79" y="32"/>
                        <a:pt x="78" y="31"/>
                      </a:cubicBezTo>
                      <a:cubicBezTo>
                        <a:pt x="60" y="6"/>
                        <a:pt x="30" y="0"/>
                        <a:pt x="2" y="12"/>
                      </a:cubicBezTo>
                      <a:cubicBezTo>
                        <a:pt x="0" y="13"/>
                        <a:pt x="5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62"/>
                <p:cNvSpPr>
                  <a:spLocks/>
                </p:cNvSpPr>
                <p:nvPr/>
              </p:nvSpPr>
              <p:spPr bwMode="auto">
                <a:xfrm>
                  <a:off x="2110" y="1119"/>
                  <a:ext cx="92" cy="154"/>
                </a:xfrm>
                <a:custGeom>
                  <a:avLst/>
                  <a:gdLst>
                    <a:gd name="T0" fmla="*/ 33 w 39"/>
                    <a:gd name="T1" fmla="*/ 1 h 65"/>
                    <a:gd name="T2" fmla="*/ 7 w 39"/>
                    <a:gd name="T3" fmla="*/ 63 h 65"/>
                    <a:gd name="T4" fmla="*/ 12 w 39"/>
                    <a:gd name="T5" fmla="*/ 64 h 65"/>
                    <a:gd name="T6" fmla="*/ 38 w 39"/>
                    <a:gd name="T7" fmla="*/ 2 h 65"/>
                    <a:gd name="T8" fmla="*/ 33 w 3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5">
                      <a:moveTo>
                        <a:pt x="33" y="1"/>
                      </a:moveTo>
                      <a:cubicBezTo>
                        <a:pt x="10" y="15"/>
                        <a:pt x="0" y="37"/>
                        <a:pt x="7" y="63"/>
                      </a:cubicBezTo>
                      <a:cubicBezTo>
                        <a:pt x="7" y="65"/>
                        <a:pt x="12" y="65"/>
                        <a:pt x="12" y="64"/>
                      </a:cubicBezTo>
                      <a:cubicBezTo>
                        <a:pt x="5" y="38"/>
                        <a:pt x="15" y="16"/>
                        <a:pt x="38" y="2"/>
                      </a:cubicBezTo>
                      <a:cubicBezTo>
                        <a:pt x="39" y="2"/>
                        <a:pt x="34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63"/>
                <p:cNvSpPr>
                  <a:spLocks/>
                </p:cNvSpPr>
                <p:nvPr/>
              </p:nvSpPr>
              <p:spPr bwMode="auto">
                <a:xfrm>
                  <a:off x="2074" y="1122"/>
                  <a:ext cx="116" cy="137"/>
                </a:xfrm>
                <a:custGeom>
                  <a:avLst/>
                  <a:gdLst>
                    <a:gd name="T0" fmla="*/ 2 w 49"/>
                    <a:gd name="T1" fmla="*/ 2 h 58"/>
                    <a:gd name="T2" fmla="*/ 44 w 49"/>
                    <a:gd name="T3" fmla="*/ 56 h 58"/>
                    <a:gd name="T4" fmla="*/ 49 w 49"/>
                    <a:gd name="T5" fmla="*/ 56 h 58"/>
                    <a:gd name="T6" fmla="*/ 6 w 49"/>
                    <a:gd name="T7" fmla="*/ 1 h 58"/>
                    <a:gd name="T8" fmla="*/ 2 w 49"/>
                    <a:gd name="T9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58">
                      <a:moveTo>
                        <a:pt x="2" y="2"/>
                      </a:moveTo>
                      <a:cubicBezTo>
                        <a:pt x="21" y="13"/>
                        <a:pt x="37" y="36"/>
                        <a:pt x="44" y="56"/>
                      </a:cubicBezTo>
                      <a:cubicBezTo>
                        <a:pt x="45" y="58"/>
                        <a:pt x="49" y="57"/>
                        <a:pt x="49" y="56"/>
                      </a:cubicBezTo>
                      <a:cubicBezTo>
                        <a:pt x="41" y="35"/>
                        <a:pt x="26" y="12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64"/>
                <p:cNvSpPr>
                  <a:spLocks/>
                </p:cNvSpPr>
                <p:nvPr/>
              </p:nvSpPr>
              <p:spPr bwMode="auto">
                <a:xfrm>
                  <a:off x="2074" y="1160"/>
                  <a:ext cx="159" cy="80"/>
                </a:xfrm>
                <a:custGeom>
                  <a:avLst/>
                  <a:gdLst>
                    <a:gd name="T0" fmla="*/ 64 w 67"/>
                    <a:gd name="T1" fmla="*/ 3 h 34"/>
                    <a:gd name="T2" fmla="*/ 0 w 67"/>
                    <a:gd name="T3" fmla="*/ 33 h 34"/>
                    <a:gd name="T4" fmla="*/ 5 w 67"/>
                    <a:gd name="T5" fmla="*/ 33 h 34"/>
                    <a:gd name="T6" fmla="*/ 62 w 67"/>
                    <a:gd name="T7" fmla="*/ 5 h 34"/>
                    <a:gd name="T8" fmla="*/ 64 w 67"/>
                    <a:gd name="T9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4">
                      <a:moveTo>
                        <a:pt x="64" y="3"/>
                      </a:moveTo>
                      <a:cubicBezTo>
                        <a:pt x="38" y="0"/>
                        <a:pt x="13" y="9"/>
                        <a:pt x="0" y="33"/>
                      </a:cubicBezTo>
                      <a:cubicBezTo>
                        <a:pt x="0" y="34"/>
                        <a:pt x="4" y="34"/>
                        <a:pt x="5" y="33"/>
                      </a:cubicBezTo>
                      <a:cubicBezTo>
                        <a:pt x="16" y="12"/>
                        <a:pt x="39" y="2"/>
                        <a:pt x="62" y="5"/>
                      </a:cubicBezTo>
                      <a:cubicBezTo>
                        <a:pt x="65" y="5"/>
                        <a:pt x="67" y="3"/>
                        <a:pt x="6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65"/>
                <p:cNvSpPr>
                  <a:spLocks/>
                </p:cNvSpPr>
                <p:nvPr/>
              </p:nvSpPr>
              <p:spPr bwMode="auto">
                <a:xfrm>
                  <a:off x="2133" y="498"/>
                  <a:ext cx="117" cy="673"/>
                </a:xfrm>
                <a:custGeom>
                  <a:avLst/>
                  <a:gdLst>
                    <a:gd name="T0" fmla="*/ 6 w 49"/>
                    <a:gd name="T1" fmla="*/ 283 h 284"/>
                    <a:gd name="T2" fmla="*/ 49 w 49"/>
                    <a:gd name="T3" fmla="*/ 1 h 284"/>
                    <a:gd name="T4" fmla="*/ 44 w 49"/>
                    <a:gd name="T5" fmla="*/ 1 h 284"/>
                    <a:gd name="T6" fmla="*/ 1 w 49"/>
                    <a:gd name="T7" fmla="*/ 283 h 284"/>
                    <a:gd name="T8" fmla="*/ 6 w 49"/>
                    <a:gd name="T9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84">
                      <a:moveTo>
                        <a:pt x="6" y="283"/>
                      </a:moveTo>
                      <a:cubicBezTo>
                        <a:pt x="19" y="189"/>
                        <a:pt x="31" y="94"/>
                        <a:pt x="49" y="1"/>
                      </a:cubicBezTo>
                      <a:cubicBezTo>
                        <a:pt x="49" y="0"/>
                        <a:pt x="44" y="0"/>
                        <a:pt x="44" y="1"/>
                      </a:cubicBezTo>
                      <a:cubicBezTo>
                        <a:pt x="26" y="95"/>
                        <a:pt x="14" y="189"/>
                        <a:pt x="1" y="283"/>
                      </a:cubicBezTo>
                      <a:cubicBezTo>
                        <a:pt x="0" y="284"/>
                        <a:pt x="5" y="284"/>
                        <a:pt x="6" y="2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66"/>
                <p:cNvSpPr>
                  <a:spLocks/>
                </p:cNvSpPr>
                <p:nvPr/>
              </p:nvSpPr>
              <p:spPr bwMode="auto">
                <a:xfrm>
                  <a:off x="2119" y="1162"/>
                  <a:ext cx="41" cy="40"/>
                </a:xfrm>
                <a:custGeom>
                  <a:avLst/>
                  <a:gdLst>
                    <a:gd name="T0" fmla="*/ 1 w 17"/>
                    <a:gd name="T1" fmla="*/ 7 h 17"/>
                    <a:gd name="T2" fmla="*/ 10 w 17"/>
                    <a:gd name="T3" fmla="*/ 1 h 17"/>
                    <a:gd name="T4" fmla="*/ 16 w 17"/>
                    <a:gd name="T5" fmla="*/ 10 h 17"/>
                    <a:gd name="T6" fmla="*/ 7 w 17"/>
                    <a:gd name="T7" fmla="*/ 16 h 17"/>
                    <a:gd name="T8" fmla="*/ 1 w 17"/>
                    <a:gd name="T9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" y="7"/>
                      </a:move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4" y="2"/>
                        <a:pt x="17" y="6"/>
                        <a:pt x="16" y="10"/>
                      </a:cubicBezTo>
                      <a:cubicBezTo>
                        <a:pt x="15" y="14"/>
                        <a:pt x="11" y="17"/>
                        <a:pt x="7" y="16"/>
                      </a:cubicBezTo>
                      <a:cubicBezTo>
                        <a:pt x="3" y="15"/>
                        <a:pt x="0" y="11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67"/>
                <p:cNvSpPr>
                  <a:spLocks/>
                </p:cNvSpPr>
                <p:nvPr/>
              </p:nvSpPr>
              <p:spPr bwMode="auto">
                <a:xfrm>
                  <a:off x="1806" y="1067"/>
                  <a:ext cx="159" cy="112"/>
                </a:xfrm>
                <a:custGeom>
                  <a:avLst/>
                  <a:gdLst>
                    <a:gd name="T0" fmla="*/ 5 w 67"/>
                    <a:gd name="T1" fmla="*/ 4 h 47"/>
                    <a:gd name="T2" fmla="*/ 62 w 67"/>
                    <a:gd name="T3" fmla="*/ 45 h 47"/>
                    <a:gd name="T4" fmla="*/ 67 w 67"/>
                    <a:gd name="T5" fmla="*/ 45 h 47"/>
                    <a:gd name="T6" fmla="*/ 3 w 67"/>
                    <a:gd name="T7" fmla="*/ 2 h 47"/>
                    <a:gd name="T8" fmla="*/ 5 w 67"/>
                    <a:gd name="T9" fmla="*/ 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7">
                      <a:moveTo>
                        <a:pt x="5" y="4"/>
                      </a:moveTo>
                      <a:cubicBezTo>
                        <a:pt x="33" y="2"/>
                        <a:pt x="55" y="18"/>
                        <a:pt x="62" y="45"/>
                      </a:cubicBezTo>
                      <a:cubicBezTo>
                        <a:pt x="62" y="47"/>
                        <a:pt x="67" y="47"/>
                        <a:pt x="67" y="45"/>
                      </a:cubicBezTo>
                      <a:cubicBezTo>
                        <a:pt x="60" y="15"/>
                        <a:pt x="33" y="0"/>
                        <a:pt x="3" y="2"/>
                      </a:cubicBezTo>
                      <a:cubicBezTo>
                        <a:pt x="0" y="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68"/>
                <p:cNvSpPr>
                  <a:spLocks/>
                </p:cNvSpPr>
                <p:nvPr/>
              </p:nvSpPr>
              <p:spPr bwMode="auto">
                <a:xfrm>
                  <a:off x="1856" y="1062"/>
                  <a:ext cx="126" cy="124"/>
                </a:xfrm>
                <a:custGeom>
                  <a:avLst/>
                  <a:gdLst>
                    <a:gd name="T0" fmla="*/ 48 w 53"/>
                    <a:gd name="T1" fmla="*/ 0 h 52"/>
                    <a:gd name="T2" fmla="*/ 0 w 53"/>
                    <a:gd name="T3" fmla="*/ 50 h 52"/>
                    <a:gd name="T4" fmla="*/ 5 w 53"/>
                    <a:gd name="T5" fmla="*/ 51 h 52"/>
                    <a:gd name="T6" fmla="*/ 51 w 53"/>
                    <a:gd name="T7" fmla="*/ 2 h 52"/>
                    <a:gd name="T8" fmla="*/ 48 w 53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2">
                      <a:moveTo>
                        <a:pt x="48" y="0"/>
                      </a:moveTo>
                      <a:cubicBezTo>
                        <a:pt x="21" y="5"/>
                        <a:pt x="3" y="23"/>
                        <a:pt x="0" y="50"/>
                      </a:cubicBezTo>
                      <a:cubicBezTo>
                        <a:pt x="0" y="51"/>
                        <a:pt x="5" y="52"/>
                        <a:pt x="5" y="51"/>
                      </a:cubicBezTo>
                      <a:cubicBezTo>
                        <a:pt x="7" y="25"/>
                        <a:pt x="25" y="7"/>
                        <a:pt x="51" y="2"/>
                      </a:cubicBezTo>
                      <a:cubicBezTo>
                        <a:pt x="53" y="2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69"/>
                <p:cNvSpPr>
                  <a:spLocks/>
                </p:cNvSpPr>
                <p:nvPr/>
              </p:nvSpPr>
              <p:spPr bwMode="auto">
                <a:xfrm>
                  <a:off x="1860" y="1024"/>
                  <a:ext cx="62" cy="164"/>
                </a:xfrm>
                <a:custGeom>
                  <a:avLst/>
                  <a:gdLst>
                    <a:gd name="T0" fmla="*/ 1 w 26"/>
                    <a:gd name="T1" fmla="*/ 2 h 69"/>
                    <a:gd name="T2" fmla="*/ 21 w 26"/>
                    <a:gd name="T3" fmla="*/ 68 h 69"/>
                    <a:gd name="T4" fmla="*/ 26 w 26"/>
                    <a:gd name="T5" fmla="*/ 68 h 69"/>
                    <a:gd name="T6" fmla="*/ 6 w 26"/>
                    <a:gd name="T7" fmla="*/ 1 h 69"/>
                    <a:gd name="T8" fmla="*/ 1 w 26"/>
                    <a:gd name="T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1" y="2"/>
                      </a:moveTo>
                      <a:cubicBezTo>
                        <a:pt x="15" y="20"/>
                        <a:pt x="21" y="46"/>
                        <a:pt x="21" y="68"/>
                      </a:cubicBezTo>
                      <a:cubicBezTo>
                        <a:pt x="21" y="69"/>
                        <a:pt x="26" y="69"/>
                        <a:pt x="26" y="68"/>
                      </a:cubicBezTo>
                      <a:cubicBezTo>
                        <a:pt x="26" y="45"/>
                        <a:pt x="20" y="19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70"/>
                <p:cNvSpPr>
                  <a:spLocks/>
                </p:cNvSpPr>
                <p:nvPr/>
              </p:nvSpPr>
              <p:spPr bwMode="auto">
                <a:xfrm>
                  <a:off x="1815" y="1091"/>
                  <a:ext cx="178" cy="45"/>
                </a:xfrm>
                <a:custGeom>
                  <a:avLst/>
                  <a:gdLst>
                    <a:gd name="T0" fmla="*/ 73 w 75"/>
                    <a:gd name="T1" fmla="*/ 11 h 19"/>
                    <a:gd name="T2" fmla="*/ 2 w 75"/>
                    <a:gd name="T3" fmla="*/ 17 h 19"/>
                    <a:gd name="T4" fmla="*/ 6 w 75"/>
                    <a:gd name="T5" fmla="*/ 18 h 19"/>
                    <a:gd name="T6" fmla="*/ 69 w 75"/>
                    <a:gd name="T7" fmla="*/ 13 h 19"/>
                    <a:gd name="T8" fmla="*/ 73 w 75"/>
                    <a:gd name="T9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73" y="11"/>
                      </a:moveTo>
                      <a:cubicBezTo>
                        <a:pt x="50" y="0"/>
                        <a:pt x="22" y="0"/>
                        <a:pt x="2" y="17"/>
                      </a:cubicBezTo>
                      <a:cubicBezTo>
                        <a:pt x="0" y="18"/>
                        <a:pt x="5" y="19"/>
                        <a:pt x="6" y="18"/>
                      </a:cubicBezTo>
                      <a:cubicBezTo>
                        <a:pt x="24" y="2"/>
                        <a:pt x="48" y="2"/>
                        <a:pt x="69" y="13"/>
                      </a:cubicBezTo>
                      <a:cubicBezTo>
                        <a:pt x="70" y="13"/>
                        <a:pt x="75" y="12"/>
                        <a:pt x="7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71"/>
                <p:cNvSpPr>
                  <a:spLocks/>
                </p:cNvSpPr>
                <p:nvPr/>
              </p:nvSpPr>
              <p:spPr bwMode="auto">
                <a:xfrm>
                  <a:off x="1898" y="500"/>
                  <a:ext cx="354" cy="593"/>
                </a:xfrm>
                <a:custGeom>
                  <a:avLst/>
                  <a:gdLst>
                    <a:gd name="T0" fmla="*/ 6 w 149"/>
                    <a:gd name="T1" fmla="*/ 249 h 250"/>
                    <a:gd name="T2" fmla="*/ 148 w 149"/>
                    <a:gd name="T3" fmla="*/ 2 h 250"/>
                    <a:gd name="T4" fmla="*/ 143 w 149"/>
                    <a:gd name="T5" fmla="*/ 1 h 250"/>
                    <a:gd name="T6" fmla="*/ 1 w 149"/>
                    <a:gd name="T7" fmla="*/ 249 h 250"/>
                    <a:gd name="T8" fmla="*/ 6 w 149"/>
                    <a:gd name="T9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50">
                      <a:moveTo>
                        <a:pt x="6" y="249"/>
                      </a:moveTo>
                      <a:cubicBezTo>
                        <a:pt x="52" y="166"/>
                        <a:pt x="98" y="82"/>
                        <a:pt x="148" y="2"/>
                      </a:cubicBezTo>
                      <a:cubicBezTo>
                        <a:pt x="149" y="0"/>
                        <a:pt x="144" y="0"/>
                        <a:pt x="143" y="1"/>
                      </a:cubicBezTo>
                      <a:cubicBezTo>
                        <a:pt x="93" y="82"/>
                        <a:pt x="48" y="166"/>
                        <a:pt x="1" y="249"/>
                      </a:cubicBezTo>
                      <a:cubicBezTo>
                        <a:pt x="0" y="250"/>
                        <a:pt x="5" y="250"/>
                        <a:pt x="6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72"/>
                <p:cNvSpPr>
                  <a:spLocks/>
                </p:cNvSpPr>
                <p:nvPr/>
              </p:nvSpPr>
              <p:spPr bwMode="auto">
                <a:xfrm>
                  <a:off x="1879" y="1081"/>
                  <a:ext cx="43" cy="41"/>
                </a:xfrm>
                <a:custGeom>
                  <a:avLst/>
                  <a:gdLst>
                    <a:gd name="T0" fmla="*/ 2 w 18"/>
                    <a:gd name="T1" fmla="*/ 5 h 17"/>
                    <a:gd name="T2" fmla="*/ 13 w 18"/>
                    <a:gd name="T3" fmla="*/ 2 h 17"/>
                    <a:gd name="T4" fmla="*/ 15 w 18"/>
                    <a:gd name="T5" fmla="*/ 13 h 17"/>
                    <a:gd name="T6" fmla="*/ 5 w 18"/>
                    <a:gd name="T7" fmla="*/ 15 h 17"/>
                    <a:gd name="T8" fmla="*/ 2 w 18"/>
                    <a:gd name="T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2" y="5"/>
                      </a:moveTo>
                      <a:cubicBezTo>
                        <a:pt x="5" y="1"/>
                        <a:pt x="9" y="0"/>
                        <a:pt x="13" y="2"/>
                      </a:cubicBezTo>
                      <a:cubicBezTo>
                        <a:pt x="17" y="4"/>
                        <a:pt x="18" y="9"/>
                        <a:pt x="15" y="13"/>
                      </a:cubicBezTo>
                      <a:cubicBezTo>
                        <a:pt x="13" y="16"/>
                        <a:pt x="8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73"/>
                <p:cNvSpPr>
                  <a:spLocks/>
                </p:cNvSpPr>
                <p:nvPr/>
              </p:nvSpPr>
              <p:spPr bwMode="auto">
                <a:xfrm>
                  <a:off x="1621" y="865"/>
                  <a:ext cx="121" cy="155"/>
                </a:xfrm>
                <a:custGeom>
                  <a:avLst/>
                  <a:gdLst>
                    <a:gd name="T0" fmla="*/ 3 w 51"/>
                    <a:gd name="T1" fmla="*/ 2 h 65"/>
                    <a:gd name="T2" fmla="*/ 42 w 51"/>
                    <a:gd name="T3" fmla="*/ 63 h 65"/>
                    <a:gd name="T4" fmla="*/ 47 w 51"/>
                    <a:gd name="T5" fmla="*/ 64 h 65"/>
                    <a:gd name="T6" fmla="*/ 6 w 51"/>
                    <a:gd name="T7" fmla="*/ 0 h 65"/>
                    <a:gd name="T8" fmla="*/ 3 w 51"/>
                    <a:gd name="T9" fmla="*/ 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65">
                      <a:moveTo>
                        <a:pt x="3" y="2"/>
                      </a:moveTo>
                      <a:cubicBezTo>
                        <a:pt x="30" y="11"/>
                        <a:pt x="46" y="34"/>
                        <a:pt x="42" y="63"/>
                      </a:cubicBezTo>
                      <a:cubicBezTo>
                        <a:pt x="41" y="64"/>
                        <a:pt x="46" y="65"/>
                        <a:pt x="47" y="64"/>
                      </a:cubicBezTo>
                      <a:cubicBezTo>
                        <a:pt x="51" y="34"/>
                        <a:pt x="34" y="10"/>
                        <a:pt x="6" y="0"/>
                      </a:cubicBezTo>
                      <a:cubicBezTo>
                        <a:pt x="5" y="0"/>
                        <a:pt x="0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74"/>
                <p:cNvSpPr>
                  <a:spLocks/>
                </p:cNvSpPr>
                <p:nvPr/>
              </p:nvSpPr>
              <p:spPr bwMode="auto">
                <a:xfrm>
                  <a:off x="1625" y="903"/>
                  <a:ext cx="162" cy="86"/>
                </a:xfrm>
                <a:custGeom>
                  <a:avLst/>
                  <a:gdLst>
                    <a:gd name="T0" fmla="*/ 65 w 68"/>
                    <a:gd name="T1" fmla="*/ 6 h 36"/>
                    <a:gd name="T2" fmla="*/ 0 w 68"/>
                    <a:gd name="T3" fmla="*/ 34 h 36"/>
                    <a:gd name="T4" fmla="*/ 5 w 68"/>
                    <a:gd name="T5" fmla="*/ 35 h 36"/>
                    <a:gd name="T6" fmla="*/ 64 w 68"/>
                    <a:gd name="T7" fmla="*/ 8 h 36"/>
                    <a:gd name="T8" fmla="*/ 65 w 68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6">
                      <a:moveTo>
                        <a:pt x="65" y="6"/>
                      </a:moveTo>
                      <a:cubicBezTo>
                        <a:pt x="38" y="0"/>
                        <a:pt x="14" y="9"/>
                        <a:pt x="0" y="34"/>
                      </a:cubicBezTo>
                      <a:cubicBezTo>
                        <a:pt x="0" y="35"/>
                        <a:pt x="4" y="36"/>
                        <a:pt x="5" y="35"/>
                      </a:cubicBezTo>
                      <a:cubicBezTo>
                        <a:pt x="17" y="13"/>
                        <a:pt x="39" y="3"/>
                        <a:pt x="64" y="8"/>
                      </a:cubicBezTo>
                      <a:cubicBezTo>
                        <a:pt x="67" y="9"/>
                        <a:pt x="68" y="7"/>
                        <a:pt x="6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75"/>
                <p:cNvSpPr>
                  <a:spLocks/>
                </p:cNvSpPr>
                <p:nvPr/>
              </p:nvSpPr>
              <p:spPr bwMode="auto">
                <a:xfrm>
                  <a:off x="1675" y="842"/>
                  <a:ext cx="43" cy="171"/>
                </a:xfrm>
                <a:custGeom>
                  <a:avLst/>
                  <a:gdLst>
                    <a:gd name="T0" fmla="*/ 6 w 18"/>
                    <a:gd name="T1" fmla="*/ 2 h 72"/>
                    <a:gd name="T2" fmla="*/ 0 w 18"/>
                    <a:gd name="T3" fmla="*/ 71 h 72"/>
                    <a:gd name="T4" fmla="*/ 5 w 18"/>
                    <a:gd name="T5" fmla="*/ 71 h 72"/>
                    <a:gd name="T6" fmla="*/ 12 w 18"/>
                    <a:gd name="T7" fmla="*/ 2 h 72"/>
                    <a:gd name="T8" fmla="*/ 6 w 18"/>
                    <a:gd name="T9" fmla="*/ 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72">
                      <a:moveTo>
                        <a:pt x="6" y="2"/>
                      </a:moveTo>
                      <a:cubicBezTo>
                        <a:pt x="13" y="24"/>
                        <a:pt x="9" y="50"/>
                        <a:pt x="0" y="71"/>
                      </a:cubicBezTo>
                      <a:cubicBezTo>
                        <a:pt x="0" y="72"/>
                        <a:pt x="5" y="72"/>
                        <a:pt x="5" y="71"/>
                      </a:cubicBezTo>
                      <a:cubicBezTo>
                        <a:pt x="14" y="50"/>
                        <a:pt x="18" y="23"/>
                        <a:pt x="12" y="2"/>
                      </a:cubicBezTo>
                      <a:cubicBezTo>
                        <a:pt x="11" y="0"/>
                        <a:pt x="6" y="1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76"/>
                <p:cNvSpPr>
                  <a:spLocks/>
                </p:cNvSpPr>
                <p:nvPr/>
              </p:nvSpPr>
              <p:spPr bwMode="auto">
                <a:xfrm>
                  <a:off x="1606" y="903"/>
                  <a:ext cx="171" cy="74"/>
                </a:xfrm>
                <a:custGeom>
                  <a:avLst/>
                  <a:gdLst>
                    <a:gd name="T0" fmla="*/ 71 w 72"/>
                    <a:gd name="T1" fmla="*/ 29 h 31"/>
                    <a:gd name="T2" fmla="*/ 3 w 72"/>
                    <a:gd name="T3" fmla="*/ 8 h 31"/>
                    <a:gd name="T4" fmla="*/ 6 w 72"/>
                    <a:gd name="T5" fmla="*/ 10 h 31"/>
                    <a:gd name="T6" fmla="*/ 66 w 72"/>
                    <a:gd name="T7" fmla="*/ 30 h 31"/>
                    <a:gd name="T8" fmla="*/ 71 w 72"/>
                    <a:gd name="T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31">
                      <a:moveTo>
                        <a:pt x="71" y="29"/>
                      </a:moveTo>
                      <a:cubicBezTo>
                        <a:pt x="54" y="10"/>
                        <a:pt x="29" y="0"/>
                        <a:pt x="3" y="8"/>
                      </a:cubicBezTo>
                      <a:cubicBezTo>
                        <a:pt x="0" y="10"/>
                        <a:pt x="5" y="11"/>
                        <a:pt x="6" y="10"/>
                      </a:cubicBezTo>
                      <a:cubicBezTo>
                        <a:pt x="29" y="3"/>
                        <a:pt x="51" y="13"/>
                        <a:pt x="66" y="30"/>
                      </a:cubicBezTo>
                      <a:cubicBezTo>
                        <a:pt x="67" y="31"/>
                        <a:pt x="72" y="30"/>
                        <a:pt x="7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77"/>
                <p:cNvSpPr>
                  <a:spLocks/>
                </p:cNvSpPr>
                <p:nvPr/>
              </p:nvSpPr>
              <p:spPr bwMode="auto">
                <a:xfrm>
                  <a:off x="1699" y="500"/>
                  <a:ext cx="553" cy="420"/>
                </a:xfrm>
                <a:custGeom>
                  <a:avLst/>
                  <a:gdLst>
                    <a:gd name="T0" fmla="*/ 6 w 233"/>
                    <a:gd name="T1" fmla="*/ 176 h 177"/>
                    <a:gd name="T2" fmla="*/ 232 w 233"/>
                    <a:gd name="T3" fmla="*/ 2 h 177"/>
                    <a:gd name="T4" fmla="*/ 227 w 233"/>
                    <a:gd name="T5" fmla="*/ 1 h 177"/>
                    <a:gd name="T6" fmla="*/ 2 w 233"/>
                    <a:gd name="T7" fmla="*/ 175 h 177"/>
                    <a:gd name="T8" fmla="*/ 6 w 233"/>
                    <a:gd name="T9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77">
                      <a:moveTo>
                        <a:pt x="6" y="176"/>
                      </a:moveTo>
                      <a:cubicBezTo>
                        <a:pt x="81" y="117"/>
                        <a:pt x="155" y="57"/>
                        <a:pt x="232" y="2"/>
                      </a:cubicBezTo>
                      <a:cubicBezTo>
                        <a:pt x="233" y="1"/>
                        <a:pt x="229" y="0"/>
                        <a:pt x="227" y="1"/>
                      </a:cubicBezTo>
                      <a:cubicBezTo>
                        <a:pt x="150" y="57"/>
                        <a:pt x="76" y="117"/>
                        <a:pt x="2" y="175"/>
                      </a:cubicBezTo>
                      <a:cubicBezTo>
                        <a:pt x="0" y="177"/>
                        <a:pt x="5" y="177"/>
                        <a:pt x="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78"/>
                <p:cNvSpPr>
                  <a:spLocks/>
                </p:cNvSpPr>
                <p:nvPr/>
              </p:nvSpPr>
              <p:spPr bwMode="auto">
                <a:xfrm>
                  <a:off x="1678" y="906"/>
                  <a:ext cx="42" cy="40"/>
                </a:xfrm>
                <a:custGeom>
                  <a:avLst/>
                  <a:gdLst>
                    <a:gd name="T0" fmla="*/ 4 w 18"/>
                    <a:gd name="T1" fmla="*/ 2 h 17"/>
                    <a:gd name="T2" fmla="*/ 15 w 18"/>
                    <a:gd name="T3" fmla="*/ 4 h 17"/>
                    <a:gd name="T4" fmla="*/ 13 w 18"/>
                    <a:gd name="T5" fmla="*/ 15 h 17"/>
                    <a:gd name="T6" fmla="*/ 3 w 18"/>
                    <a:gd name="T7" fmla="*/ 13 h 17"/>
                    <a:gd name="T8" fmla="*/ 4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2"/>
                      </a:moveTo>
                      <a:cubicBezTo>
                        <a:pt x="8" y="0"/>
                        <a:pt x="13" y="1"/>
                        <a:pt x="15" y="4"/>
                      </a:cubicBezTo>
                      <a:cubicBezTo>
                        <a:pt x="18" y="8"/>
                        <a:pt x="17" y="12"/>
                        <a:pt x="13" y="15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79"/>
                <p:cNvSpPr>
                  <a:spLocks/>
                </p:cNvSpPr>
                <p:nvPr/>
              </p:nvSpPr>
              <p:spPr bwMode="auto">
                <a:xfrm>
                  <a:off x="1504" y="583"/>
                  <a:ext cx="79" cy="181"/>
                </a:xfrm>
                <a:custGeom>
                  <a:avLst/>
                  <a:gdLst>
                    <a:gd name="T0" fmla="*/ 1 w 33"/>
                    <a:gd name="T1" fmla="*/ 1 h 76"/>
                    <a:gd name="T2" fmla="*/ 13 w 33"/>
                    <a:gd name="T3" fmla="*/ 73 h 76"/>
                    <a:gd name="T4" fmla="*/ 17 w 33"/>
                    <a:gd name="T5" fmla="*/ 75 h 76"/>
                    <a:gd name="T6" fmla="*/ 6 w 33"/>
                    <a:gd name="T7" fmla="*/ 1 h 76"/>
                    <a:gd name="T8" fmla="*/ 1 w 33"/>
                    <a:gd name="T9" fmla="*/ 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6">
                      <a:moveTo>
                        <a:pt x="1" y="1"/>
                      </a:moveTo>
                      <a:cubicBezTo>
                        <a:pt x="22" y="21"/>
                        <a:pt x="28" y="48"/>
                        <a:pt x="13" y="73"/>
                      </a:cubicBezTo>
                      <a:cubicBezTo>
                        <a:pt x="12" y="75"/>
                        <a:pt x="17" y="76"/>
                        <a:pt x="17" y="75"/>
                      </a:cubicBezTo>
                      <a:cubicBezTo>
                        <a:pt x="33" y="49"/>
                        <a:pt x="27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80"/>
                <p:cNvSpPr>
                  <a:spLocks/>
                </p:cNvSpPr>
                <p:nvPr/>
              </p:nvSpPr>
              <p:spPr bwMode="auto">
                <a:xfrm>
                  <a:off x="1459" y="650"/>
                  <a:ext cx="178" cy="47"/>
                </a:xfrm>
                <a:custGeom>
                  <a:avLst/>
                  <a:gdLst>
                    <a:gd name="T0" fmla="*/ 73 w 75"/>
                    <a:gd name="T1" fmla="*/ 18 h 20"/>
                    <a:gd name="T2" fmla="*/ 1 w 75"/>
                    <a:gd name="T3" fmla="*/ 18 h 20"/>
                    <a:gd name="T4" fmla="*/ 5 w 75"/>
                    <a:gd name="T5" fmla="*/ 19 h 20"/>
                    <a:gd name="T6" fmla="*/ 69 w 75"/>
                    <a:gd name="T7" fmla="*/ 18 h 20"/>
                    <a:gd name="T8" fmla="*/ 73 w 75"/>
                    <a:gd name="T9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0">
                      <a:moveTo>
                        <a:pt x="73" y="18"/>
                      </a:moveTo>
                      <a:cubicBezTo>
                        <a:pt x="50" y="2"/>
                        <a:pt x="23" y="0"/>
                        <a:pt x="1" y="18"/>
                      </a:cubicBezTo>
                      <a:cubicBezTo>
                        <a:pt x="0" y="18"/>
                        <a:pt x="4" y="20"/>
                        <a:pt x="5" y="19"/>
                      </a:cubicBezTo>
                      <a:cubicBezTo>
                        <a:pt x="25" y="4"/>
                        <a:pt x="48" y="4"/>
                        <a:pt x="69" y="18"/>
                      </a:cubicBezTo>
                      <a:cubicBezTo>
                        <a:pt x="70" y="19"/>
                        <a:pt x="75" y="19"/>
                        <a:pt x="7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81"/>
                <p:cNvSpPr>
                  <a:spLocks/>
                </p:cNvSpPr>
                <p:nvPr/>
              </p:nvSpPr>
              <p:spPr bwMode="auto">
                <a:xfrm>
                  <a:off x="1493" y="588"/>
                  <a:ext cx="95" cy="149"/>
                </a:xfrm>
                <a:custGeom>
                  <a:avLst/>
                  <a:gdLst>
                    <a:gd name="T0" fmla="*/ 35 w 40"/>
                    <a:gd name="T1" fmla="*/ 2 h 63"/>
                    <a:gd name="T2" fmla="*/ 2 w 40"/>
                    <a:gd name="T3" fmla="*/ 62 h 63"/>
                    <a:gd name="T4" fmla="*/ 6 w 40"/>
                    <a:gd name="T5" fmla="*/ 62 h 63"/>
                    <a:gd name="T6" fmla="*/ 40 w 40"/>
                    <a:gd name="T7" fmla="*/ 1 h 63"/>
                    <a:gd name="T8" fmla="*/ 35 w 40"/>
                    <a:gd name="T9" fmla="*/ 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3">
                      <a:moveTo>
                        <a:pt x="35" y="2"/>
                      </a:moveTo>
                      <a:cubicBezTo>
                        <a:pt x="32" y="24"/>
                        <a:pt x="18" y="47"/>
                        <a:pt x="2" y="62"/>
                      </a:cubicBezTo>
                      <a:cubicBezTo>
                        <a:pt x="0" y="63"/>
                        <a:pt x="5" y="63"/>
                        <a:pt x="6" y="62"/>
                      </a:cubicBezTo>
                      <a:cubicBezTo>
                        <a:pt x="23" y="47"/>
                        <a:pt x="37" y="24"/>
                        <a:pt x="40" y="1"/>
                      </a:cubicBezTo>
                      <a:cubicBezTo>
                        <a:pt x="40" y="0"/>
                        <a:pt x="35" y="0"/>
                        <a:pt x="3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82"/>
                <p:cNvSpPr>
                  <a:spLocks/>
                </p:cNvSpPr>
                <p:nvPr/>
              </p:nvSpPr>
              <p:spPr bwMode="auto">
                <a:xfrm>
                  <a:off x="1466" y="631"/>
                  <a:ext cx="138" cy="111"/>
                </a:xfrm>
                <a:custGeom>
                  <a:avLst/>
                  <a:gdLst>
                    <a:gd name="T0" fmla="*/ 57 w 58"/>
                    <a:gd name="T1" fmla="*/ 45 h 47"/>
                    <a:gd name="T2" fmla="*/ 5 w 58"/>
                    <a:gd name="T3" fmla="*/ 0 h 47"/>
                    <a:gd name="T4" fmla="*/ 4 w 58"/>
                    <a:gd name="T5" fmla="*/ 2 h 47"/>
                    <a:gd name="T6" fmla="*/ 52 w 58"/>
                    <a:gd name="T7" fmla="*/ 45 h 47"/>
                    <a:gd name="T8" fmla="*/ 57 w 58"/>
                    <a:gd name="T9" fmla="*/ 4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7">
                      <a:moveTo>
                        <a:pt x="57" y="45"/>
                      </a:moveTo>
                      <a:cubicBezTo>
                        <a:pt x="50" y="21"/>
                        <a:pt x="31" y="2"/>
                        <a:pt x="5" y="0"/>
                      </a:cubicBezTo>
                      <a:cubicBezTo>
                        <a:pt x="3" y="0"/>
                        <a:pt x="0" y="2"/>
                        <a:pt x="4" y="2"/>
                      </a:cubicBezTo>
                      <a:cubicBezTo>
                        <a:pt x="28" y="4"/>
                        <a:pt x="45" y="23"/>
                        <a:pt x="52" y="45"/>
                      </a:cubicBezTo>
                      <a:cubicBezTo>
                        <a:pt x="53" y="47"/>
                        <a:pt x="58" y="46"/>
                        <a:pt x="5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83"/>
                <p:cNvSpPr>
                  <a:spLocks/>
                </p:cNvSpPr>
                <p:nvPr/>
              </p:nvSpPr>
              <p:spPr bwMode="auto">
                <a:xfrm>
                  <a:off x="1552" y="491"/>
                  <a:ext cx="676" cy="173"/>
                </a:xfrm>
                <a:custGeom>
                  <a:avLst/>
                  <a:gdLst>
                    <a:gd name="T0" fmla="*/ 6 w 285"/>
                    <a:gd name="T1" fmla="*/ 73 h 73"/>
                    <a:gd name="T2" fmla="*/ 282 w 285"/>
                    <a:gd name="T3" fmla="*/ 2 h 73"/>
                    <a:gd name="T4" fmla="*/ 280 w 285"/>
                    <a:gd name="T5" fmla="*/ 0 h 73"/>
                    <a:gd name="T6" fmla="*/ 4 w 285"/>
                    <a:gd name="T7" fmla="*/ 71 h 73"/>
                    <a:gd name="T8" fmla="*/ 6 w 285"/>
                    <a:gd name="T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3">
                      <a:moveTo>
                        <a:pt x="6" y="73"/>
                      </a:moveTo>
                      <a:cubicBezTo>
                        <a:pt x="98" y="49"/>
                        <a:pt x="189" y="23"/>
                        <a:pt x="282" y="2"/>
                      </a:cubicBezTo>
                      <a:cubicBezTo>
                        <a:pt x="285" y="2"/>
                        <a:pt x="283" y="0"/>
                        <a:pt x="280" y="0"/>
                      </a:cubicBezTo>
                      <a:cubicBezTo>
                        <a:pt x="187" y="21"/>
                        <a:pt x="96" y="47"/>
                        <a:pt x="4" y="71"/>
                      </a:cubicBezTo>
                      <a:cubicBezTo>
                        <a:pt x="0" y="72"/>
                        <a:pt x="5" y="73"/>
                        <a:pt x="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84"/>
                <p:cNvSpPr>
                  <a:spLocks/>
                </p:cNvSpPr>
                <p:nvPr/>
              </p:nvSpPr>
              <p:spPr bwMode="auto">
                <a:xfrm>
                  <a:off x="1531" y="647"/>
                  <a:ext cx="40" cy="38"/>
                </a:xfrm>
                <a:custGeom>
                  <a:avLst/>
                  <a:gdLst>
                    <a:gd name="T0" fmla="*/ 7 w 17"/>
                    <a:gd name="T1" fmla="*/ 0 h 16"/>
                    <a:gd name="T2" fmla="*/ 16 w 17"/>
                    <a:gd name="T3" fmla="*/ 6 h 16"/>
                    <a:gd name="T4" fmla="*/ 10 w 17"/>
                    <a:gd name="T5" fmla="*/ 15 h 16"/>
                    <a:gd name="T6" fmla="*/ 1 w 17"/>
                    <a:gd name="T7" fmla="*/ 10 h 16"/>
                    <a:gd name="T8" fmla="*/ 7 w 17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7" y="0"/>
                      </a:moveTo>
                      <a:cubicBezTo>
                        <a:pt x="11" y="0"/>
                        <a:pt x="15" y="2"/>
                        <a:pt x="16" y="6"/>
                      </a:cubicBezTo>
                      <a:cubicBezTo>
                        <a:pt x="17" y="10"/>
                        <a:pt x="14" y="14"/>
                        <a:pt x="10" y="15"/>
                      </a:cubicBezTo>
                      <a:cubicBezTo>
                        <a:pt x="6" y="16"/>
                        <a:pt x="2" y="14"/>
                        <a:pt x="1" y="10"/>
                      </a:cubicBezTo>
                      <a:cubicBezTo>
                        <a:pt x="0" y="5"/>
                        <a:pt x="3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85"/>
                <p:cNvSpPr>
                  <a:spLocks/>
                </p:cNvSpPr>
                <p:nvPr/>
              </p:nvSpPr>
              <p:spPr bwMode="auto">
                <a:xfrm>
                  <a:off x="1485" y="339"/>
                  <a:ext cx="79" cy="178"/>
                </a:xfrm>
                <a:custGeom>
                  <a:avLst/>
                  <a:gdLst>
                    <a:gd name="T0" fmla="*/ 16 w 33"/>
                    <a:gd name="T1" fmla="*/ 1 h 75"/>
                    <a:gd name="T2" fmla="*/ 1 w 33"/>
                    <a:gd name="T3" fmla="*/ 73 h 75"/>
                    <a:gd name="T4" fmla="*/ 6 w 33"/>
                    <a:gd name="T5" fmla="*/ 74 h 75"/>
                    <a:gd name="T6" fmla="*/ 21 w 33"/>
                    <a:gd name="T7" fmla="*/ 1 h 75"/>
                    <a:gd name="T8" fmla="*/ 16 w 33"/>
                    <a:gd name="T9" fmla="*/ 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5">
                      <a:moveTo>
                        <a:pt x="16" y="1"/>
                      </a:moveTo>
                      <a:cubicBezTo>
                        <a:pt x="28" y="27"/>
                        <a:pt x="25" y="55"/>
                        <a:pt x="1" y="73"/>
                      </a:cubicBezTo>
                      <a:cubicBezTo>
                        <a:pt x="0" y="74"/>
                        <a:pt x="5" y="75"/>
                        <a:pt x="6" y="74"/>
                      </a:cubicBezTo>
                      <a:cubicBezTo>
                        <a:pt x="30" y="56"/>
                        <a:pt x="33" y="28"/>
                        <a:pt x="21" y="1"/>
                      </a:cubicBezTo>
                      <a:cubicBezTo>
                        <a:pt x="20" y="0"/>
                        <a:pt x="15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86"/>
                <p:cNvSpPr>
                  <a:spLocks/>
                </p:cNvSpPr>
                <p:nvPr/>
              </p:nvSpPr>
              <p:spPr bwMode="auto">
                <a:xfrm>
                  <a:off x="1440" y="405"/>
                  <a:ext cx="166" cy="81"/>
                </a:xfrm>
                <a:custGeom>
                  <a:avLst/>
                  <a:gdLst>
                    <a:gd name="T0" fmla="*/ 69 w 70"/>
                    <a:gd name="T1" fmla="*/ 32 h 34"/>
                    <a:gd name="T2" fmla="*/ 1 w 70"/>
                    <a:gd name="T3" fmla="*/ 8 h 34"/>
                    <a:gd name="T4" fmla="*/ 5 w 70"/>
                    <a:gd name="T5" fmla="*/ 10 h 34"/>
                    <a:gd name="T6" fmla="*/ 65 w 70"/>
                    <a:gd name="T7" fmla="*/ 32 h 34"/>
                    <a:gd name="T8" fmla="*/ 69 w 70"/>
                    <a:gd name="T9" fmla="*/ 3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34">
                      <a:moveTo>
                        <a:pt x="69" y="32"/>
                      </a:moveTo>
                      <a:cubicBezTo>
                        <a:pt x="53" y="9"/>
                        <a:pt x="28" y="0"/>
                        <a:pt x="1" y="8"/>
                      </a:cubicBezTo>
                      <a:cubicBezTo>
                        <a:pt x="0" y="9"/>
                        <a:pt x="4" y="10"/>
                        <a:pt x="5" y="10"/>
                      </a:cubicBezTo>
                      <a:cubicBezTo>
                        <a:pt x="29" y="2"/>
                        <a:pt x="51" y="12"/>
                        <a:pt x="65" y="32"/>
                      </a:cubicBezTo>
                      <a:cubicBezTo>
                        <a:pt x="65" y="33"/>
                        <a:pt x="70" y="34"/>
                        <a:pt x="6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87"/>
                <p:cNvSpPr>
                  <a:spLocks/>
                </p:cNvSpPr>
                <p:nvPr/>
              </p:nvSpPr>
              <p:spPr bwMode="auto">
                <a:xfrm>
                  <a:off x="1457" y="367"/>
                  <a:ext cx="140" cy="114"/>
                </a:xfrm>
                <a:custGeom>
                  <a:avLst/>
                  <a:gdLst>
                    <a:gd name="T0" fmla="*/ 54 w 59"/>
                    <a:gd name="T1" fmla="*/ 2 h 48"/>
                    <a:gd name="T2" fmla="*/ 3 w 59"/>
                    <a:gd name="T3" fmla="*/ 46 h 48"/>
                    <a:gd name="T4" fmla="*/ 5 w 59"/>
                    <a:gd name="T5" fmla="*/ 48 h 48"/>
                    <a:gd name="T6" fmla="*/ 59 w 59"/>
                    <a:gd name="T7" fmla="*/ 2 h 48"/>
                    <a:gd name="T8" fmla="*/ 54 w 59"/>
                    <a:gd name="T9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8">
                      <a:moveTo>
                        <a:pt x="54" y="2"/>
                      </a:moveTo>
                      <a:cubicBezTo>
                        <a:pt x="44" y="21"/>
                        <a:pt x="23" y="38"/>
                        <a:pt x="3" y="46"/>
                      </a:cubicBezTo>
                      <a:cubicBezTo>
                        <a:pt x="0" y="48"/>
                        <a:pt x="4" y="48"/>
                        <a:pt x="5" y="48"/>
                      </a:cubicBezTo>
                      <a:cubicBezTo>
                        <a:pt x="26" y="39"/>
                        <a:pt x="48" y="22"/>
                        <a:pt x="59" y="2"/>
                      </a:cubicBezTo>
                      <a:cubicBezTo>
                        <a:pt x="59" y="1"/>
                        <a:pt x="55" y="0"/>
                        <a:pt x="5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88"/>
                <p:cNvSpPr>
                  <a:spLocks/>
                </p:cNvSpPr>
                <p:nvPr/>
              </p:nvSpPr>
              <p:spPr bwMode="auto">
                <a:xfrm>
                  <a:off x="1469" y="372"/>
                  <a:ext cx="95" cy="145"/>
                </a:xfrm>
                <a:custGeom>
                  <a:avLst/>
                  <a:gdLst>
                    <a:gd name="T0" fmla="*/ 39 w 40"/>
                    <a:gd name="T1" fmla="*/ 60 h 61"/>
                    <a:gd name="T2" fmla="*/ 6 w 40"/>
                    <a:gd name="T3" fmla="*/ 0 h 61"/>
                    <a:gd name="T4" fmla="*/ 2 w 40"/>
                    <a:gd name="T5" fmla="*/ 2 h 61"/>
                    <a:gd name="T6" fmla="*/ 33 w 40"/>
                    <a:gd name="T7" fmla="*/ 60 h 61"/>
                    <a:gd name="T8" fmla="*/ 39 w 40"/>
                    <a:gd name="T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1">
                      <a:moveTo>
                        <a:pt x="39" y="60"/>
                      </a:moveTo>
                      <a:cubicBezTo>
                        <a:pt x="40" y="35"/>
                        <a:pt x="29" y="11"/>
                        <a:pt x="6" y="0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25" y="12"/>
                        <a:pt x="35" y="36"/>
                        <a:pt x="33" y="60"/>
                      </a:cubicBezTo>
                      <a:cubicBezTo>
                        <a:pt x="33" y="61"/>
                        <a:pt x="38" y="61"/>
                        <a:pt x="39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89"/>
                <p:cNvSpPr>
                  <a:spLocks/>
                </p:cNvSpPr>
                <p:nvPr/>
              </p:nvSpPr>
              <p:spPr bwMode="auto">
                <a:xfrm>
                  <a:off x="1540" y="429"/>
                  <a:ext cx="693" cy="76"/>
                </a:xfrm>
                <a:custGeom>
                  <a:avLst/>
                  <a:gdLst>
                    <a:gd name="T0" fmla="*/ 3 w 292"/>
                    <a:gd name="T1" fmla="*/ 2 h 32"/>
                    <a:gd name="T2" fmla="*/ 287 w 292"/>
                    <a:gd name="T3" fmla="*/ 32 h 32"/>
                    <a:gd name="T4" fmla="*/ 289 w 292"/>
                    <a:gd name="T5" fmla="*/ 30 h 32"/>
                    <a:gd name="T6" fmla="*/ 5 w 292"/>
                    <a:gd name="T7" fmla="*/ 0 h 32"/>
                    <a:gd name="T8" fmla="*/ 3 w 292"/>
                    <a:gd name="T9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32">
                      <a:moveTo>
                        <a:pt x="3" y="2"/>
                      </a:moveTo>
                      <a:cubicBezTo>
                        <a:pt x="98" y="11"/>
                        <a:pt x="193" y="19"/>
                        <a:pt x="287" y="32"/>
                      </a:cubicBezTo>
                      <a:cubicBezTo>
                        <a:pt x="288" y="32"/>
                        <a:pt x="292" y="31"/>
                        <a:pt x="289" y="30"/>
                      </a:cubicBezTo>
                      <a:cubicBezTo>
                        <a:pt x="195" y="17"/>
                        <a:pt x="100" y="9"/>
                        <a:pt x="5" y="0"/>
                      </a:cubicBezTo>
                      <a:cubicBezTo>
                        <a:pt x="4" y="0"/>
                        <a:pt x="0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90"/>
                <p:cNvSpPr>
                  <a:spLocks/>
                </p:cNvSpPr>
                <p:nvPr/>
              </p:nvSpPr>
              <p:spPr bwMode="auto">
                <a:xfrm>
                  <a:off x="1519" y="412"/>
                  <a:ext cx="38" cy="38"/>
                </a:xfrm>
                <a:custGeom>
                  <a:avLst/>
                  <a:gdLst>
                    <a:gd name="T0" fmla="*/ 9 w 16"/>
                    <a:gd name="T1" fmla="*/ 0 h 16"/>
                    <a:gd name="T2" fmla="*/ 15 w 16"/>
                    <a:gd name="T3" fmla="*/ 9 h 16"/>
                    <a:gd name="T4" fmla="*/ 7 w 16"/>
                    <a:gd name="T5" fmla="*/ 15 h 16"/>
                    <a:gd name="T6" fmla="*/ 0 w 16"/>
                    <a:gd name="T7" fmla="*/ 7 h 16"/>
                    <a:gd name="T8" fmla="*/ 9 w 16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0"/>
                      </a:moveTo>
                      <a:cubicBezTo>
                        <a:pt x="13" y="1"/>
                        <a:pt x="16" y="5"/>
                        <a:pt x="15" y="9"/>
                      </a:cubicBezTo>
                      <a:cubicBezTo>
                        <a:pt x="15" y="13"/>
                        <a:pt x="11" y="16"/>
                        <a:pt x="7" y="15"/>
                      </a:cubicBezTo>
                      <a:cubicBezTo>
                        <a:pt x="2" y="15"/>
                        <a:pt x="0" y="11"/>
                        <a:pt x="0" y="7"/>
                      </a:cubicBezTo>
                      <a:cubicBezTo>
                        <a:pt x="1" y="2"/>
                        <a:pt x="5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91"/>
                <p:cNvSpPr>
                  <a:spLocks/>
                </p:cNvSpPr>
                <p:nvPr/>
              </p:nvSpPr>
              <p:spPr bwMode="auto">
                <a:xfrm>
                  <a:off x="1526" y="99"/>
                  <a:ext cx="116" cy="155"/>
                </a:xfrm>
                <a:custGeom>
                  <a:avLst/>
                  <a:gdLst>
                    <a:gd name="T0" fmla="*/ 42 w 49"/>
                    <a:gd name="T1" fmla="*/ 1 h 65"/>
                    <a:gd name="T2" fmla="*/ 3 w 49"/>
                    <a:gd name="T3" fmla="*/ 63 h 65"/>
                    <a:gd name="T4" fmla="*/ 6 w 49"/>
                    <a:gd name="T5" fmla="*/ 65 h 65"/>
                    <a:gd name="T6" fmla="*/ 47 w 49"/>
                    <a:gd name="T7" fmla="*/ 2 h 65"/>
                    <a:gd name="T8" fmla="*/ 42 w 4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42" y="1"/>
                      </a:moveTo>
                      <a:cubicBezTo>
                        <a:pt x="44" y="29"/>
                        <a:pt x="31" y="54"/>
                        <a:pt x="3" y="63"/>
                      </a:cubicBezTo>
                      <a:cubicBezTo>
                        <a:pt x="0" y="63"/>
                        <a:pt x="5" y="65"/>
                        <a:pt x="6" y="65"/>
                      </a:cubicBezTo>
                      <a:cubicBezTo>
                        <a:pt x="35" y="56"/>
                        <a:pt x="49" y="31"/>
                        <a:pt x="47" y="2"/>
                      </a:cubicBezTo>
                      <a:cubicBezTo>
                        <a:pt x="46" y="0"/>
                        <a:pt x="42" y="0"/>
                        <a:pt x="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92"/>
                <p:cNvSpPr>
                  <a:spLocks/>
                </p:cNvSpPr>
                <p:nvPr/>
              </p:nvSpPr>
              <p:spPr bwMode="auto">
                <a:xfrm>
                  <a:off x="1516" y="149"/>
                  <a:ext cx="136" cy="114"/>
                </a:xfrm>
                <a:custGeom>
                  <a:avLst/>
                  <a:gdLst>
                    <a:gd name="T0" fmla="*/ 57 w 57"/>
                    <a:gd name="T1" fmla="*/ 46 h 48"/>
                    <a:gd name="T2" fmla="*/ 3 w 57"/>
                    <a:gd name="T3" fmla="*/ 0 h 48"/>
                    <a:gd name="T4" fmla="*/ 4 w 57"/>
                    <a:gd name="T5" fmla="*/ 3 h 48"/>
                    <a:gd name="T6" fmla="*/ 52 w 57"/>
                    <a:gd name="T7" fmla="*/ 46 h 48"/>
                    <a:gd name="T8" fmla="*/ 57 w 57"/>
                    <a:gd name="T9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57" y="46"/>
                      </a:moveTo>
                      <a:cubicBezTo>
                        <a:pt x="51" y="19"/>
                        <a:pt x="31" y="2"/>
                        <a:pt x="3" y="0"/>
                      </a:cubicBezTo>
                      <a:cubicBezTo>
                        <a:pt x="0" y="0"/>
                        <a:pt x="2" y="2"/>
                        <a:pt x="4" y="3"/>
                      </a:cubicBezTo>
                      <a:cubicBezTo>
                        <a:pt x="30" y="4"/>
                        <a:pt x="46" y="21"/>
                        <a:pt x="52" y="46"/>
                      </a:cubicBezTo>
                      <a:cubicBezTo>
                        <a:pt x="52" y="47"/>
                        <a:pt x="57" y="48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93"/>
                <p:cNvSpPr>
                  <a:spLocks/>
                </p:cNvSpPr>
                <p:nvPr/>
              </p:nvSpPr>
              <p:spPr bwMode="auto">
                <a:xfrm>
                  <a:off x="1514" y="149"/>
                  <a:ext cx="173" cy="62"/>
                </a:xfrm>
                <a:custGeom>
                  <a:avLst/>
                  <a:gdLst>
                    <a:gd name="T0" fmla="*/ 67 w 73"/>
                    <a:gd name="T1" fmla="*/ 1 h 26"/>
                    <a:gd name="T2" fmla="*/ 4 w 73"/>
                    <a:gd name="T3" fmla="*/ 24 h 26"/>
                    <a:gd name="T4" fmla="*/ 3 w 73"/>
                    <a:gd name="T5" fmla="*/ 26 h 26"/>
                    <a:gd name="T6" fmla="*/ 71 w 73"/>
                    <a:gd name="T7" fmla="*/ 2 h 26"/>
                    <a:gd name="T8" fmla="*/ 67 w 73"/>
                    <a:gd name="T9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6">
                      <a:moveTo>
                        <a:pt x="67" y="1"/>
                      </a:moveTo>
                      <a:cubicBezTo>
                        <a:pt x="50" y="15"/>
                        <a:pt x="26" y="23"/>
                        <a:pt x="4" y="24"/>
                      </a:cubicBezTo>
                      <a:cubicBezTo>
                        <a:pt x="2" y="24"/>
                        <a:pt x="0" y="26"/>
                        <a:pt x="3" y="26"/>
                      </a:cubicBezTo>
                      <a:cubicBezTo>
                        <a:pt x="27" y="25"/>
                        <a:pt x="53" y="17"/>
                        <a:pt x="71" y="2"/>
                      </a:cubicBezTo>
                      <a:cubicBezTo>
                        <a:pt x="73" y="0"/>
                        <a:pt x="68" y="0"/>
                        <a:pt x="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94"/>
                <p:cNvSpPr>
                  <a:spLocks/>
                </p:cNvSpPr>
                <p:nvPr/>
              </p:nvSpPr>
              <p:spPr bwMode="auto">
                <a:xfrm>
                  <a:off x="1564" y="111"/>
                  <a:ext cx="59" cy="164"/>
                </a:xfrm>
                <a:custGeom>
                  <a:avLst/>
                  <a:gdLst>
                    <a:gd name="T0" fmla="*/ 14 w 25"/>
                    <a:gd name="T1" fmla="*/ 68 h 69"/>
                    <a:gd name="T2" fmla="*/ 6 w 25"/>
                    <a:gd name="T3" fmla="*/ 1 h 69"/>
                    <a:gd name="T4" fmla="*/ 1 w 25"/>
                    <a:gd name="T5" fmla="*/ 2 h 69"/>
                    <a:gd name="T6" fmla="*/ 10 w 25"/>
                    <a:gd name="T7" fmla="*/ 68 h 69"/>
                    <a:gd name="T8" fmla="*/ 14 w 25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69">
                      <a:moveTo>
                        <a:pt x="14" y="68"/>
                      </a:moveTo>
                      <a:cubicBezTo>
                        <a:pt x="25" y="45"/>
                        <a:pt x="23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8" y="20"/>
                        <a:pt x="20" y="45"/>
                        <a:pt x="10" y="68"/>
                      </a:cubicBezTo>
                      <a:cubicBezTo>
                        <a:pt x="9" y="69"/>
                        <a:pt x="14" y="69"/>
                        <a:pt x="14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95"/>
                <p:cNvSpPr>
                  <a:spLocks/>
                </p:cNvSpPr>
                <p:nvPr/>
              </p:nvSpPr>
              <p:spPr bwMode="auto">
                <a:xfrm>
                  <a:off x="1609" y="189"/>
                  <a:ext cx="619" cy="318"/>
                </a:xfrm>
                <a:custGeom>
                  <a:avLst/>
                  <a:gdLst>
                    <a:gd name="T0" fmla="*/ 2 w 261"/>
                    <a:gd name="T1" fmla="*/ 2 h 134"/>
                    <a:gd name="T2" fmla="*/ 255 w 261"/>
                    <a:gd name="T3" fmla="*/ 133 h 134"/>
                    <a:gd name="T4" fmla="*/ 259 w 261"/>
                    <a:gd name="T5" fmla="*/ 132 h 134"/>
                    <a:gd name="T6" fmla="*/ 6 w 261"/>
                    <a:gd name="T7" fmla="*/ 1 h 134"/>
                    <a:gd name="T8" fmla="*/ 2 w 261"/>
                    <a:gd name="T9" fmla="*/ 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" h="134">
                      <a:moveTo>
                        <a:pt x="2" y="2"/>
                      </a:moveTo>
                      <a:cubicBezTo>
                        <a:pt x="87" y="45"/>
                        <a:pt x="172" y="87"/>
                        <a:pt x="255" y="133"/>
                      </a:cubicBezTo>
                      <a:cubicBezTo>
                        <a:pt x="256" y="134"/>
                        <a:pt x="261" y="133"/>
                        <a:pt x="259" y="132"/>
                      </a:cubicBezTo>
                      <a:cubicBezTo>
                        <a:pt x="177" y="85"/>
                        <a:pt x="91" y="44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96"/>
                <p:cNvSpPr>
                  <a:spLocks/>
                </p:cNvSpPr>
                <p:nvPr/>
              </p:nvSpPr>
              <p:spPr bwMode="auto">
                <a:xfrm>
                  <a:off x="1585" y="168"/>
                  <a:ext cx="43" cy="40"/>
                </a:xfrm>
                <a:custGeom>
                  <a:avLst/>
                  <a:gdLst>
                    <a:gd name="T0" fmla="*/ 13 w 18"/>
                    <a:gd name="T1" fmla="*/ 2 h 17"/>
                    <a:gd name="T2" fmla="*/ 15 w 18"/>
                    <a:gd name="T3" fmla="*/ 12 h 17"/>
                    <a:gd name="T4" fmla="*/ 5 w 18"/>
                    <a:gd name="T5" fmla="*/ 15 h 17"/>
                    <a:gd name="T6" fmla="*/ 2 w 18"/>
                    <a:gd name="T7" fmla="*/ 5 h 17"/>
                    <a:gd name="T8" fmla="*/ 13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3" y="2"/>
                      </a:moveTo>
                      <a:cubicBezTo>
                        <a:pt x="16" y="4"/>
                        <a:pt x="18" y="9"/>
                        <a:pt x="15" y="12"/>
                      </a:cubicBezTo>
                      <a:cubicBezTo>
                        <a:pt x="13" y="16"/>
                        <a:pt x="9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ubicBezTo>
                        <a:pt x="4" y="1"/>
                        <a:pt x="9" y="0"/>
                        <a:pt x="1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97"/>
                <p:cNvSpPr>
                  <a:spLocks/>
                </p:cNvSpPr>
                <p:nvPr/>
              </p:nvSpPr>
              <p:spPr bwMode="auto">
                <a:xfrm>
                  <a:off x="1675" y="-95"/>
                  <a:ext cx="159" cy="114"/>
                </a:xfrm>
                <a:custGeom>
                  <a:avLst/>
                  <a:gdLst>
                    <a:gd name="T0" fmla="*/ 62 w 67"/>
                    <a:gd name="T1" fmla="*/ 1 h 48"/>
                    <a:gd name="T2" fmla="*/ 3 w 67"/>
                    <a:gd name="T3" fmla="*/ 43 h 48"/>
                    <a:gd name="T4" fmla="*/ 4 w 67"/>
                    <a:gd name="T5" fmla="*/ 45 h 48"/>
                    <a:gd name="T6" fmla="*/ 67 w 67"/>
                    <a:gd name="T7" fmla="*/ 2 h 48"/>
                    <a:gd name="T8" fmla="*/ 62 w 67"/>
                    <a:gd name="T9" fmla="*/ 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62" y="1"/>
                      </a:moveTo>
                      <a:cubicBezTo>
                        <a:pt x="53" y="28"/>
                        <a:pt x="32" y="46"/>
                        <a:pt x="3" y="43"/>
                      </a:cubicBezTo>
                      <a:cubicBezTo>
                        <a:pt x="0" y="43"/>
                        <a:pt x="2" y="45"/>
                        <a:pt x="4" y="45"/>
                      </a:cubicBezTo>
                      <a:cubicBezTo>
                        <a:pt x="34" y="48"/>
                        <a:pt x="58" y="31"/>
                        <a:pt x="67" y="2"/>
                      </a:cubicBezTo>
                      <a:cubicBezTo>
                        <a:pt x="67" y="1"/>
                        <a:pt x="62" y="0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98"/>
                <p:cNvSpPr>
                  <a:spLocks/>
                </p:cNvSpPr>
                <p:nvPr/>
              </p:nvSpPr>
              <p:spPr bwMode="auto">
                <a:xfrm>
                  <a:off x="1699" y="-88"/>
                  <a:ext cx="100" cy="152"/>
                </a:xfrm>
                <a:custGeom>
                  <a:avLst/>
                  <a:gdLst>
                    <a:gd name="T0" fmla="*/ 37 w 42"/>
                    <a:gd name="T1" fmla="*/ 62 h 64"/>
                    <a:gd name="T2" fmla="*/ 6 w 42"/>
                    <a:gd name="T3" fmla="*/ 1 h 64"/>
                    <a:gd name="T4" fmla="*/ 3 w 42"/>
                    <a:gd name="T5" fmla="*/ 2 h 64"/>
                    <a:gd name="T6" fmla="*/ 32 w 42"/>
                    <a:gd name="T7" fmla="*/ 61 h 64"/>
                    <a:gd name="T8" fmla="*/ 37 w 42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64">
                      <a:moveTo>
                        <a:pt x="37" y="62"/>
                      </a:moveTo>
                      <a:cubicBezTo>
                        <a:pt x="42" y="36"/>
                        <a:pt x="31" y="13"/>
                        <a:pt x="6" y="1"/>
                      </a:cubicBezTo>
                      <a:cubicBezTo>
                        <a:pt x="5" y="0"/>
                        <a:pt x="0" y="0"/>
                        <a:pt x="3" y="2"/>
                      </a:cubicBezTo>
                      <a:cubicBezTo>
                        <a:pt x="27" y="13"/>
                        <a:pt x="37" y="36"/>
                        <a:pt x="32" y="61"/>
                      </a:cubicBezTo>
                      <a:cubicBezTo>
                        <a:pt x="32" y="63"/>
                        <a:pt x="37" y="64"/>
                        <a:pt x="3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99"/>
                <p:cNvSpPr>
                  <a:spLocks/>
                </p:cNvSpPr>
                <p:nvPr/>
              </p:nvSpPr>
              <p:spPr bwMode="auto">
                <a:xfrm>
                  <a:off x="1678" y="-38"/>
                  <a:ext cx="185" cy="31"/>
                </a:xfrm>
                <a:custGeom>
                  <a:avLst/>
                  <a:gdLst>
                    <a:gd name="T0" fmla="*/ 72 w 78"/>
                    <a:gd name="T1" fmla="*/ 4 h 13"/>
                    <a:gd name="T2" fmla="*/ 6 w 78"/>
                    <a:gd name="T3" fmla="*/ 1 h 13"/>
                    <a:gd name="T4" fmla="*/ 3 w 78"/>
                    <a:gd name="T5" fmla="*/ 2 h 13"/>
                    <a:gd name="T6" fmla="*/ 75 w 78"/>
                    <a:gd name="T7" fmla="*/ 5 h 13"/>
                    <a:gd name="T8" fmla="*/ 72 w 78"/>
                    <a:gd name="T9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3">
                      <a:moveTo>
                        <a:pt x="72" y="4"/>
                      </a:moveTo>
                      <a:cubicBezTo>
                        <a:pt x="52" y="11"/>
                        <a:pt x="26" y="8"/>
                        <a:pt x="6" y="1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24" y="11"/>
                        <a:pt x="52" y="13"/>
                        <a:pt x="75" y="5"/>
                      </a:cubicBezTo>
                      <a:cubicBezTo>
                        <a:pt x="78" y="4"/>
                        <a:pt x="73" y="3"/>
                        <a:pt x="7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Freeform 200"/>
                <p:cNvSpPr>
                  <a:spLocks/>
                </p:cNvSpPr>
                <p:nvPr/>
              </p:nvSpPr>
              <p:spPr bwMode="auto">
                <a:xfrm>
                  <a:off x="1718" y="-107"/>
                  <a:ext cx="78" cy="161"/>
                </a:xfrm>
                <a:custGeom>
                  <a:avLst/>
                  <a:gdLst>
                    <a:gd name="T0" fmla="*/ 6 w 33"/>
                    <a:gd name="T1" fmla="*/ 67 h 68"/>
                    <a:gd name="T2" fmla="*/ 24 w 33"/>
                    <a:gd name="T3" fmla="*/ 2 h 68"/>
                    <a:gd name="T4" fmla="*/ 19 w 33"/>
                    <a:gd name="T5" fmla="*/ 2 h 68"/>
                    <a:gd name="T6" fmla="*/ 2 w 33"/>
                    <a:gd name="T7" fmla="*/ 66 h 68"/>
                    <a:gd name="T8" fmla="*/ 6 w 33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68">
                      <a:moveTo>
                        <a:pt x="6" y="67"/>
                      </a:moveTo>
                      <a:cubicBezTo>
                        <a:pt x="24" y="50"/>
                        <a:pt x="33" y="26"/>
                        <a:pt x="24" y="2"/>
                      </a:cubicBezTo>
                      <a:cubicBezTo>
                        <a:pt x="23" y="0"/>
                        <a:pt x="18" y="1"/>
                        <a:pt x="19" y="2"/>
                      </a:cubicBezTo>
                      <a:cubicBezTo>
                        <a:pt x="28" y="26"/>
                        <a:pt x="19" y="50"/>
                        <a:pt x="2" y="66"/>
                      </a:cubicBezTo>
                      <a:cubicBezTo>
                        <a:pt x="0" y="67"/>
                        <a:pt x="5" y="68"/>
                        <a:pt x="6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201"/>
                <p:cNvSpPr>
                  <a:spLocks/>
                </p:cNvSpPr>
                <p:nvPr/>
              </p:nvSpPr>
              <p:spPr bwMode="auto">
                <a:xfrm>
                  <a:off x="1773" y="-17"/>
                  <a:ext cx="455" cy="524"/>
                </a:xfrm>
                <a:custGeom>
                  <a:avLst/>
                  <a:gdLst>
                    <a:gd name="T0" fmla="*/ 1 w 192"/>
                    <a:gd name="T1" fmla="*/ 3 h 221"/>
                    <a:gd name="T2" fmla="*/ 186 w 192"/>
                    <a:gd name="T3" fmla="*/ 220 h 221"/>
                    <a:gd name="T4" fmla="*/ 191 w 192"/>
                    <a:gd name="T5" fmla="*/ 219 h 221"/>
                    <a:gd name="T6" fmla="*/ 6 w 192"/>
                    <a:gd name="T7" fmla="*/ 2 h 221"/>
                    <a:gd name="T8" fmla="*/ 1 w 192"/>
                    <a:gd name="T9" fmla="*/ 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21">
                      <a:moveTo>
                        <a:pt x="1" y="3"/>
                      </a:moveTo>
                      <a:cubicBezTo>
                        <a:pt x="63" y="74"/>
                        <a:pt x="127" y="146"/>
                        <a:pt x="186" y="220"/>
                      </a:cubicBezTo>
                      <a:cubicBezTo>
                        <a:pt x="187" y="221"/>
                        <a:pt x="192" y="220"/>
                        <a:pt x="191" y="219"/>
                      </a:cubicBezTo>
                      <a:cubicBezTo>
                        <a:pt x="132" y="145"/>
                        <a:pt x="68" y="73"/>
                        <a:pt x="6" y="2"/>
                      </a:cubicBezTo>
                      <a:cubicBezTo>
                        <a:pt x="5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202"/>
                <p:cNvSpPr>
                  <a:spLocks/>
                </p:cNvSpPr>
                <p:nvPr/>
              </p:nvSpPr>
              <p:spPr bwMode="auto">
                <a:xfrm>
                  <a:off x="1751" y="-41"/>
                  <a:ext cx="41" cy="41"/>
                </a:xfrm>
                <a:custGeom>
                  <a:avLst/>
                  <a:gdLst>
                    <a:gd name="T0" fmla="*/ 15 w 17"/>
                    <a:gd name="T1" fmla="*/ 3 h 17"/>
                    <a:gd name="T2" fmla="*/ 14 w 17"/>
                    <a:gd name="T3" fmla="*/ 14 h 17"/>
                    <a:gd name="T4" fmla="*/ 3 w 17"/>
                    <a:gd name="T5" fmla="*/ 13 h 17"/>
                    <a:gd name="T6" fmla="*/ 4 w 17"/>
                    <a:gd name="T7" fmla="*/ 2 h 17"/>
                    <a:gd name="T8" fmla="*/ 15 w 17"/>
                    <a:gd name="T9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5" y="3"/>
                      </a:moveTo>
                      <a:cubicBezTo>
                        <a:pt x="17" y="7"/>
                        <a:pt x="17" y="12"/>
                        <a:pt x="14" y="14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ubicBezTo>
                        <a:pt x="7" y="0"/>
                        <a:pt x="12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203"/>
                <p:cNvSpPr>
                  <a:spLocks/>
                </p:cNvSpPr>
                <p:nvPr/>
              </p:nvSpPr>
              <p:spPr bwMode="auto">
                <a:xfrm>
                  <a:off x="1884" y="-200"/>
                  <a:ext cx="188" cy="79"/>
                </a:xfrm>
                <a:custGeom>
                  <a:avLst/>
                  <a:gdLst>
                    <a:gd name="T0" fmla="*/ 74 w 79"/>
                    <a:gd name="T1" fmla="*/ 1 h 33"/>
                    <a:gd name="T2" fmla="*/ 6 w 79"/>
                    <a:gd name="T3" fmla="*/ 18 h 33"/>
                    <a:gd name="T4" fmla="*/ 2 w 79"/>
                    <a:gd name="T5" fmla="*/ 19 h 33"/>
                    <a:gd name="T6" fmla="*/ 78 w 79"/>
                    <a:gd name="T7" fmla="*/ 2 h 33"/>
                    <a:gd name="T8" fmla="*/ 74 w 79"/>
                    <a:gd name="T9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3">
                      <a:moveTo>
                        <a:pt x="74" y="1"/>
                      </a:moveTo>
                      <a:cubicBezTo>
                        <a:pt x="56" y="22"/>
                        <a:pt x="31" y="31"/>
                        <a:pt x="6" y="18"/>
                      </a:cubicBezTo>
                      <a:cubicBezTo>
                        <a:pt x="5" y="17"/>
                        <a:pt x="0" y="18"/>
                        <a:pt x="2" y="19"/>
                      </a:cubicBezTo>
                      <a:cubicBezTo>
                        <a:pt x="30" y="33"/>
                        <a:pt x="59" y="26"/>
                        <a:pt x="78" y="2"/>
                      </a:cubicBezTo>
                      <a:cubicBezTo>
                        <a:pt x="79" y="1"/>
                        <a:pt x="75" y="0"/>
                        <a:pt x="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Freeform 204"/>
                <p:cNvSpPr>
                  <a:spLocks/>
                </p:cNvSpPr>
                <p:nvPr/>
              </p:nvSpPr>
              <p:spPr bwMode="auto">
                <a:xfrm>
                  <a:off x="1946" y="-237"/>
                  <a:ext cx="59" cy="168"/>
                </a:xfrm>
                <a:custGeom>
                  <a:avLst/>
                  <a:gdLst>
                    <a:gd name="T0" fmla="*/ 11 w 25"/>
                    <a:gd name="T1" fmla="*/ 70 h 71"/>
                    <a:gd name="T2" fmla="*/ 6 w 25"/>
                    <a:gd name="T3" fmla="*/ 2 h 71"/>
                    <a:gd name="T4" fmla="*/ 1 w 25"/>
                    <a:gd name="T5" fmla="*/ 2 h 71"/>
                    <a:gd name="T6" fmla="*/ 6 w 25"/>
                    <a:gd name="T7" fmla="*/ 69 h 71"/>
                    <a:gd name="T8" fmla="*/ 11 w 2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1">
                      <a:moveTo>
                        <a:pt x="11" y="70"/>
                      </a:moveTo>
                      <a:cubicBezTo>
                        <a:pt x="25" y="47"/>
                        <a:pt x="23" y="22"/>
                        <a:pt x="6" y="2"/>
                      </a:cubicBezTo>
                      <a:cubicBezTo>
                        <a:pt x="5" y="1"/>
                        <a:pt x="0" y="0"/>
                        <a:pt x="1" y="2"/>
                      </a:cubicBezTo>
                      <a:cubicBezTo>
                        <a:pt x="19" y="22"/>
                        <a:pt x="20" y="46"/>
                        <a:pt x="6" y="69"/>
                      </a:cubicBezTo>
                      <a:cubicBezTo>
                        <a:pt x="6" y="69"/>
                        <a:pt x="10" y="71"/>
                        <a:pt x="11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1" name="Freeform 206"/>
              <p:cNvSpPr>
                <a:spLocks/>
              </p:cNvSpPr>
              <p:nvPr/>
            </p:nvSpPr>
            <p:spPr bwMode="auto">
              <a:xfrm>
                <a:off x="3025776" y="-317500"/>
                <a:ext cx="266700" cy="120650"/>
              </a:xfrm>
              <a:custGeom>
                <a:avLst/>
                <a:gdLst>
                  <a:gd name="T0" fmla="*/ 68 w 71"/>
                  <a:gd name="T1" fmla="*/ 30 h 32"/>
                  <a:gd name="T2" fmla="*/ 6 w 71"/>
                  <a:gd name="T3" fmla="*/ 1 h 32"/>
                  <a:gd name="T4" fmla="*/ 1 w 71"/>
                  <a:gd name="T5" fmla="*/ 2 h 32"/>
                  <a:gd name="T6" fmla="*/ 65 w 71"/>
                  <a:gd name="T7" fmla="*/ 32 h 32"/>
                  <a:gd name="T8" fmla="*/ 68 w 71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68" y="30"/>
                    </a:moveTo>
                    <a:cubicBezTo>
                      <a:pt x="46" y="28"/>
                      <a:pt x="22" y="16"/>
                      <a:pt x="6" y="1"/>
                    </a:cubicBezTo>
                    <a:cubicBezTo>
                      <a:pt x="5" y="0"/>
                      <a:pt x="0" y="2"/>
                      <a:pt x="1" y="2"/>
                    </a:cubicBezTo>
                    <a:cubicBezTo>
                      <a:pt x="18" y="18"/>
                      <a:pt x="42" y="30"/>
                      <a:pt x="65" y="32"/>
                    </a:cubicBezTo>
                    <a:cubicBezTo>
                      <a:pt x="67" y="32"/>
                      <a:pt x="71" y="30"/>
                      <a:pt x="68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07"/>
              <p:cNvSpPr>
                <a:spLocks/>
              </p:cNvSpPr>
              <p:nvPr/>
            </p:nvSpPr>
            <p:spPr bwMode="auto">
              <a:xfrm>
                <a:off x="3028951" y="-365125"/>
                <a:ext cx="177800" cy="209550"/>
              </a:xfrm>
              <a:custGeom>
                <a:avLst/>
                <a:gdLst>
                  <a:gd name="T0" fmla="*/ 6 w 47"/>
                  <a:gd name="T1" fmla="*/ 55 h 56"/>
                  <a:gd name="T2" fmla="*/ 47 w 47"/>
                  <a:gd name="T3" fmla="*/ 1 h 56"/>
                  <a:gd name="T4" fmla="*/ 42 w 47"/>
                  <a:gd name="T5" fmla="*/ 1 h 56"/>
                  <a:gd name="T6" fmla="*/ 3 w 47"/>
                  <a:gd name="T7" fmla="*/ 54 h 56"/>
                  <a:gd name="T8" fmla="*/ 6 w 47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6">
                    <a:moveTo>
                      <a:pt x="6" y="55"/>
                    </a:moveTo>
                    <a:cubicBezTo>
                      <a:pt x="29" y="46"/>
                      <a:pt x="47" y="27"/>
                      <a:pt x="47" y="1"/>
                    </a:cubicBezTo>
                    <a:cubicBezTo>
                      <a:pt x="47" y="0"/>
                      <a:pt x="42" y="0"/>
                      <a:pt x="42" y="1"/>
                    </a:cubicBezTo>
                    <a:cubicBezTo>
                      <a:pt x="42" y="26"/>
                      <a:pt x="25" y="45"/>
                      <a:pt x="3" y="54"/>
                    </a:cubicBezTo>
                    <a:cubicBezTo>
                      <a:pt x="0" y="55"/>
                      <a:pt x="5" y="56"/>
                      <a:pt x="6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208"/>
              <p:cNvSpPr>
                <a:spLocks/>
              </p:cNvSpPr>
              <p:nvPr/>
            </p:nvSpPr>
            <p:spPr bwMode="auto">
              <a:xfrm>
                <a:off x="3152776" y="-227013"/>
                <a:ext cx="403225" cy="1031875"/>
              </a:xfrm>
              <a:custGeom>
                <a:avLst/>
                <a:gdLst>
                  <a:gd name="T0" fmla="*/ 0 w 107"/>
                  <a:gd name="T1" fmla="*/ 2 h 274"/>
                  <a:gd name="T2" fmla="*/ 102 w 107"/>
                  <a:gd name="T3" fmla="*/ 273 h 274"/>
                  <a:gd name="T4" fmla="*/ 107 w 107"/>
                  <a:gd name="T5" fmla="*/ 272 h 274"/>
                  <a:gd name="T6" fmla="*/ 5 w 107"/>
                  <a:gd name="T7" fmla="*/ 1 h 274"/>
                  <a:gd name="T8" fmla="*/ 0 w 107"/>
                  <a:gd name="T9" fmla="*/ 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74">
                    <a:moveTo>
                      <a:pt x="0" y="2"/>
                    </a:moveTo>
                    <a:cubicBezTo>
                      <a:pt x="31" y="93"/>
                      <a:pt x="75" y="180"/>
                      <a:pt x="102" y="273"/>
                    </a:cubicBezTo>
                    <a:cubicBezTo>
                      <a:pt x="103" y="274"/>
                      <a:pt x="107" y="273"/>
                      <a:pt x="107" y="272"/>
                    </a:cubicBezTo>
                    <a:cubicBezTo>
                      <a:pt x="80" y="180"/>
                      <a:pt x="36" y="92"/>
                      <a:pt x="5" y="1"/>
                    </a:cubicBezTo>
                    <a:cubicBezTo>
                      <a:pt x="5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209"/>
              <p:cNvSpPr>
                <a:spLocks/>
              </p:cNvSpPr>
              <p:nvPr/>
            </p:nvSpPr>
            <p:spPr bwMode="auto">
              <a:xfrm>
                <a:off x="3122613" y="-271463"/>
                <a:ext cx="65088" cy="63500"/>
              </a:xfrm>
              <a:custGeom>
                <a:avLst/>
                <a:gdLst>
                  <a:gd name="T0" fmla="*/ 16 w 17"/>
                  <a:gd name="T1" fmla="*/ 6 h 17"/>
                  <a:gd name="T2" fmla="*/ 10 w 17"/>
                  <a:gd name="T3" fmla="*/ 16 h 17"/>
                  <a:gd name="T4" fmla="*/ 1 w 17"/>
                  <a:gd name="T5" fmla="*/ 11 h 17"/>
                  <a:gd name="T6" fmla="*/ 6 w 17"/>
                  <a:gd name="T7" fmla="*/ 1 h 17"/>
                  <a:gd name="T8" fmla="*/ 16 w 1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cubicBezTo>
                      <a:pt x="17" y="10"/>
                      <a:pt x="15" y="15"/>
                      <a:pt x="10" y="16"/>
                    </a:cubicBezTo>
                    <a:cubicBezTo>
                      <a:pt x="6" y="17"/>
                      <a:pt x="2" y="15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4" y="2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210"/>
              <p:cNvSpPr>
                <a:spLocks/>
              </p:cNvSpPr>
              <p:nvPr/>
            </p:nvSpPr>
            <p:spPr bwMode="auto">
              <a:xfrm>
                <a:off x="4208463" y="71437"/>
                <a:ext cx="192088" cy="247650"/>
              </a:xfrm>
              <a:custGeom>
                <a:avLst/>
                <a:gdLst>
                  <a:gd name="T0" fmla="*/ 47 w 51"/>
                  <a:gd name="T1" fmla="*/ 64 h 66"/>
                  <a:gd name="T2" fmla="*/ 10 w 51"/>
                  <a:gd name="T3" fmla="*/ 3 h 66"/>
                  <a:gd name="T4" fmla="*/ 5 w 51"/>
                  <a:gd name="T5" fmla="*/ 2 h 66"/>
                  <a:gd name="T6" fmla="*/ 45 w 51"/>
                  <a:gd name="T7" fmla="*/ 66 h 66"/>
                  <a:gd name="T8" fmla="*/ 47 w 51"/>
                  <a:gd name="T9" fmla="*/ 6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6">
                    <a:moveTo>
                      <a:pt x="47" y="64"/>
                    </a:moveTo>
                    <a:cubicBezTo>
                      <a:pt x="21" y="54"/>
                      <a:pt x="5" y="31"/>
                      <a:pt x="10" y="3"/>
                    </a:cubicBezTo>
                    <a:cubicBezTo>
                      <a:pt x="10" y="1"/>
                      <a:pt x="5" y="0"/>
                      <a:pt x="5" y="2"/>
                    </a:cubicBezTo>
                    <a:cubicBezTo>
                      <a:pt x="0" y="32"/>
                      <a:pt x="17" y="55"/>
                      <a:pt x="45" y="66"/>
                    </a:cubicBezTo>
                    <a:cubicBezTo>
                      <a:pt x="46" y="66"/>
                      <a:pt x="51" y="66"/>
                      <a:pt x="47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11"/>
              <p:cNvSpPr>
                <a:spLocks/>
              </p:cNvSpPr>
              <p:nvPr/>
            </p:nvSpPr>
            <p:spPr bwMode="auto">
              <a:xfrm>
                <a:off x="4137026" y="123825"/>
                <a:ext cx="260350" cy="131763"/>
              </a:xfrm>
              <a:custGeom>
                <a:avLst/>
                <a:gdLst>
                  <a:gd name="T0" fmla="*/ 3 w 69"/>
                  <a:gd name="T1" fmla="*/ 29 h 35"/>
                  <a:gd name="T2" fmla="*/ 68 w 69"/>
                  <a:gd name="T3" fmla="*/ 2 h 35"/>
                  <a:gd name="T4" fmla="*/ 63 w 69"/>
                  <a:gd name="T5" fmla="*/ 1 h 35"/>
                  <a:gd name="T6" fmla="*/ 3 w 69"/>
                  <a:gd name="T7" fmla="*/ 27 h 35"/>
                  <a:gd name="T8" fmla="*/ 3 w 69"/>
                  <a:gd name="T9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5">
                    <a:moveTo>
                      <a:pt x="3" y="29"/>
                    </a:moveTo>
                    <a:cubicBezTo>
                      <a:pt x="30" y="35"/>
                      <a:pt x="54" y="27"/>
                      <a:pt x="68" y="2"/>
                    </a:cubicBezTo>
                    <a:cubicBezTo>
                      <a:pt x="69" y="1"/>
                      <a:pt x="64" y="0"/>
                      <a:pt x="63" y="1"/>
                    </a:cubicBezTo>
                    <a:cubicBezTo>
                      <a:pt x="51" y="23"/>
                      <a:pt x="28" y="33"/>
                      <a:pt x="3" y="27"/>
                    </a:cubicBezTo>
                    <a:cubicBezTo>
                      <a:pt x="1" y="27"/>
                      <a:pt x="0" y="29"/>
                      <a:pt x="3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12"/>
              <p:cNvSpPr>
                <a:spLocks/>
              </p:cNvSpPr>
              <p:nvPr/>
            </p:nvSpPr>
            <p:spPr bwMode="auto">
              <a:xfrm>
                <a:off x="4246563" y="85725"/>
                <a:ext cx="71438" cy="271463"/>
              </a:xfrm>
              <a:custGeom>
                <a:avLst/>
                <a:gdLst>
                  <a:gd name="T0" fmla="*/ 11 w 19"/>
                  <a:gd name="T1" fmla="*/ 69 h 72"/>
                  <a:gd name="T2" fmla="*/ 18 w 19"/>
                  <a:gd name="T3" fmla="*/ 1 h 72"/>
                  <a:gd name="T4" fmla="*/ 13 w 19"/>
                  <a:gd name="T5" fmla="*/ 1 h 72"/>
                  <a:gd name="T6" fmla="*/ 6 w 19"/>
                  <a:gd name="T7" fmla="*/ 70 h 72"/>
                  <a:gd name="T8" fmla="*/ 11 w 19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2">
                    <a:moveTo>
                      <a:pt x="11" y="69"/>
                    </a:moveTo>
                    <a:cubicBezTo>
                      <a:pt x="5" y="48"/>
                      <a:pt x="9" y="21"/>
                      <a:pt x="18" y="1"/>
                    </a:cubicBezTo>
                    <a:cubicBezTo>
                      <a:pt x="19" y="0"/>
                      <a:pt x="14" y="0"/>
                      <a:pt x="13" y="1"/>
                    </a:cubicBezTo>
                    <a:cubicBezTo>
                      <a:pt x="4" y="21"/>
                      <a:pt x="0" y="48"/>
                      <a:pt x="6" y="70"/>
                    </a:cubicBezTo>
                    <a:cubicBezTo>
                      <a:pt x="6" y="72"/>
                      <a:pt x="11" y="71"/>
                      <a:pt x="11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13"/>
              <p:cNvSpPr>
                <a:spLocks/>
              </p:cNvSpPr>
              <p:nvPr/>
            </p:nvSpPr>
            <p:spPr bwMode="auto">
              <a:xfrm>
                <a:off x="4156076" y="138112"/>
                <a:ext cx="266700" cy="120650"/>
              </a:xfrm>
              <a:custGeom>
                <a:avLst/>
                <a:gdLst>
                  <a:gd name="T0" fmla="*/ 0 w 71"/>
                  <a:gd name="T1" fmla="*/ 2 h 32"/>
                  <a:gd name="T2" fmla="*/ 68 w 71"/>
                  <a:gd name="T3" fmla="*/ 24 h 32"/>
                  <a:gd name="T4" fmla="*/ 65 w 71"/>
                  <a:gd name="T5" fmla="*/ 22 h 32"/>
                  <a:gd name="T6" fmla="*/ 5 w 71"/>
                  <a:gd name="T7" fmla="*/ 1 h 32"/>
                  <a:gd name="T8" fmla="*/ 0 w 71"/>
                  <a:gd name="T9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0" y="2"/>
                    </a:moveTo>
                    <a:cubicBezTo>
                      <a:pt x="17" y="22"/>
                      <a:pt x="42" y="32"/>
                      <a:pt x="68" y="24"/>
                    </a:cubicBezTo>
                    <a:cubicBezTo>
                      <a:pt x="71" y="23"/>
                      <a:pt x="66" y="21"/>
                      <a:pt x="65" y="22"/>
                    </a:cubicBezTo>
                    <a:cubicBezTo>
                      <a:pt x="42" y="29"/>
                      <a:pt x="20" y="19"/>
                      <a:pt x="5" y="1"/>
                    </a:cubicBezTo>
                    <a:cubicBezTo>
                      <a:pt x="4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14"/>
              <p:cNvSpPr>
                <a:spLocks/>
              </p:cNvSpPr>
              <p:nvPr/>
            </p:nvSpPr>
            <p:spPr bwMode="auto">
              <a:xfrm>
                <a:off x="3476626" y="233362"/>
                <a:ext cx="800100" cy="606425"/>
              </a:xfrm>
              <a:custGeom>
                <a:avLst/>
                <a:gdLst>
                  <a:gd name="T0" fmla="*/ 206 w 212"/>
                  <a:gd name="T1" fmla="*/ 0 h 161"/>
                  <a:gd name="T2" fmla="*/ 2 w 212"/>
                  <a:gd name="T3" fmla="*/ 160 h 161"/>
                  <a:gd name="T4" fmla="*/ 6 w 212"/>
                  <a:gd name="T5" fmla="*/ 160 h 161"/>
                  <a:gd name="T6" fmla="*/ 210 w 212"/>
                  <a:gd name="T7" fmla="*/ 1 h 161"/>
                  <a:gd name="T8" fmla="*/ 206 w 212"/>
                  <a:gd name="T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161">
                    <a:moveTo>
                      <a:pt x="206" y="0"/>
                    </a:moveTo>
                    <a:cubicBezTo>
                      <a:pt x="137" y="53"/>
                      <a:pt x="72" y="110"/>
                      <a:pt x="2" y="160"/>
                    </a:cubicBezTo>
                    <a:cubicBezTo>
                      <a:pt x="0" y="161"/>
                      <a:pt x="5" y="161"/>
                      <a:pt x="6" y="160"/>
                    </a:cubicBezTo>
                    <a:cubicBezTo>
                      <a:pt x="77" y="111"/>
                      <a:pt x="142" y="54"/>
                      <a:pt x="210" y="1"/>
                    </a:cubicBezTo>
                    <a:cubicBezTo>
                      <a:pt x="212" y="0"/>
                      <a:pt x="207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15"/>
              <p:cNvSpPr>
                <a:spLocks/>
              </p:cNvSpPr>
              <p:nvPr/>
            </p:nvSpPr>
            <p:spPr bwMode="auto">
              <a:xfrm>
                <a:off x="4241801" y="187325"/>
                <a:ext cx="68263" cy="68263"/>
              </a:xfrm>
              <a:custGeom>
                <a:avLst/>
                <a:gdLst>
                  <a:gd name="T0" fmla="*/ 13 w 18"/>
                  <a:gd name="T1" fmla="*/ 15 h 18"/>
                  <a:gd name="T2" fmla="*/ 3 w 18"/>
                  <a:gd name="T3" fmla="*/ 13 h 18"/>
                  <a:gd name="T4" fmla="*/ 5 w 18"/>
                  <a:gd name="T5" fmla="*/ 3 h 18"/>
                  <a:gd name="T6" fmla="*/ 15 w 18"/>
                  <a:gd name="T7" fmla="*/ 5 h 18"/>
                  <a:gd name="T8" fmla="*/ 13 w 18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3" y="15"/>
                    </a:moveTo>
                    <a:cubicBezTo>
                      <a:pt x="10" y="18"/>
                      <a:pt x="5" y="17"/>
                      <a:pt x="3" y="13"/>
                    </a:cubicBezTo>
                    <a:cubicBezTo>
                      <a:pt x="0" y="10"/>
                      <a:pt x="1" y="5"/>
                      <a:pt x="5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18" y="8"/>
                      <a:pt x="17" y="13"/>
                      <a:pt x="13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16"/>
              <p:cNvSpPr>
                <a:spLocks/>
              </p:cNvSpPr>
              <p:nvPr/>
            </p:nvSpPr>
            <p:spPr bwMode="auto">
              <a:xfrm>
                <a:off x="2697163" y="74612"/>
                <a:ext cx="184150" cy="244475"/>
              </a:xfrm>
              <a:custGeom>
                <a:avLst/>
                <a:gdLst>
                  <a:gd name="T0" fmla="*/ 5 w 49"/>
                  <a:gd name="T1" fmla="*/ 65 h 65"/>
                  <a:gd name="T2" fmla="*/ 44 w 49"/>
                  <a:gd name="T3" fmla="*/ 2 h 65"/>
                  <a:gd name="T4" fmla="*/ 39 w 49"/>
                  <a:gd name="T5" fmla="*/ 1 h 65"/>
                  <a:gd name="T6" fmla="*/ 1 w 49"/>
                  <a:gd name="T7" fmla="*/ 63 h 65"/>
                  <a:gd name="T8" fmla="*/ 5 w 49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5">
                    <a:moveTo>
                      <a:pt x="5" y="65"/>
                    </a:moveTo>
                    <a:cubicBezTo>
                      <a:pt x="33" y="55"/>
                      <a:pt x="49" y="31"/>
                      <a:pt x="44" y="2"/>
                    </a:cubicBezTo>
                    <a:cubicBezTo>
                      <a:pt x="44" y="0"/>
                      <a:pt x="39" y="0"/>
                      <a:pt x="39" y="1"/>
                    </a:cubicBezTo>
                    <a:cubicBezTo>
                      <a:pt x="44" y="30"/>
                      <a:pt x="28" y="53"/>
                      <a:pt x="1" y="63"/>
                    </a:cubicBezTo>
                    <a:cubicBezTo>
                      <a:pt x="0" y="64"/>
                      <a:pt x="4" y="65"/>
                      <a:pt x="5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217"/>
              <p:cNvSpPr>
                <a:spLocks/>
              </p:cNvSpPr>
              <p:nvPr/>
            </p:nvSpPr>
            <p:spPr bwMode="auto">
              <a:xfrm>
                <a:off x="2697163" y="123825"/>
                <a:ext cx="260350" cy="131763"/>
              </a:xfrm>
              <a:custGeom>
                <a:avLst/>
                <a:gdLst>
                  <a:gd name="T0" fmla="*/ 64 w 69"/>
                  <a:gd name="T1" fmla="*/ 27 h 35"/>
                  <a:gd name="T2" fmla="*/ 5 w 69"/>
                  <a:gd name="T3" fmla="*/ 2 h 35"/>
                  <a:gd name="T4" fmla="*/ 0 w 69"/>
                  <a:gd name="T5" fmla="*/ 1 h 35"/>
                  <a:gd name="T6" fmla="*/ 67 w 69"/>
                  <a:gd name="T7" fmla="*/ 29 h 35"/>
                  <a:gd name="T8" fmla="*/ 64 w 69"/>
                  <a:gd name="T9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5">
                    <a:moveTo>
                      <a:pt x="64" y="27"/>
                    </a:moveTo>
                    <a:cubicBezTo>
                      <a:pt x="39" y="33"/>
                      <a:pt x="18" y="24"/>
                      <a:pt x="5" y="2"/>
                    </a:cubicBezTo>
                    <a:cubicBezTo>
                      <a:pt x="5" y="1"/>
                      <a:pt x="0" y="0"/>
                      <a:pt x="0" y="1"/>
                    </a:cubicBezTo>
                    <a:cubicBezTo>
                      <a:pt x="14" y="26"/>
                      <a:pt x="40" y="35"/>
                      <a:pt x="67" y="29"/>
                    </a:cubicBezTo>
                    <a:cubicBezTo>
                      <a:pt x="69" y="29"/>
                      <a:pt x="65" y="27"/>
                      <a:pt x="6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18"/>
              <p:cNvSpPr>
                <a:spLocks/>
              </p:cNvSpPr>
              <p:nvPr/>
            </p:nvSpPr>
            <p:spPr bwMode="auto">
              <a:xfrm>
                <a:off x="2776538" y="82550"/>
                <a:ext cx="68263" cy="271463"/>
              </a:xfrm>
              <a:custGeom>
                <a:avLst/>
                <a:gdLst>
                  <a:gd name="T0" fmla="*/ 12 w 18"/>
                  <a:gd name="T1" fmla="*/ 71 h 72"/>
                  <a:gd name="T2" fmla="*/ 5 w 18"/>
                  <a:gd name="T3" fmla="*/ 2 h 72"/>
                  <a:gd name="T4" fmla="*/ 0 w 18"/>
                  <a:gd name="T5" fmla="*/ 2 h 72"/>
                  <a:gd name="T6" fmla="*/ 7 w 18"/>
                  <a:gd name="T7" fmla="*/ 71 h 72"/>
                  <a:gd name="T8" fmla="*/ 12 w 18"/>
                  <a:gd name="T9" fmla="*/ 7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2">
                    <a:moveTo>
                      <a:pt x="12" y="71"/>
                    </a:moveTo>
                    <a:cubicBezTo>
                      <a:pt x="18" y="49"/>
                      <a:pt x="14" y="22"/>
                      <a:pt x="5" y="2"/>
                    </a:cubicBezTo>
                    <a:cubicBezTo>
                      <a:pt x="4" y="0"/>
                      <a:pt x="0" y="1"/>
                      <a:pt x="0" y="2"/>
                    </a:cubicBezTo>
                    <a:cubicBezTo>
                      <a:pt x="9" y="23"/>
                      <a:pt x="13" y="49"/>
                      <a:pt x="7" y="71"/>
                    </a:cubicBezTo>
                    <a:cubicBezTo>
                      <a:pt x="7" y="72"/>
                      <a:pt x="12" y="72"/>
                      <a:pt x="12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219"/>
              <p:cNvSpPr>
                <a:spLocks/>
              </p:cNvSpPr>
              <p:nvPr/>
            </p:nvSpPr>
            <p:spPr bwMode="auto">
              <a:xfrm>
                <a:off x="2670176" y="138112"/>
                <a:ext cx="268288" cy="120650"/>
              </a:xfrm>
              <a:custGeom>
                <a:avLst/>
                <a:gdLst>
                  <a:gd name="T0" fmla="*/ 65 w 71"/>
                  <a:gd name="T1" fmla="*/ 1 h 32"/>
                  <a:gd name="T2" fmla="*/ 6 w 71"/>
                  <a:gd name="T3" fmla="*/ 22 h 32"/>
                  <a:gd name="T4" fmla="*/ 2 w 71"/>
                  <a:gd name="T5" fmla="*/ 24 h 32"/>
                  <a:gd name="T6" fmla="*/ 70 w 71"/>
                  <a:gd name="T7" fmla="*/ 2 h 32"/>
                  <a:gd name="T8" fmla="*/ 65 w 71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65" y="1"/>
                    </a:moveTo>
                    <a:cubicBezTo>
                      <a:pt x="51" y="19"/>
                      <a:pt x="29" y="29"/>
                      <a:pt x="6" y="22"/>
                    </a:cubicBezTo>
                    <a:cubicBezTo>
                      <a:pt x="5" y="22"/>
                      <a:pt x="0" y="23"/>
                      <a:pt x="2" y="24"/>
                    </a:cubicBezTo>
                    <a:cubicBezTo>
                      <a:pt x="28" y="32"/>
                      <a:pt x="53" y="22"/>
                      <a:pt x="70" y="2"/>
                    </a:cubicBezTo>
                    <a:cubicBezTo>
                      <a:pt x="71" y="1"/>
                      <a:pt x="66" y="0"/>
                      <a:pt x="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220"/>
              <p:cNvSpPr>
                <a:spLocks/>
              </p:cNvSpPr>
              <p:nvPr/>
            </p:nvSpPr>
            <p:spPr bwMode="auto">
              <a:xfrm>
                <a:off x="2817813" y="228600"/>
                <a:ext cx="795338" cy="614363"/>
              </a:xfrm>
              <a:custGeom>
                <a:avLst/>
                <a:gdLst>
                  <a:gd name="T0" fmla="*/ 1 w 211"/>
                  <a:gd name="T1" fmla="*/ 2 h 163"/>
                  <a:gd name="T2" fmla="*/ 205 w 211"/>
                  <a:gd name="T3" fmla="*/ 162 h 163"/>
                  <a:gd name="T4" fmla="*/ 210 w 211"/>
                  <a:gd name="T5" fmla="*/ 160 h 163"/>
                  <a:gd name="T6" fmla="*/ 6 w 211"/>
                  <a:gd name="T7" fmla="*/ 1 h 163"/>
                  <a:gd name="T8" fmla="*/ 1 w 211"/>
                  <a:gd name="T9" fmla="*/ 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63">
                    <a:moveTo>
                      <a:pt x="1" y="2"/>
                    </a:moveTo>
                    <a:cubicBezTo>
                      <a:pt x="70" y="55"/>
                      <a:pt x="135" y="112"/>
                      <a:pt x="205" y="162"/>
                    </a:cubicBezTo>
                    <a:cubicBezTo>
                      <a:pt x="206" y="163"/>
                      <a:pt x="211" y="162"/>
                      <a:pt x="210" y="160"/>
                    </a:cubicBezTo>
                    <a:cubicBezTo>
                      <a:pt x="139" y="111"/>
                      <a:pt x="74" y="53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21"/>
              <p:cNvSpPr>
                <a:spLocks/>
              </p:cNvSpPr>
              <p:nvPr/>
            </p:nvSpPr>
            <p:spPr bwMode="auto">
              <a:xfrm>
                <a:off x="2784476" y="187325"/>
                <a:ext cx="63500" cy="68263"/>
              </a:xfrm>
              <a:custGeom>
                <a:avLst/>
                <a:gdLst>
                  <a:gd name="T0" fmla="*/ 4 w 17"/>
                  <a:gd name="T1" fmla="*/ 15 h 18"/>
                  <a:gd name="T2" fmla="*/ 15 w 17"/>
                  <a:gd name="T3" fmla="*/ 13 h 18"/>
                  <a:gd name="T4" fmla="*/ 13 w 17"/>
                  <a:gd name="T5" fmla="*/ 3 h 18"/>
                  <a:gd name="T6" fmla="*/ 2 w 17"/>
                  <a:gd name="T7" fmla="*/ 5 h 18"/>
                  <a:gd name="T8" fmla="*/ 4 w 17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4" y="15"/>
                    </a:moveTo>
                    <a:cubicBezTo>
                      <a:pt x="7" y="18"/>
                      <a:pt x="12" y="17"/>
                      <a:pt x="15" y="13"/>
                    </a:cubicBezTo>
                    <a:cubicBezTo>
                      <a:pt x="17" y="10"/>
                      <a:pt x="16" y="5"/>
                      <a:pt x="13" y="3"/>
                    </a:cubicBezTo>
                    <a:cubicBezTo>
                      <a:pt x="9" y="0"/>
                      <a:pt x="5" y="1"/>
                      <a:pt x="2" y="5"/>
                    </a:cubicBezTo>
                    <a:cubicBezTo>
                      <a:pt x="0" y="8"/>
                      <a:pt x="1" y="13"/>
                      <a:pt x="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22"/>
              <p:cNvSpPr>
                <a:spLocks/>
              </p:cNvSpPr>
              <p:nvPr/>
            </p:nvSpPr>
            <p:spPr bwMode="auto">
              <a:xfrm>
                <a:off x="3213101" y="-169863"/>
                <a:ext cx="298450" cy="134938"/>
              </a:xfrm>
              <a:custGeom>
                <a:avLst/>
                <a:gdLst>
                  <a:gd name="T0" fmla="*/ 73 w 79"/>
                  <a:gd name="T1" fmla="*/ 1 h 36"/>
                  <a:gd name="T2" fmla="*/ 6 w 79"/>
                  <a:gd name="T3" fmla="*/ 22 h 36"/>
                  <a:gd name="T4" fmla="*/ 3 w 79"/>
                  <a:gd name="T5" fmla="*/ 23 h 36"/>
                  <a:gd name="T6" fmla="*/ 78 w 79"/>
                  <a:gd name="T7" fmla="*/ 2 h 36"/>
                  <a:gd name="T8" fmla="*/ 73 w 79"/>
                  <a:gd name="T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6">
                    <a:moveTo>
                      <a:pt x="73" y="1"/>
                    </a:moveTo>
                    <a:cubicBezTo>
                      <a:pt x="57" y="23"/>
                      <a:pt x="32" y="34"/>
                      <a:pt x="6" y="22"/>
                    </a:cubicBezTo>
                    <a:cubicBezTo>
                      <a:pt x="4" y="21"/>
                      <a:pt x="0" y="22"/>
                      <a:pt x="3" y="23"/>
                    </a:cubicBezTo>
                    <a:cubicBezTo>
                      <a:pt x="31" y="36"/>
                      <a:pt x="60" y="27"/>
                      <a:pt x="78" y="2"/>
                    </a:cubicBezTo>
                    <a:cubicBezTo>
                      <a:pt x="79" y="1"/>
                      <a:pt x="74" y="0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3"/>
              <p:cNvSpPr>
                <a:spLocks/>
              </p:cNvSpPr>
              <p:nvPr/>
            </p:nvSpPr>
            <p:spPr bwMode="auto">
              <a:xfrm>
                <a:off x="3303588" y="-219075"/>
                <a:ext cx="106363" cy="263525"/>
              </a:xfrm>
              <a:custGeom>
                <a:avLst/>
                <a:gdLst>
                  <a:gd name="T0" fmla="*/ 15 w 28"/>
                  <a:gd name="T1" fmla="*/ 69 h 70"/>
                  <a:gd name="T2" fmla="*/ 6 w 28"/>
                  <a:gd name="T3" fmla="*/ 1 h 70"/>
                  <a:gd name="T4" fmla="*/ 2 w 28"/>
                  <a:gd name="T5" fmla="*/ 1 h 70"/>
                  <a:gd name="T6" fmla="*/ 11 w 28"/>
                  <a:gd name="T7" fmla="*/ 68 h 70"/>
                  <a:gd name="T8" fmla="*/ 15 w 28"/>
                  <a:gd name="T9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69"/>
                    </a:moveTo>
                    <a:cubicBezTo>
                      <a:pt x="28" y="45"/>
                      <a:pt x="25" y="20"/>
                      <a:pt x="6" y="1"/>
                    </a:cubicBezTo>
                    <a:cubicBezTo>
                      <a:pt x="5" y="1"/>
                      <a:pt x="0" y="0"/>
                      <a:pt x="2" y="1"/>
                    </a:cubicBezTo>
                    <a:cubicBezTo>
                      <a:pt x="20" y="20"/>
                      <a:pt x="23" y="45"/>
                      <a:pt x="11" y="68"/>
                    </a:cubicBezTo>
                    <a:cubicBezTo>
                      <a:pt x="10" y="69"/>
                      <a:pt x="15" y="70"/>
                      <a:pt x="15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24"/>
              <p:cNvSpPr>
                <a:spLocks/>
              </p:cNvSpPr>
              <p:nvPr/>
            </p:nvSpPr>
            <p:spPr bwMode="auto">
              <a:xfrm>
                <a:off x="3248026" y="-155575"/>
                <a:ext cx="266700" cy="106363"/>
              </a:xfrm>
              <a:custGeom>
                <a:avLst/>
                <a:gdLst>
                  <a:gd name="T0" fmla="*/ 68 w 71"/>
                  <a:gd name="T1" fmla="*/ 26 h 28"/>
                  <a:gd name="T2" fmla="*/ 5 w 71"/>
                  <a:gd name="T3" fmla="*/ 1 h 28"/>
                  <a:gd name="T4" fmla="*/ 1 w 71"/>
                  <a:gd name="T5" fmla="*/ 2 h 28"/>
                  <a:gd name="T6" fmla="*/ 67 w 71"/>
                  <a:gd name="T7" fmla="*/ 28 h 28"/>
                  <a:gd name="T8" fmla="*/ 68 w 71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8">
                    <a:moveTo>
                      <a:pt x="68" y="26"/>
                    </a:moveTo>
                    <a:cubicBezTo>
                      <a:pt x="46" y="26"/>
                      <a:pt x="22" y="15"/>
                      <a:pt x="5" y="1"/>
                    </a:cubicBezTo>
                    <a:cubicBezTo>
                      <a:pt x="4" y="0"/>
                      <a:pt x="0" y="2"/>
                      <a:pt x="1" y="2"/>
                    </a:cubicBezTo>
                    <a:cubicBezTo>
                      <a:pt x="18" y="17"/>
                      <a:pt x="44" y="28"/>
                      <a:pt x="67" y="28"/>
                    </a:cubicBezTo>
                    <a:cubicBezTo>
                      <a:pt x="69" y="28"/>
                      <a:pt x="71" y="26"/>
                      <a:pt x="68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25"/>
              <p:cNvSpPr>
                <a:spLocks/>
              </p:cNvSpPr>
              <p:nvPr/>
            </p:nvSpPr>
            <p:spPr bwMode="auto">
              <a:xfrm>
                <a:off x="3259138" y="-214313"/>
                <a:ext cx="169863" cy="217488"/>
              </a:xfrm>
              <a:custGeom>
                <a:avLst/>
                <a:gdLst>
                  <a:gd name="T0" fmla="*/ 6 w 45"/>
                  <a:gd name="T1" fmla="*/ 58 h 58"/>
                  <a:gd name="T2" fmla="*/ 44 w 45"/>
                  <a:gd name="T3" fmla="*/ 1 h 58"/>
                  <a:gd name="T4" fmla="*/ 39 w 45"/>
                  <a:gd name="T5" fmla="*/ 2 h 58"/>
                  <a:gd name="T6" fmla="*/ 2 w 45"/>
                  <a:gd name="T7" fmla="*/ 57 h 58"/>
                  <a:gd name="T8" fmla="*/ 6 w 45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8">
                    <a:moveTo>
                      <a:pt x="6" y="58"/>
                    </a:moveTo>
                    <a:cubicBezTo>
                      <a:pt x="29" y="48"/>
                      <a:pt x="45" y="27"/>
                      <a:pt x="44" y="1"/>
                    </a:cubicBezTo>
                    <a:cubicBezTo>
                      <a:pt x="44" y="0"/>
                      <a:pt x="39" y="0"/>
                      <a:pt x="39" y="2"/>
                    </a:cubicBezTo>
                    <a:cubicBezTo>
                      <a:pt x="40" y="26"/>
                      <a:pt x="24" y="47"/>
                      <a:pt x="2" y="57"/>
                    </a:cubicBezTo>
                    <a:cubicBezTo>
                      <a:pt x="0" y="58"/>
                      <a:pt x="5" y="58"/>
                      <a:pt x="6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26"/>
              <p:cNvSpPr>
                <a:spLocks/>
              </p:cNvSpPr>
              <p:nvPr/>
            </p:nvSpPr>
            <p:spPr bwMode="auto">
              <a:xfrm>
                <a:off x="3375026" y="-71438"/>
                <a:ext cx="234950" cy="914400"/>
              </a:xfrm>
              <a:custGeom>
                <a:avLst/>
                <a:gdLst>
                  <a:gd name="T0" fmla="*/ 1 w 62"/>
                  <a:gd name="T1" fmla="*/ 2 h 243"/>
                  <a:gd name="T2" fmla="*/ 57 w 62"/>
                  <a:gd name="T3" fmla="*/ 241 h 243"/>
                  <a:gd name="T4" fmla="*/ 62 w 62"/>
                  <a:gd name="T5" fmla="*/ 241 h 243"/>
                  <a:gd name="T6" fmla="*/ 6 w 62"/>
                  <a:gd name="T7" fmla="*/ 1 h 243"/>
                  <a:gd name="T8" fmla="*/ 1 w 62"/>
                  <a:gd name="T9" fmla="*/ 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43">
                    <a:moveTo>
                      <a:pt x="1" y="2"/>
                    </a:moveTo>
                    <a:cubicBezTo>
                      <a:pt x="31" y="78"/>
                      <a:pt x="30" y="164"/>
                      <a:pt x="57" y="241"/>
                    </a:cubicBezTo>
                    <a:cubicBezTo>
                      <a:pt x="57" y="243"/>
                      <a:pt x="62" y="242"/>
                      <a:pt x="62" y="241"/>
                    </a:cubicBezTo>
                    <a:cubicBezTo>
                      <a:pt x="35" y="163"/>
                      <a:pt x="36" y="78"/>
                      <a:pt x="6" y="1"/>
                    </a:cubicBezTo>
                    <a:cubicBezTo>
                      <a:pt x="5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27"/>
              <p:cNvSpPr>
                <a:spLocks/>
              </p:cNvSpPr>
              <p:nvPr/>
            </p:nvSpPr>
            <p:spPr bwMode="auto">
              <a:xfrm>
                <a:off x="3344863" y="-117475"/>
                <a:ext cx="65088" cy="65088"/>
              </a:xfrm>
              <a:custGeom>
                <a:avLst/>
                <a:gdLst>
                  <a:gd name="T0" fmla="*/ 16 w 17"/>
                  <a:gd name="T1" fmla="*/ 6 h 17"/>
                  <a:gd name="T2" fmla="*/ 11 w 17"/>
                  <a:gd name="T3" fmla="*/ 16 h 17"/>
                  <a:gd name="T4" fmla="*/ 2 w 17"/>
                  <a:gd name="T5" fmla="*/ 11 h 17"/>
                  <a:gd name="T6" fmla="*/ 6 w 17"/>
                  <a:gd name="T7" fmla="*/ 1 h 17"/>
                  <a:gd name="T8" fmla="*/ 16 w 1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cubicBezTo>
                      <a:pt x="17" y="10"/>
                      <a:pt x="15" y="14"/>
                      <a:pt x="11" y="16"/>
                    </a:cubicBezTo>
                    <a:cubicBezTo>
                      <a:pt x="7" y="17"/>
                      <a:pt x="3" y="15"/>
                      <a:pt x="2" y="11"/>
                    </a:cubicBezTo>
                    <a:cubicBezTo>
                      <a:pt x="0" y="7"/>
                      <a:pt x="2" y="3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8"/>
              <p:cNvSpPr>
                <a:spLocks/>
              </p:cNvSpPr>
              <p:nvPr/>
            </p:nvSpPr>
            <p:spPr bwMode="auto">
              <a:xfrm>
                <a:off x="2640013" y="1062038"/>
                <a:ext cx="180975" cy="252413"/>
              </a:xfrm>
              <a:custGeom>
                <a:avLst/>
                <a:gdLst>
                  <a:gd name="T0" fmla="*/ 44 w 48"/>
                  <a:gd name="T1" fmla="*/ 65 h 67"/>
                  <a:gd name="T2" fmla="*/ 6 w 48"/>
                  <a:gd name="T3" fmla="*/ 0 h 67"/>
                  <a:gd name="T4" fmla="*/ 3 w 48"/>
                  <a:gd name="T5" fmla="*/ 2 h 67"/>
                  <a:gd name="T6" fmla="*/ 39 w 48"/>
                  <a:gd name="T7" fmla="*/ 64 h 67"/>
                  <a:gd name="T8" fmla="*/ 44 w 48"/>
                  <a:gd name="T9" fmla="*/ 6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7">
                    <a:moveTo>
                      <a:pt x="44" y="65"/>
                    </a:moveTo>
                    <a:cubicBezTo>
                      <a:pt x="48" y="36"/>
                      <a:pt x="34" y="10"/>
                      <a:pt x="6" y="0"/>
                    </a:cubicBezTo>
                    <a:cubicBezTo>
                      <a:pt x="4" y="0"/>
                      <a:pt x="0" y="1"/>
                      <a:pt x="3" y="2"/>
                    </a:cubicBezTo>
                    <a:cubicBezTo>
                      <a:pt x="31" y="11"/>
                      <a:pt x="43" y="36"/>
                      <a:pt x="39" y="64"/>
                    </a:cubicBezTo>
                    <a:cubicBezTo>
                      <a:pt x="39" y="66"/>
                      <a:pt x="44" y="67"/>
                      <a:pt x="44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29"/>
              <p:cNvSpPr>
                <a:spLocks/>
              </p:cNvSpPr>
              <p:nvPr/>
            </p:nvSpPr>
            <p:spPr bwMode="auto">
              <a:xfrm>
                <a:off x="2614613" y="1054100"/>
                <a:ext cx="225425" cy="169863"/>
              </a:xfrm>
              <a:custGeom>
                <a:avLst/>
                <a:gdLst>
                  <a:gd name="T0" fmla="*/ 55 w 60"/>
                  <a:gd name="T1" fmla="*/ 1 h 45"/>
                  <a:gd name="T2" fmla="*/ 4 w 60"/>
                  <a:gd name="T3" fmla="*/ 43 h 45"/>
                  <a:gd name="T4" fmla="*/ 6 w 60"/>
                  <a:gd name="T5" fmla="*/ 45 h 45"/>
                  <a:gd name="T6" fmla="*/ 60 w 60"/>
                  <a:gd name="T7" fmla="*/ 2 h 45"/>
                  <a:gd name="T8" fmla="*/ 55 w 60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5">
                    <a:moveTo>
                      <a:pt x="55" y="1"/>
                    </a:moveTo>
                    <a:cubicBezTo>
                      <a:pt x="48" y="26"/>
                      <a:pt x="30" y="42"/>
                      <a:pt x="4" y="43"/>
                    </a:cubicBezTo>
                    <a:cubicBezTo>
                      <a:pt x="0" y="43"/>
                      <a:pt x="4" y="45"/>
                      <a:pt x="6" y="45"/>
                    </a:cubicBezTo>
                    <a:cubicBezTo>
                      <a:pt x="33" y="45"/>
                      <a:pt x="53" y="28"/>
                      <a:pt x="60" y="2"/>
                    </a:cubicBezTo>
                    <a:cubicBezTo>
                      <a:pt x="60" y="1"/>
                      <a:pt x="56" y="0"/>
                      <a:pt x="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30"/>
              <p:cNvSpPr>
                <a:spLocks/>
              </p:cNvSpPr>
              <p:nvPr/>
            </p:nvSpPr>
            <p:spPr bwMode="auto">
              <a:xfrm>
                <a:off x="2617788" y="1125538"/>
                <a:ext cx="268288" cy="109538"/>
              </a:xfrm>
              <a:custGeom>
                <a:avLst/>
                <a:gdLst>
                  <a:gd name="T0" fmla="*/ 70 w 71"/>
                  <a:gd name="T1" fmla="*/ 27 h 29"/>
                  <a:gd name="T2" fmla="*/ 5 w 71"/>
                  <a:gd name="T3" fmla="*/ 1 h 29"/>
                  <a:gd name="T4" fmla="*/ 3 w 71"/>
                  <a:gd name="T5" fmla="*/ 3 h 29"/>
                  <a:gd name="T6" fmla="*/ 66 w 71"/>
                  <a:gd name="T7" fmla="*/ 28 h 29"/>
                  <a:gd name="T8" fmla="*/ 70 w 71"/>
                  <a:gd name="T9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9">
                    <a:moveTo>
                      <a:pt x="70" y="27"/>
                    </a:moveTo>
                    <a:cubicBezTo>
                      <a:pt x="54" y="11"/>
                      <a:pt x="28" y="2"/>
                      <a:pt x="5" y="1"/>
                    </a:cubicBezTo>
                    <a:cubicBezTo>
                      <a:pt x="4" y="0"/>
                      <a:pt x="0" y="2"/>
                      <a:pt x="3" y="3"/>
                    </a:cubicBezTo>
                    <a:cubicBezTo>
                      <a:pt x="25" y="4"/>
                      <a:pt x="50" y="13"/>
                      <a:pt x="66" y="28"/>
                    </a:cubicBezTo>
                    <a:cubicBezTo>
                      <a:pt x="67" y="29"/>
                      <a:pt x="71" y="28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31"/>
              <p:cNvSpPr>
                <a:spLocks/>
              </p:cNvSpPr>
              <p:nvPr/>
            </p:nvSpPr>
            <p:spPr bwMode="auto">
              <a:xfrm>
                <a:off x="2689226" y="1027113"/>
                <a:ext cx="101600" cy="260350"/>
              </a:xfrm>
              <a:custGeom>
                <a:avLst/>
                <a:gdLst>
                  <a:gd name="T0" fmla="*/ 13 w 27"/>
                  <a:gd name="T1" fmla="*/ 2 h 69"/>
                  <a:gd name="T2" fmla="*/ 2 w 27"/>
                  <a:gd name="T3" fmla="*/ 67 h 69"/>
                  <a:gd name="T4" fmla="*/ 6 w 27"/>
                  <a:gd name="T5" fmla="*/ 68 h 69"/>
                  <a:gd name="T6" fmla="*/ 18 w 27"/>
                  <a:gd name="T7" fmla="*/ 1 h 69"/>
                  <a:gd name="T8" fmla="*/ 13 w 27"/>
                  <a:gd name="T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9">
                    <a:moveTo>
                      <a:pt x="13" y="2"/>
                    </a:moveTo>
                    <a:cubicBezTo>
                      <a:pt x="22" y="25"/>
                      <a:pt x="20" y="50"/>
                      <a:pt x="2" y="67"/>
                    </a:cubicBezTo>
                    <a:cubicBezTo>
                      <a:pt x="0" y="69"/>
                      <a:pt x="5" y="69"/>
                      <a:pt x="6" y="68"/>
                    </a:cubicBezTo>
                    <a:cubicBezTo>
                      <a:pt x="25" y="50"/>
                      <a:pt x="27" y="25"/>
                      <a:pt x="18" y="1"/>
                    </a:cubicBezTo>
                    <a:cubicBezTo>
                      <a:pt x="17" y="0"/>
                      <a:pt x="12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32"/>
              <p:cNvSpPr>
                <a:spLocks/>
              </p:cNvSpPr>
              <p:nvPr/>
            </p:nvSpPr>
            <p:spPr bwMode="auto">
              <a:xfrm>
                <a:off x="2768601" y="793750"/>
                <a:ext cx="811213" cy="373063"/>
              </a:xfrm>
              <a:custGeom>
                <a:avLst/>
                <a:gdLst>
                  <a:gd name="T0" fmla="*/ 6 w 215"/>
                  <a:gd name="T1" fmla="*/ 98 h 99"/>
                  <a:gd name="T2" fmla="*/ 213 w 215"/>
                  <a:gd name="T3" fmla="*/ 2 h 99"/>
                  <a:gd name="T4" fmla="*/ 209 w 215"/>
                  <a:gd name="T5" fmla="*/ 1 h 99"/>
                  <a:gd name="T6" fmla="*/ 2 w 215"/>
                  <a:gd name="T7" fmla="*/ 97 h 99"/>
                  <a:gd name="T8" fmla="*/ 6 w 215"/>
                  <a:gd name="T9" fmla="*/ 9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99">
                    <a:moveTo>
                      <a:pt x="6" y="98"/>
                    </a:moveTo>
                    <a:cubicBezTo>
                      <a:pt x="75" y="67"/>
                      <a:pt x="145" y="36"/>
                      <a:pt x="213" y="2"/>
                    </a:cubicBezTo>
                    <a:cubicBezTo>
                      <a:pt x="215" y="1"/>
                      <a:pt x="210" y="0"/>
                      <a:pt x="209" y="1"/>
                    </a:cubicBezTo>
                    <a:cubicBezTo>
                      <a:pt x="141" y="35"/>
                      <a:pt x="71" y="66"/>
                      <a:pt x="2" y="97"/>
                    </a:cubicBezTo>
                    <a:cubicBezTo>
                      <a:pt x="0" y="98"/>
                      <a:pt x="5" y="99"/>
                      <a:pt x="6" y="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3"/>
              <p:cNvSpPr>
                <a:spLocks/>
              </p:cNvSpPr>
              <p:nvPr/>
            </p:nvSpPr>
            <p:spPr bwMode="auto">
              <a:xfrm>
                <a:off x="2730501" y="1136650"/>
                <a:ext cx="65088" cy="63500"/>
              </a:xfrm>
              <a:custGeom>
                <a:avLst/>
                <a:gdLst>
                  <a:gd name="T0" fmla="*/ 12 w 17"/>
                  <a:gd name="T1" fmla="*/ 15 h 17"/>
                  <a:gd name="T2" fmla="*/ 16 w 17"/>
                  <a:gd name="T3" fmla="*/ 5 h 17"/>
                  <a:gd name="T4" fmla="*/ 5 w 17"/>
                  <a:gd name="T5" fmla="*/ 1 h 17"/>
                  <a:gd name="T6" fmla="*/ 2 w 17"/>
                  <a:gd name="T7" fmla="*/ 12 h 17"/>
                  <a:gd name="T8" fmla="*/ 12 w 17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2" y="15"/>
                    </a:moveTo>
                    <a:cubicBezTo>
                      <a:pt x="16" y="13"/>
                      <a:pt x="17" y="9"/>
                      <a:pt x="16" y="5"/>
                    </a:cubicBezTo>
                    <a:cubicBezTo>
                      <a:pt x="14" y="1"/>
                      <a:pt x="9" y="0"/>
                      <a:pt x="5" y="1"/>
                    </a:cubicBezTo>
                    <a:cubicBezTo>
                      <a:pt x="1" y="3"/>
                      <a:pt x="0" y="8"/>
                      <a:pt x="2" y="12"/>
                    </a:cubicBezTo>
                    <a:cubicBezTo>
                      <a:pt x="4" y="16"/>
                      <a:pt x="8" y="17"/>
                      <a:pt x="12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4"/>
              <p:cNvSpPr>
                <a:spLocks/>
              </p:cNvSpPr>
              <p:nvPr/>
            </p:nvSpPr>
            <p:spPr bwMode="auto">
              <a:xfrm>
                <a:off x="3451226" y="1479550"/>
                <a:ext cx="296863" cy="128588"/>
              </a:xfrm>
              <a:custGeom>
                <a:avLst/>
                <a:gdLst>
                  <a:gd name="T0" fmla="*/ 76 w 79"/>
                  <a:gd name="T1" fmla="*/ 12 h 34"/>
                  <a:gd name="T2" fmla="*/ 1 w 79"/>
                  <a:gd name="T3" fmla="*/ 31 h 34"/>
                  <a:gd name="T4" fmla="*/ 6 w 79"/>
                  <a:gd name="T5" fmla="*/ 33 h 34"/>
                  <a:gd name="T6" fmla="*/ 73 w 79"/>
                  <a:gd name="T7" fmla="*/ 13 h 34"/>
                  <a:gd name="T8" fmla="*/ 76 w 79"/>
                  <a:gd name="T9" fmla="*/ 1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4">
                    <a:moveTo>
                      <a:pt x="76" y="12"/>
                    </a:moveTo>
                    <a:cubicBezTo>
                      <a:pt x="48" y="0"/>
                      <a:pt x="18" y="5"/>
                      <a:pt x="1" y="31"/>
                    </a:cubicBezTo>
                    <a:cubicBezTo>
                      <a:pt x="0" y="33"/>
                      <a:pt x="5" y="34"/>
                      <a:pt x="6" y="33"/>
                    </a:cubicBezTo>
                    <a:cubicBezTo>
                      <a:pt x="21" y="9"/>
                      <a:pt x="47" y="2"/>
                      <a:pt x="73" y="13"/>
                    </a:cubicBezTo>
                    <a:cubicBezTo>
                      <a:pt x="74" y="14"/>
                      <a:pt x="79" y="13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5"/>
              <p:cNvSpPr>
                <a:spLocks/>
              </p:cNvSpPr>
              <p:nvPr/>
            </p:nvSpPr>
            <p:spPr bwMode="auto">
              <a:xfrm>
                <a:off x="3484563" y="1427163"/>
                <a:ext cx="155575" cy="244475"/>
              </a:xfrm>
              <a:custGeom>
                <a:avLst/>
                <a:gdLst>
                  <a:gd name="T0" fmla="*/ 3 w 41"/>
                  <a:gd name="T1" fmla="*/ 1 h 65"/>
                  <a:gd name="T2" fmla="*/ 30 w 41"/>
                  <a:gd name="T3" fmla="*/ 62 h 65"/>
                  <a:gd name="T4" fmla="*/ 35 w 41"/>
                  <a:gd name="T5" fmla="*/ 63 h 65"/>
                  <a:gd name="T6" fmla="*/ 7 w 41"/>
                  <a:gd name="T7" fmla="*/ 1 h 65"/>
                  <a:gd name="T8" fmla="*/ 3 w 41"/>
                  <a:gd name="T9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65">
                    <a:moveTo>
                      <a:pt x="3" y="1"/>
                    </a:moveTo>
                    <a:cubicBezTo>
                      <a:pt x="25" y="14"/>
                      <a:pt x="36" y="37"/>
                      <a:pt x="30" y="62"/>
                    </a:cubicBezTo>
                    <a:cubicBezTo>
                      <a:pt x="29" y="64"/>
                      <a:pt x="34" y="65"/>
                      <a:pt x="35" y="63"/>
                    </a:cubicBezTo>
                    <a:cubicBezTo>
                      <a:pt x="41" y="37"/>
                      <a:pt x="29" y="14"/>
                      <a:pt x="7" y="1"/>
                    </a:cubicBezTo>
                    <a:cubicBezTo>
                      <a:pt x="5" y="0"/>
                      <a:pt x="0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36"/>
              <p:cNvSpPr>
                <a:spLocks/>
              </p:cNvSpPr>
              <p:nvPr/>
            </p:nvSpPr>
            <p:spPr bwMode="auto">
              <a:xfrm>
                <a:off x="3511551" y="1427163"/>
                <a:ext cx="180975" cy="217488"/>
              </a:xfrm>
              <a:custGeom>
                <a:avLst/>
                <a:gdLst>
                  <a:gd name="T0" fmla="*/ 42 w 48"/>
                  <a:gd name="T1" fmla="*/ 1 h 58"/>
                  <a:gd name="T2" fmla="*/ 0 w 48"/>
                  <a:gd name="T3" fmla="*/ 56 h 58"/>
                  <a:gd name="T4" fmla="*/ 5 w 48"/>
                  <a:gd name="T5" fmla="*/ 56 h 58"/>
                  <a:gd name="T6" fmla="*/ 46 w 48"/>
                  <a:gd name="T7" fmla="*/ 2 h 58"/>
                  <a:gd name="T8" fmla="*/ 42 w 48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8">
                    <a:moveTo>
                      <a:pt x="42" y="1"/>
                    </a:moveTo>
                    <a:cubicBezTo>
                      <a:pt x="23" y="12"/>
                      <a:pt x="8" y="35"/>
                      <a:pt x="0" y="56"/>
                    </a:cubicBezTo>
                    <a:cubicBezTo>
                      <a:pt x="0" y="58"/>
                      <a:pt x="5" y="58"/>
                      <a:pt x="5" y="56"/>
                    </a:cubicBezTo>
                    <a:cubicBezTo>
                      <a:pt x="12" y="36"/>
                      <a:pt x="27" y="13"/>
                      <a:pt x="46" y="2"/>
                    </a:cubicBezTo>
                    <a:cubicBezTo>
                      <a:pt x="48" y="0"/>
                      <a:pt x="43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37"/>
              <p:cNvSpPr>
                <a:spLocks/>
              </p:cNvSpPr>
              <p:nvPr/>
            </p:nvSpPr>
            <p:spPr bwMode="auto">
              <a:xfrm>
                <a:off x="3440113" y="1487488"/>
                <a:ext cx="260350" cy="127000"/>
              </a:xfrm>
              <a:custGeom>
                <a:avLst/>
                <a:gdLst>
                  <a:gd name="T0" fmla="*/ 5 w 69"/>
                  <a:gd name="T1" fmla="*/ 6 h 34"/>
                  <a:gd name="T2" fmla="*/ 63 w 69"/>
                  <a:gd name="T3" fmla="*/ 33 h 34"/>
                  <a:gd name="T4" fmla="*/ 68 w 69"/>
                  <a:gd name="T5" fmla="*/ 32 h 34"/>
                  <a:gd name="T6" fmla="*/ 4 w 69"/>
                  <a:gd name="T7" fmla="*/ 4 h 34"/>
                  <a:gd name="T8" fmla="*/ 5 w 69"/>
                  <a:gd name="T9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4">
                    <a:moveTo>
                      <a:pt x="5" y="6"/>
                    </a:moveTo>
                    <a:cubicBezTo>
                      <a:pt x="29" y="2"/>
                      <a:pt x="51" y="12"/>
                      <a:pt x="63" y="33"/>
                    </a:cubicBezTo>
                    <a:cubicBezTo>
                      <a:pt x="64" y="34"/>
                      <a:pt x="69" y="33"/>
                      <a:pt x="68" y="32"/>
                    </a:cubicBezTo>
                    <a:cubicBezTo>
                      <a:pt x="55" y="9"/>
                      <a:pt x="29" y="0"/>
                      <a:pt x="4" y="4"/>
                    </a:cubicBezTo>
                    <a:cubicBezTo>
                      <a:pt x="0" y="4"/>
                      <a:pt x="3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38"/>
              <p:cNvSpPr>
                <a:spLocks/>
              </p:cNvSpPr>
              <p:nvPr/>
            </p:nvSpPr>
            <p:spPr bwMode="auto">
              <a:xfrm>
                <a:off x="3519488" y="700087"/>
                <a:ext cx="77788" cy="809625"/>
              </a:xfrm>
              <a:custGeom>
                <a:avLst/>
                <a:gdLst>
                  <a:gd name="T0" fmla="*/ 21 w 21"/>
                  <a:gd name="T1" fmla="*/ 213 h 215"/>
                  <a:gd name="T2" fmla="*/ 5 w 21"/>
                  <a:gd name="T3" fmla="*/ 1 h 215"/>
                  <a:gd name="T4" fmla="*/ 0 w 21"/>
                  <a:gd name="T5" fmla="*/ 2 h 215"/>
                  <a:gd name="T6" fmla="*/ 16 w 21"/>
                  <a:gd name="T7" fmla="*/ 213 h 215"/>
                  <a:gd name="T8" fmla="*/ 21 w 21"/>
                  <a:gd name="T9" fmla="*/ 21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5">
                    <a:moveTo>
                      <a:pt x="21" y="213"/>
                    </a:moveTo>
                    <a:cubicBezTo>
                      <a:pt x="9" y="143"/>
                      <a:pt x="12" y="72"/>
                      <a:pt x="5" y="1"/>
                    </a:cubicBezTo>
                    <a:cubicBezTo>
                      <a:pt x="5" y="0"/>
                      <a:pt x="0" y="0"/>
                      <a:pt x="0" y="2"/>
                    </a:cubicBezTo>
                    <a:cubicBezTo>
                      <a:pt x="7" y="72"/>
                      <a:pt x="4" y="144"/>
                      <a:pt x="16" y="213"/>
                    </a:cubicBezTo>
                    <a:cubicBezTo>
                      <a:pt x="16" y="215"/>
                      <a:pt x="21" y="214"/>
                      <a:pt x="21" y="2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9"/>
              <p:cNvSpPr>
                <a:spLocks/>
              </p:cNvSpPr>
              <p:nvPr/>
            </p:nvSpPr>
            <p:spPr bwMode="auto">
              <a:xfrm>
                <a:off x="3556001" y="1490663"/>
                <a:ext cx="65088" cy="63500"/>
              </a:xfrm>
              <a:custGeom>
                <a:avLst/>
                <a:gdLst>
                  <a:gd name="T0" fmla="*/ 16 w 17"/>
                  <a:gd name="T1" fmla="*/ 7 h 17"/>
                  <a:gd name="T2" fmla="*/ 7 w 17"/>
                  <a:gd name="T3" fmla="*/ 1 h 17"/>
                  <a:gd name="T4" fmla="*/ 1 w 17"/>
                  <a:gd name="T5" fmla="*/ 10 h 17"/>
                  <a:gd name="T6" fmla="*/ 10 w 17"/>
                  <a:gd name="T7" fmla="*/ 16 h 17"/>
                  <a:gd name="T8" fmla="*/ 16 w 17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7"/>
                    </a:moveTo>
                    <a:cubicBezTo>
                      <a:pt x="15" y="3"/>
                      <a:pt x="11" y="0"/>
                      <a:pt x="7" y="1"/>
                    </a:cubicBezTo>
                    <a:cubicBezTo>
                      <a:pt x="3" y="2"/>
                      <a:pt x="0" y="6"/>
                      <a:pt x="1" y="10"/>
                    </a:cubicBezTo>
                    <a:cubicBezTo>
                      <a:pt x="2" y="14"/>
                      <a:pt x="6" y="17"/>
                      <a:pt x="10" y="16"/>
                    </a:cubicBezTo>
                    <a:cubicBezTo>
                      <a:pt x="15" y="15"/>
                      <a:pt x="17" y="11"/>
                      <a:pt x="1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0"/>
              <p:cNvSpPr>
                <a:spLocks/>
              </p:cNvSpPr>
              <p:nvPr/>
            </p:nvSpPr>
            <p:spPr bwMode="auto">
              <a:xfrm>
                <a:off x="3832226" y="1506538"/>
                <a:ext cx="233363" cy="198438"/>
              </a:xfrm>
              <a:custGeom>
                <a:avLst/>
                <a:gdLst>
                  <a:gd name="T0" fmla="*/ 56 w 62"/>
                  <a:gd name="T1" fmla="*/ 1 h 53"/>
                  <a:gd name="T2" fmla="*/ 0 w 62"/>
                  <a:gd name="T3" fmla="*/ 51 h 53"/>
                  <a:gd name="T4" fmla="*/ 5 w 62"/>
                  <a:gd name="T5" fmla="*/ 52 h 53"/>
                  <a:gd name="T6" fmla="*/ 59 w 62"/>
                  <a:gd name="T7" fmla="*/ 3 h 53"/>
                  <a:gd name="T8" fmla="*/ 56 w 62"/>
                  <a:gd name="T9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3">
                    <a:moveTo>
                      <a:pt x="56" y="1"/>
                    </a:moveTo>
                    <a:cubicBezTo>
                      <a:pt x="27" y="3"/>
                      <a:pt x="4" y="21"/>
                      <a:pt x="0" y="51"/>
                    </a:cubicBezTo>
                    <a:cubicBezTo>
                      <a:pt x="0" y="53"/>
                      <a:pt x="5" y="53"/>
                      <a:pt x="5" y="52"/>
                    </a:cubicBezTo>
                    <a:cubicBezTo>
                      <a:pt x="9" y="23"/>
                      <a:pt x="30" y="5"/>
                      <a:pt x="59" y="3"/>
                    </a:cubicBezTo>
                    <a:cubicBezTo>
                      <a:pt x="62" y="2"/>
                      <a:pt x="58" y="0"/>
                      <a:pt x="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41"/>
              <p:cNvSpPr>
                <a:spLocks/>
              </p:cNvSpPr>
              <p:nvPr/>
            </p:nvSpPr>
            <p:spPr bwMode="auto">
              <a:xfrm>
                <a:off x="3786188" y="1524000"/>
                <a:ext cx="222250" cy="173038"/>
              </a:xfrm>
              <a:custGeom>
                <a:avLst/>
                <a:gdLst>
                  <a:gd name="T0" fmla="*/ 4 w 59"/>
                  <a:gd name="T1" fmla="*/ 3 h 46"/>
                  <a:gd name="T2" fmla="*/ 54 w 59"/>
                  <a:gd name="T3" fmla="*/ 44 h 46"/>
                  <a:gd name="T4" fmla="*/ 59 w 59"/>
                  <a:gd name="T5" fmla="*/ 44 h 46"/>
                  <a:gd name="T6" fmla="*/ 3 w 59"/>
                  <a:gd name="T7" fmla="*/ 0 h 46"/>
                  <a:gd name="T8" fmla="*/ 4 w 59"/>
                  <a:gd name="T9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6">
                    <a:moveTo>
                      <a:pt x="4" y="3"/>
                    </a:moveTo>
                    <a:cubicBezTo>
                      <a:pt x="29" y="4"/>
                      <a:pt x="48" y="19"/>
                      <a:pt x="54" y="44"/>
                    </a:cubicBezTo>
                    <a:cubicBezTo>
                      <a:pt x="54" y="45"/>
                      <a:pt x="59" y="46"/>
                      <a:pt x="59" y="44"/>
                    </a:cubicBezTo>
                    <a:cubicBezTo>
                      <a:pt x="52" y="17"/>
                      <a:pt x="30" y="2"/>
                      <a:pt x="3" y="0"/>
                    </a:cubicBezTo>
                    <a:cubicBezTo>
                      <a:pt x="0" y="0"/>
                      <a:pt x="2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42"/>
              <p:cNvSpPr>
                <a:spLocks/>
              </p:cNvSpPr>
              <p:nvPr/>
            </p:nvSpPr>
            <p:spPr bwMode="auto">
              <a:xfrm>
                <a:off x="3892551" y="1446213"/>
                <a:ext cx="74613" cy="266700"/>
              </a:xfrm>
              <a:custGeom>
                <a:avLst/>
                <a:gdLst>
                  <a:gd name="T0" fmla="*/ 15 w 20"/>
                  <a:gd name="T1" fmla="*/ 2 h 71"/>
                  <a:gd name="T2" fmla="*/ 3 w 20"/>
                  <a:gd name="T3" fmla="*/ 70 h 71"/>
                  <a:gd name="T4" fmla="*/ 8 w 20"/>
                  <a:gd name="T5" fmla="*/ 69 h 71"/>
                  <a:gd name="T6" fmla="*/ 20 w 20"/>
                  <a:gd name="T7" fmla="*/ 2 h 71"/>
                  <a:gd name="T8" fmla="*/ 15 w 20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1">
                    <a:moveTo>
                      <a:pt x="15" y="2"/>
                    </a:moveTo>
                    <a:cubicBezTo>
                      <a:pt x="3" y="21"/>
                      <a:pt x="0" y="48"/>
                      <a:pt x="3" y="70"/>
                    </a:cubicBezTo>
                    <a:cubicBezTo>
                      <a:pt x="3" y="71"/>
                      <a:pt x="8" y="71"/>
                      <a:pt x="8" y="69"/>
                    </a:cubicBezTo>
                    <a:cubicBezTo>
                      <a:pt x="5" y="47"/>
                      <a:pt x="8" y="21"/>
                      <a:pt x="20" y="2"/>
                    </a:cubicBezTo>
                    <a:cubicBezTo>
                      <a:pt x="20" y="1"/>
                      <a:pt x="16" y="0"/>
                      <a:pt x="1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43"/>
              <p:cNvSpPr>
                <a:spLocks/>
              </p:cNvSpPr>
              <p:nvPr/>
            </p:nvSpPr>
            <p:spPr bwMode="auto">
              <a:xfrm>
                <a:off x="3778251" y="1547813"/>
                <a:ext cx="279400" cy="74613"/>
              </a:xfrm>
              <a:custGeom>
                <a:avLst/>
                <a:gdLst>
                  <a:gd name="T0" fmla="*/ 6 w 74"/>
                  <a:gd name="T1" fmla="*/ 19 h 20"/>
                  <a:gd name="T2" fmla="*/ 69 w 74"/>
                  <a:gd name="T3" fmla="*/ 16 h 20"/>
                  <a:gd name="T4" fmla="*/ 73 w 74"/>
                  <a:gd name="T5" fmla="*/ 15 h 20"/>
                  <a:gd name="T6" fmla="*/ 2 w 74"/>
                  <a:gd name="T7" fmla="*/ 18 h 20"/>
                  <a:gd name="T8" fmla="*/ 6 w 74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0">
                    <a:moveTo>
                      <a:pt x="6" y="19"/>
                    </a:moveTo>
                    <a:cubicBezTo>
                      <a:pt x="25" y="6"/>
                      <a:pt x="49" y="3"/>
                      <a:pt x="69" y="16"/>
                    </a:cubicBezTo>
                    <a:cubicBezTo>
                      <a:pt x="70" y="17"/>
                      <a:pt x="74" y="16"/>
                      <a:pt x="73" y="15"/>
                    </a:cubicBezTo>
                    <a:cubicBezTo>
                      <a:pt x="51" y="0"/>
                      <a:pt x="23" y="4"/>
                      <a:pt x="2" y="18"/>
                    </a:cubicBezTo>
                    <a:cubicBezTo>
                      <a:pt x="0" y="19"/>
                      <a:pt x="5" y="20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4"/>
              <p:cNvSpPr>
                <a:spLocks/>
              </p:cNvSpPr>
              <p:nvPr/>
            </p:nvSpPr>
            <p:spPr bwMode="auto">
              <a:xfrm>
                <a:off x="3511551" y="749300"/>
                <a:ext cx="411163" cy="812800"/>
              </a:xfrm>
              <a:custGeom>
                <a:avLst/>
                <a:gdLst>
                  <a:gd name="T0" fmla="*/ 108 w 109"/>
                  <a:gd name="T1" fmla="*/ 214 h 216"/>
                  <a:gd name="T2" fmla="*/ 55 w 109"/>
                  <a:gd name="T3" fmla="*/ 102 h 216"/>
                  <a:gd name="T4" fmla="*/ 5 w 109"/>
                  <a:gd name="T5" fmla="*/ 1 h 216"/>
                  <a:gd name="T6" fmla="*/ 1 w 109"/>
                  <a:gd name="T7" fmla="*/ 2 h 216"/>
                  <a:gd name="T8" fmla="*/ 53 w 109"/>
                  <a:gd name="T9" fmla="*/ 109 h 216"/>
                  <a:gd name="T10" fmla="*/ 103 w 109"/>
                  <a:gd name="T11" fmla="*/ 215 h 216"/>
                  <a:gd name="T12" fmla="*/ 108 w 109"/>
                  <a:gd name="T13" fmla="*/ 214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16">
                    <a:moveTo>
                      <a:pt x="108" y="214"/>
                    </a:moveTo>
                    <a:cubicBezTo>
                      <a:pt x="84" y="181"/>
                      <a:pt x="70" y="140"/>
                      <a:pt x="55" y="102"/>
                    </a:cubicBezTo>
                    <a:cubicBezTo>
                      <a:pt x="41" y="68"/>
                      <a:pt x="29" y="30"/>
                      <a:pt x="5" y="1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25" y="33"/>
                      <a:pt x="38" y="73"/>
                      <a:pt x="53" y="109"/>
                    </a:cubicBezTo>
                    <a:cubicBezTo>
                      <a:pt x="67" y="145"/>
                      <a:pt x="80" y="183"/>
                      <a:pt x="103" y="215"/>
                    </a:cubicBezTo>
                    <a:cubicBezTo>
                      <a:pt x="104" y="216"/>
                      <a:pt x="109" y="215"/>
                      <a:pt x="108" y="2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45"/>
              <p:cNvSpPr>
                <a:spLocks/>
              </p:cNvSpPr>
              <p:nvPr/>
            </p:nvSpPr>
            <p:spPr bwMode="auto">
              <a:xfrm>
                <a:off x="3887788" y="1539875"/>
                <a:ext cx="65088" cy="68263"/>
              </a:xfrm>
              <a:custGeom>
                <a:avLst/>
                <a:gdLst>
                  <a:gd name="T0" fmla="*/ 14 w 17"/>
                  <a:gd name="T1" fmla="*/ 4 h 18"/>
                  <a:gd name="T2" fmla="*/ 4 w 17"/>
                  <a:gd name="T3" fmla="*/ 3 h 18"/>
                  <a:gd name="T4" fmla="*/ 3 w 17"/>
                  <a:gd name="T5" fmla="*/ 14 h 18"/>
                  <a:gd name="T6" fmla="*/ 13 w 17"/>
                  <a:gd name="T7" fmla="*/ 15 h 18"/>
                  <a:gd name="T8" fmla="*/ 14 w 17"/>
                  <a:gd name="T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14" y="4"/>
                    </a:moveTo>
                    <a:cubicBezTo>
                      <a:pt x="12" y="1"/>
                      <a:pt x="7" y="0"/>
                      <a:pt x="4" y="3"/>
                    </a:cubicBezTo>
                    <a:cubicBezTo>
                      <a:pt x="0" y="6"/>
                      <a:pt x="0" y="10"/>
                      <a:pt x="3" y="14"/>
                    </a:cubicBezTo>
                    <a:cubicBezTo>
                      <a:pt x="5" y="17"/>
                      <a:pt x="10" y="18"/>
                      <a:pt x="13" y="15"/>
                    </a:cubicBezTo>
                    <a:cubicBezTo>
                      <a:pt x="17" y="12"/>
                      <a:pt x="17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46"/>
              <p:cNvSpPr>
                <a:spLocks/>
              </p:cNvSpPr>
              <p:nvPr/>
            </p:nvSpPr>
            <p:spPr bwMode="auto">
              <a:xfrm>
                <a:off x="3556001" y="60325"/>
                <a:ext cx="196850" cy="77788"/>
              </a:xfrm>
              <a:custGeom>
                <a:avLst/>
                <a:gdLst>
                  <a:gd name="T0" fmla="*/ 46 w 52"/>
                  <a:gd name="T1" fmla="*/ 11 h 21"/>
                  <a:gd name="T2" fmla="*/ 6 w 52"/>
                  <a:gd name="T3" fmla="*/ 1 h 21"/>
                  <a:gd name="T4" fmla="*/ 1 w 52"/>
                  <a:gd name="T5" fmla="*/ 1 h 21"/>
                  <a:gd name="T6" fmla="*/ 50 w 52"/>
                  <a:gd name="T7" fmla="*/ 13 h 21"/>
                  <a:gd name="T8" fmla="*/ 46 w 52"/>
                  <a:gd name="T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1">
                    <a:moveTo>
                      <a:pt x="46" y="11"/>
                    </a:moveTo>
                    <a:cubicBezTo>
                      <a:pt x="31" y="18"/>
                      <a:pt x="16" y="15"/>
                      <a:pt x="6" y="1"/>
                    </a:cubicBezTo>
                    <a:cubicBezTo>
                      <a:pt x="5" y="0"/>
                      <a:pt x="0" y="0"/>
                      <a:pt x="1" y="1"/>
                    </a:cubicBezTo>
                    <a:cubicBezTo>
                      <a:pt x="13" y="18"/>
                      <a:pt x="32" y="21"/>
                      <a:pt x="50" y="13"/>
                    </a:cubicBezTo>
                    <a:cubicBezTo>
                      <a:pt x="52" y="12"/>
                      <a:pt x="47" y="11"/>
                      <a:pt x="4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47"/>
              <p:cNvSpPr>
                <a:spLocks/>
              </p:cNvSpPr>
              <p:nvPr/>
            </p:nvSpPr>
            <p:spPr bwMode="auto">
              <a:xfrm>
                <a:off x="3582988" y="19050"/>
                <a:ext cx="98425" cy="157163"/>
              </a:xfrm>
              <a:custGeom>
                <a:avLst/>
                <a:gdLst>
                  <a:gd name="T0" fmla="*/ 6 w 26"/>
                  <a:gd name="T1" fmla="*/ 41 h 42"/>
                  <a:gd name="T2" fmla="*/ 22 w 26"/>
                  <a:gd name="T3" fmla="*/ 2 h 42"/>
                  <a:gd name="T4" fmla="*/ 17 w 26"/>
                  <a:gd name="T5" fmla="*/ 1 h 42"/>
                  <a:gd name="T6" fmla="*/ 1 w 26"/>
                  <a:gd name="T7" fmla="*/ 39 h 42"/>
                  <a:gd name="T8" fmla="*/ 6 w 26"/>
                  <a:gd name="T9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2">
                    <a:moveTo>
                      <a:pt x="6" y="41"/>
                    </a:moveTo>
                    <a:cubicBezTo>
                      <a:pt x="20" y="32"/>
                      <a:pt x="26" y="18"/>
                      <a:pt x="22" y="2"/>
                    </a:cubicBezTo>
                    <a:cubicBezTo>
                      <a:pt x="22" y="0"/>
                      <a:pt x="17" y="0"/>
                      <a:pt x="17" y="1"/>
                    </a:cubicBezTo>
                    <a:cubicBezTo>
                      <a:pt x="21" y="17"/>
                      <a:pt x="15" y="31"/>
                      <a:pt x="1" y="39"/>
                    </a:cubicBezTo>
                    <a:cubicBezTo>
                      <a:pt x="0" y="40"/>
                      <a:pt x="5" y="42"/>
                      <a:pt x="6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48"/>
              <p:cNvSpPr>
                <a:spLocks/>
              </p:cNvSpPr>
              <p:nvPr/>
            </p:nvSpPr>
            <p:spPr bwMode="auto">
              <a:xfrm>
                <a:off x="3594101" y="33337"/>
                <a:ext cx="123825" cy="139700"/>
              </a:xfrm>
              <a:custGeom>
                <a:avLst/>
                <a:gdLst>
                  <a:gd name="T0" fmla="*/ 32 w 33"/>
                  <a:gd name="T1" fmla="*/ 34 h 37"/>
                  <a:gd name="T2" fmla="*/ 5 w 33"/>
                  <a:gd name="T3" fmla="*/ 1 h 37"/>
                  <a:gd name="T4" fmla="*/ 0 w 33"/>
                  <a:gd name="T5" fmla="*/ 2 h 37"/>
                  <a:gd name="T6" fmla="*/ 28 w 33"/>
                  <a:gd name="T7" fmla="*/ 36 h 37"/>
                  <a:gd name="T8" fmla="*/ 32 w 33"/>
                  <a:gd name="T9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7">
                    <a:moveTo>
                      <a:pt x="32" y="34"/>
                    </a:moveTo>
                    <a:cubicBezTo>
                      <a:pt x="20" y="28"/>
                      <a:pt x="10" y="14"/>
                      <a:pt x="5" y="1"/>
                    </a:cubicBezTo>
                    <a:cubicBezTo>
                      <a:pt x="5" y="0"/>
                      <a:pt x="0" y="1"/>
                      <a:pt x="0" y="2"/>
                    </a:cubicBezTo>
                    <a:cubicBezTo>
                      <a:pt x="5" y="15"/>
                      <a:pt x="15" y="29"/>
                      <a:pt x="28" y="36"/>
                    </a:cubicBezTo>
                    <a:cubicBezTo>
                      <a:pt x="29" y="37"/>
                      <a:pt x="33" y="35"/>
                      <a:pt x="32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49"/>
              <p:cNvSpPr>
                <a:spLocks/>
              </p:cNvSpPr>
              <p:nvPr/>
            </p:nvSpPr>
            <p:spPr bwMode="auto">
              <a:xfrm>
                <a:off x="3552826" y="49212"/>
                <a:ext cx="165100" cy="85725"/>
              </a:xfrm>
              <a:custGeom>
                <a:avLst/>
                <a:gdLst>
                  <a:gd name="T0" fmla="*/ 3 w 44"/>
                  <a:gd name="T1" fmla="*/ 21 h 23"/>
                  <a:gd name="T2" fmla="*/ 44 w 44"/>
                  <a:gd name="T3" fmla="*/ 2 h 23"/>
                  <a:gd name="T4" fmla="*/ 39 w 44"/>
                  <a:gd name="T5" fmla="*/ 2 h 23"/>
                  <a:gd name="T6" fmla="*/ 4 w 44"/>
                  <a:gd name="T7" fmla="*/ 19 h 23"/>
                  <a:gd name="T8" fmla="*/ 3 w 44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3">
                    <a:moveTo>
                      <a:pt x="3" y="21"/>
                    </a:moveTo>
                    <a:cubicBezTo>
                      <a:pt x="19" y="23"/>
                      <a:pt x="36" y="17"/>
                      <a:pt x="44" y="2"/>
                    </a:cubicBezTo>
                    <a:cubicBezTo>
                      <a:pt x="44" y="1"/>
                      <a:pt x="39" y="0"/>
                      <a:pt x="39" y="2"/>
                    </a:cubicBezTo>
                    <a:cubicBezTo>
                      <a:pt x="32" y="14"/>
                      <a:pt x="19" y="21"/>
                      <a:pt x="4" y="19"/>
                    </a:cubicBezTo>
                    <a:cubicBezTo>
                      <a:pt x="2" y="19"/>
                      <a:pt x="0" y="21"/>
                      <a:pt x="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250"/>
              <p:cNvSpPr>
                <a:spLocks/>
              </p:cNvSpPr>
              <p:nvPr/>
            </p:nvSpPr>
            <p:spPr bwMode="auto">
              <a:xfrm>
                <a:off x="3541713" y="120650"/>
                <a:ext cx="115888" cy="669925"/>
              </a:xfrm>
              <a:custGeom>
                <a:avLst/>
                <a:gdLst>
                  <a:gd name="T0" fmla="*/ 26 w 31"/>
                  <a:gd name="T1" fmla="*/ 1 h 178"/>
                  <a:gd name="T2" fmla="*/ 0 w 31"/>
                  <a:gd name="T3" fmla="*/ 177 h 178"/>
                  <a:gd name="T4" fmla="*/ 5 w 31"/>
                  <a:gd name="T5" fmla="*/ 176 h 178"/>
                  <a:gd name="T6" fmla="*/ 31 w 31"/>
                  <a:gd name="T7" fmla="*/ 1 h 178"/>
                  <a:gd name="T8" fmla="*/ 26 w 31"/>
                  <a:gd name="T9" fmla="*/ 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8">
                    <a:moveTo>
                      <a:pt x="26" y="1"/>
                    </a:moveTo>
                    <a:cubicBezTo>
                      <a:pt x="18" y="60"/>
                      <a:pt x="11" y="118"/>
                      <a:pt x="0" y="177"/>
                    </a:cubicBezTo>
                    <a:cubicBezTo>
                      <a:pt x="0" y="178"/>
                      <a:pt x="5" y="178"/>
                      <a:pt x="5" y="176"/>
                    </a:cubicBezTo>
                    <a:cubicBezTo>
                      <a:pt x="16" y="118"/>
                      <a:pt x="23" y="59"/>
                      <a:pt x="31" y="1"/>
                    </a:cubicBezTo>
                    <a:cubicBezTo>
                      <a:pt x="31" y="0"/>
                      <a:pt x="26" y="0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251"/>
              <p:cNvSpPr>
                <a:spLocks/>
              </p:cNvSpPr>
              <p:nvPr/>
            </p:nvSpPr>
            <p:spPr bwMode="auto">
              <a:xfrm>
                <a:off x="3632201" y="90487"/>
                <a:ext cx="38100" cy="41275"/>
              </a:xfrm>
              <a:custGeom>
                <a:avLst/>
                <a:gdLst>
                  <a:gd name="T0" fmla="*/ 9 w 10"/>
                  <a:gd name="T1" fmla="*/ 6 h 11"/>
                  <a:gd name="T2" fmla="*/ 4 w 10"/>
                  <a:gd name="T3" fmla="*/ 10 h 11"/>
                  <a:gd name="T4" fmla="*/ 0 w 10"/>
                  <a:gd name="T5" fmla="*/ 5 h 11"/>
                  <a:gd name="T6" fmla="*/ 6 w 10"/>
                  <a:gd name="T7" fmla="*/ 1 h 11"/>
                  <a:gd name="T8" fmla="*/ 9 w 10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9" y="9"/>
                      <a:pt x="6" y="11"/>
                      <a:pt x="4" y="10"/>
                    </a:cubicBezTo>
                    <a:cubicBezTo>
                      <a:pt x="1" y="10"/>
                      <a:pt x="0" y="7"/>
                      <a:pt x="0" y="5"/>
                    </a:cubicBezTo>
                    <a:cubicBezTo>
                      <a:pt x="0" y="2"/>
                      <a:pt x="3" y="0"/>
                      <a:pt x="6" y="1"/>
                    </a:cubicBezTo>
                    <a:cubicBezTo>
                      <a:pt x="8" y="1"/>
                      <a:pt x="10" y="4"/>
                      <a:pt x="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252"/>
              <p:cNvSpPr>
                <a:spLocks/>
              </p:cNvSpPr>
              <p:nvPr/>
            </p:nvSpPr>
            <p:spPr bwMode="auto">
              <a:xfrm>
                <a:off x="3887788" y="-46038"/>
                <a:ext cx="173038" cy="112713"/>
              </a:xfrm>
              <a:custGeom>
                <a:avLst/>
                <a:gdLst>
                  <a:gd name="T0" fmla="*/ 40 w 46"/>
                  <a:gd name="T1" fmla="*/ 26 h 30"/>
                  <a:gd name="T2" fmla="*/ 6 w 46"/>
                  <a:gd name="T3" fmla="*/ 2 h 30"/>
                  <a:gd name="T4" fmla="*/ 1 w 46"/>
                  <a:gd name="T5" fmla="*/ 1 h 30"/>
                  <a:gd name="T6" fmla="*/ 42 w 46"/>
                  <a:gd name="T7" fmla="*/ 28 h 30"/>
                  <a:gd name="T8" fmla="*/ 40 w 46"/>
                  <a:gd name="T9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0">
                    <a:moveTo>
                      <a:pt x="40" y="26"/>
                    </a:moveTo>
                    <a:cubicBezTo>
                      <a:pt x="23" y="27"/>
                      <a:pt x="10" y="18"/>
                      <a:pt x="6" y="2"/>
                    </a:cubicBezTo>
                    <a:cubicBezTo>
                      <a:pt x="5" y="0"/>
                      <a:pt x="0" y="0"/>
                      <a:pt x="1" y="1"/>
                    </a:cubicBezTo>
                    <a:cubicBezTo>
                      <a:pt x="6" y="21"/>
                      <a:pt x="23" y="30"/>
                      <a:pt x="42" y="28"/>
                    </a:cubicBezTo>
                    <a:cubicBezTo>
                      <a:pt x="46" y="28"/>
                      <a:pt x="42" y="26"/>
                      <a:pt x="4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253"/>
              <p:cNvSpPr>
                <a:spLocks/>
              </p:cNvSpPr>
              <p:nvPr/>
            </p:nvSpPr>
            <p:spPr bwMode="auto">
              <a:xfrm>
                <a:off x="3873501" y="-57150"/>
                <a:ext cx="134938" cy="131763"/>
              </a:xfrm>
              <a:custGeom>
                <a:avLst/>
                <a:gdLst>
                  <a:gd name="T0" fmla="*/ 6 w 36"/>
                  <a:gd name="T1" fmla="*/ 34 h 35"/>
                  <a:gd name="T2" fmla="*/ 35 w 36"/>
                  <a:gd name="T3" fmla="*/ 3 h 35"/>
                  <a:gd name="T4" fmla="*/ 30 w 36"/>
                  <a:gd name="T5" fmla="*/ 2 h 35"/>
                  <a:gd name="T6" fmla="*/ 3 w 36"/>
                  <a:gd name="T7" fmla="*/ 32 h 35"/>
                  <a:gd name="T8" fmla="*/ 6 w 36"/>
                  <a:gd name="T9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5">
                    <a:moveTo>
                      <a:pt x="6" y="34"/>
                    </a:moveTo>
                    <a:cubicBezTo>
                      <a:pt x="22" y="31"/>
                      <a:pt x="34" y="20"/>
                      <a:pt x="35" y="3"/>
                    </a:cubicBezTo>
                    <a:cubicBezTo>
                      <a:pt x="36" y="1"/>
                      <a:pt x="31" y="0"/>
                      <a:pt x="30" y="2"/>
                    </a:cubicBezTo>
                    <a:cubicBezTo>
                      <a:pt x="29" y="18"/>
                      <a:pt x="18" y="29"/>
                      <a:pt x="3" y="32"/>
                    </a:cubicBezTo>
                    <a:cubicBezTo>
                      <a:pt x="0" y="33"/>
                      <a:pt x="5" y="35"/>
                      <a:pt x="6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254"/>
              <p:cNvSpPr>
                <a:spLocks/>
              </p:cNvSpPr>
              <p:nvPr/>
            </p:nvSpPr>
            <p:spPr bwMode="auto">
              <a:xfrm>
                <a:off x="3933826" y="-57150"/>
                <a:ext cx="71438" cy="166688"/>
              </a:xfrm>
              <a:custGeom>
                <a:avLst/>
                <a:gdLst>
                  <a:gd name="T0" fmla="*/ 18 w 19"/>
                  <a:gd name="T1" fmla="*/ 42 h 44"/>
                  <a:gd name="T2" fmla="*/ 5 w 19"/>
                  <a:gd name="T3" fmla="*/ 1 h 44"/>
                  <a:gd name="T4" fmla="*/ 0 w 19"/>
                  <a:gd name="T5" fmla="*/ 2 h 44"/>
                  <a:gd name="T6" fmla="*/ 14 w 19"/>
                  <a:gd name="T7" fmla="*/ 43 h 44"/>
                  <a:gd name="T8" fmla="*/ 18 w 19"/>
                  <a:gd name="T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18" y="42"/>
                    </a:moveTo>
                    <a:cubicBezTo>
                      <a:pt x="9" y="31"/>
                      <a:pt x="5" y="15"/>
                      <a:pt x="5" y="1"/>
                    </a:cubicBezTo>
                    <a:cubicBezTo>
                      <a:pt x="5" y="0"/>
                      <a:pt x="0" y="0"/>
                      <a:pt x="0" y="2"/>
                    </a:cubicBezTo>
                    <a:cubicBezTo>
                      <a:pt x="0" y="16"/>
                      <a:pt x="5" y="32"/>
                      <a:pt x="14" y="43"/>
                    </a:cubicBezTo>
                    <a:cubicBezTo>
                      <a:pt x="14" y="44"/>
                      <a:pt x="19" y="43"/>
                      <a:pt x="1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55"/>
              <p:cNvSpPr>
                <a:spLocks/>
              </p:cNvSpPr>
              <p:nvPr/>
            </p:nvSpPr>
            <p:spPr bwMode="auto">
              <a:xfrm>
                <a:off x="3862388" y="-4763"/>
                <a:ext cx="184150" cy="49213"/>
              </a:xfrm>
              <a:custGeom>
                <a:avLst/>
                <a:gdLst>
                  <a:gd name="T0" fmla="*/ 2 w 49"/>
                  <a:gd name="T1" fmla="*/ 6 h 13"/>
                  <a:gd name="T2" fmla="*/ 48 w 49"/>
                  <a:gd name="T3" fmla="*/ 1 h 13"/>
                  <a:gd name="T4" fmla="*/ 43 w 49"/>
                  <a:gd name="T5" fmla="*/ 1 h 13"/>
                  <a:gd name="T6" fmla="*/ 6 w 49"/>
                  <a:gd name="T7" fmla="*/ 5 h 13"/>
                  <a:gd name="T8" fmla="*/ 2 w 49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">
                    <a:moveTo>
                      <a:pt x="2" y="6"/>
                    </a:moveTo>
                    <a:cubicBezTo>
                      <a:pt x="17" y="13"/>
                      <a:pt x="35" y="13"/>
                      <a:pt x="48" y="1"/>
                    </a:cubicBezTo>
                    <a:cubicBezTo>
                      <a:pt x="49" y="0"/>
                      <a:pt x="44" y="0"/>
                      <a:pt x="43" y="1"/>
                    </a:cubicBezTo>
                    <a:cubicBezTo>
                      <a:pt x="33" y="10"/>
                      <a:pt x="19" y="11"/>
                      <a:pt x="6" y="5"/>
                    </a:cubicBezTo>
                    <a:cubicBezTo>
                      <a:pt x="5" y="4"/>
                      <a:pt x="0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256"/>
              <p:cNvSpPr>
                <a:spLocks/>
              </p:cNvSpPr>
              <p:nvPr/>
            </p:nvSpPr>
            <p:spPr bwMode="auto">
              <a:xfrm>
                <a:off x="3552826" y="36512"/>
                <a:ext cx="414338" cy="712788"/>
              </a:xfrm>
              <a:custGeom>
                <a:avLst/>
                <a:gdLst>
                  <a:gd name="T0" fmla="*/ 104 w 110"/>
                  <a:gd name="T1" fmla="*/ 1 h 189"/>
                  <a:gd name="T2" fmla="*/ 0 w 110"/>
                  <a:gd name="T3" fmla="*/ 188 h 189"/>
                  <a:gd name="T4" fmla="*/ 5 w 110"/>
                  <a:gd name="T5" fmla="*/ 188 h 189"/>
                  <a:gd name="T6" fmla="*/ 109 w 110"/>
                  <a:gd name="T7" fmla="*/ 2 h 189"/>
                  <a:gd name="T8" fmla="*/ 104 w 110"/>
                  <a:gd name="T9" fmla="*/ 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89">
                    <a:moveTo>
                      <a:pt x="104" y="1"/>
                    </a:moveTo>
                    <a:cubicBezTo>
                      <a:pt x="71" y="64"/>
                      <a:pt x="37" y="127"/>
                      <a:pt x="0" y="188"/>
                    </a:cubicBezTo>
                    <a:cubicBezTo>
                      <a:pt x="0" y="189"/>
                      <a:pt x="5" y="189"/>
                      <a:pt x="5" y="188"/>
                    </a:cubicBezTo>
                    <a:cubicBezTo>
                      <a:pt x="42" y="127"/>
                      <a:pt x="75" y="64"/>
                      <a:pt x="109" y="2"/>
                    </a:cubicBezTo>
                    <a:cubicBezTo>
                      <a:pt x="110" y="0"/>
                      <a:pt x="105" y="0"/>
                      <a:pt x="1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257"/>
              <p:cNvSpPr>
                <a:spLocks/>
              </p:cNvSpPr>
              <p:nvPr/>
            </p:nvSpPr>
            <p:spPr bwMode="auto">
              <a:xfrm>
                <a:off x="3940176" y="11112"/>
                <a:ext cx="38100" cy="41275"/>
              </a:xfrm>
              <a:custGeom>
                <a:avLst/>
                <a:gdLst>
                  <a:gd name="T0" fmla="*/ 9 w 10"/>
                  <a:gd name="T1" fmla="*/ 8 h 11"/>
                  <a:gd name="T2" fmla="*/ 3 w 10"/>
                  <a:gd name="T3" fmla="*/ 9 h 11"/>
                  <a:gd name="T4" fmla="*/ 1 w 10"/>
                  <a:gd name="T5" fmla="*/ 3 h 11"/>
                  <a:gd name="T6" fmla="*/ 7 w 10"/>
                  <a:gd name="T7" fmla="*/ 1 h 11"/>
                  <a:gd name="T8" fmla="*/ 9 w 1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8"/>
                    </a:moveTo>
                    <a:cubicBezTo>
                      <a:pt x="8" y="10"/>
                      <a:pt x="5" y="11"/>
                      <a:pt x="3" y="9"/>
                    </a:cubicBezTo>
                    <a:cubicBezTo>
                      <a:pt x="0" y="8"/>
                      <a:pt x="0" y="5"/>
                      <a:pt x="1" y="3"/>
                    </a:cubicBezTo>
                    <a:cubicBezTo>
                      <a:pt x="2" y="1"/>
                      <a:pt x="5" y="0"/>
                      <a:pt x="7" y="1"/>
                    </a:cubicBezTo>
                    <a:cubicBezTo>
                      <a:pt x="10" y="3"/>
                      <a:pt x="10" y="6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258"/>
              <p:cNvSpPr>
                <a:spLocks/>
              </p:cNvSpPr>
              <p:nvPr/>
            </p:nvSpPr>
            <p:spPr bwMode="auto">
              <a:xfrm>
                <a:off x="4016376" y="247650"/>
                <a:ext cx="131763" cy="155575"/>
              </a:xfrm>
              <a:custGeom>
                <a:avLst/>
                <a:gdLst>
                  <a:gd name="T0" fmla="*/ 32 w 35"/>
                  <a:gd name="T1" fmla="*/ 39 h 41"/>
                  <a:gd name="T2" fmla="*/ 7 w 35"/>
                  <a:gd name="T3" fmla="*/ 2 h 41"/>
                  <a:gd name="T4" fmla="*/ 2 w 35"/>
                  <a:gd name="T5" fmla="*/ 1 h 41"/>
                  <a:gd name="T6" fmla="*/ 30 w 35"/>
                  <a:gd name="T7" fmla="*/ 40 h 41"/>
                  <a:gd name="T8" fmla="*/ 32 w 35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1">
                    <a:moveTo>
                      <a:pt x="32" y="39"/>
                    </a:moveTo>
                    <a:cubicBezTo>
                      <a:pt x="15" y="33"/>
                      <a:pt x="5" y="19"/>
                      <a:pt x="7" y="2"/>
                    </a:cubicBezTo>
                    <a:cubicBezTo>
                      <a:pt x="7" y="1"/>
                      <a:pt x="2" y="0"/>
                      <a:pt x="2" y="1"/>
                    </a:cubicBezTo>
                    <a:cubicBezTo>
                      <a:pt x="0" y="21"/>
                      <a:pt x="12" y="35"/>
                      <a:pt x="30" y="40"/>
                    </a:cubicBezTo>
                    <a:cubicBezTo>
                      <a:pt x="32" y="41"/>
                      <a:pt x="35" y="40"/>
                      <a:pt x="32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259"/>
              <p:cNvSpPr>
                <a:spLocks/>
              </p:cNvSpPr>
              <p:nvPr/>
            </p:nvSpPr>
            <p:spPr bwMode="auto">
              <a:xfrm>
                <a:off x="3970338" y="274637"/>
                <a:ext cx="166688" cy="90488"/>
              </a:xfrm>
              <a:custGeom>
                <a:avLst/>
                <a:gdLst>
                  <a:gd name="T0" fmla="*/ 4 w 44"/>
                  <a:gd name="T1" fmla="*/ 22 h 24"/>
                  <a:gd name="T2" fmla="*/ 44 w 44"/>
                  <a:gd name="T3" fmla="*/ 2 h 24"/>
                  <a:gd name="T4" fmla="*/ 39 w 44"/>
                  <a:gd name="T5" fmla="*/ 1 h 24"/>
                  <a:gd name="T6" fmla="*/ 3 w 44"/>
                  <a:gd name="T7" fmla="*/ 19 h 24"/>
                  <a:gd name="T8" fmla="*/ 4 w 44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4">
                    <a:moveTo>
                      <a:pt x="4" y="22"/>
                    </a:moveTo>
                    <a:cubicBezTo>
                      <a:pt x="21" y="24"/>
                      <a:pt x="36" y="18"/>
                      <a:pt x="44" y="2"/>
                    </a:cubicBezTo>
                    <a:cubicBezTo>
                      <a:pt x="44" y="1"/>
                      <a:pt x="40" y="0"/>
                      <a:pt x="39" y="1"/>
                    </a:cubicBezTo>
                    <a:cubicBezTo>
                      <a:pt x="32" y="15"/>
                      <a:pt x="19" y="22"/>
                      <a:pt x="3" y="19"/>
                    </a:cubicBezTo>
                    <a:cubicBezTo>
                      <a:pt x="0" y="19"/>
                      <a:pt x="2" y="21"/>
                      <a:pt x="4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260"/>
              <p:cNvSpPr>
                <a:spLocks/>
              </p:cNvSpPr>
              <p:nvPr/>
            </p:nvSpPr>
            <p:spPr bwMode="auto">
              <a:xfrm>
                <a:off x="4043363" y="255587"/>
                <a:ext cx="44450" cy="173038"/>
              </a:xfrm>
              <a:custGeom>
                <a:avLst/>
                <a:gdLst>
                  <a:gd name="T0" fmla="*/ 10 w 12"/>
                  <a:gd name="T1" fmla="*/ 44 h 46"/>
                  <a:gd name="T2" fmla="*/ 12 w 12"/>
                  <a:gd name="T3" fmla="*/ 1 h 46"/>
                  <a:gd name="T4" fmla="*/ 7 w 12"/>
                  <a:gd name="T5" fmla="*/ 1 h 46"/>
                  <a:gd name="T6" fmla="*/ 5 w 12"/>
                  <a:gd name="T7" fmla="*/ 44 h 46"/>
                  <a:gd name="T8" fmla="*/ 10 w 12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6">
                    <a:moveTo>
                      <a:pt x="10" y="44"/>
                    </a:moveTo>
                    <a:cubicBezTo>
                      <a:pt x="5" y="30"/>
                      <a:pt x="7" y="14"/>
                      <a:pt x="12" y="1"/>
                    </a:cubicBezTo>
                    <a:cubicBezTo>
                      <a:pt x="12" y="0"/>
                      <a:pt x="7" y="0"/>
                      <a:pt x="7" y="1"/>
                    </a:cubicBezTo>
                    <a:cubicBezTo>
                      <a:pt x="2" y="14"/>
                      <a:pt x="0" y="31"/>
                      <a:pt x="5" y="44"/>
                    </a:cubicBezTo>
                    <a:cubicBezTo>
                      <a:pt x="5" y="46"/>
                      <a:pt x="10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261"/>
              <p:cNvSpPr>
                <a:spLocks/>
              </p:cNvSpPr>
              <p:nvPr/>
            </p:nvSpPr>
            <p:spPr bwMode="auto">
              <a:xfrm>
                <a:off x="3983038" y="293687"/>
                <a:ext cx="176213" cy="71438"/>
              </a:xfrm>
              <a:custGeom>
                <a:avLst/>
                <a:gdLst>
                  <a:gd name="T0" fmla="*/ 0 w 47"/>
                  <a:gd name="T1" fmla="*/ 2 h 19"/>
                  <a:gd name="T2" fmla="*/ 45 w 47"/>
                  <a:gd name="T3" fmla="*/ 13 h 19"/>
                  <a:gd name="T4" fmla="*/ 41 w 47"/>
                  <a:gd name="T5" fmla="*/ 12 h 19"/>
                  <a:gd name="T6" fmla="*/ 5 w 47"/>
                  <a:gd name="T7" fmla="*/ 1 h 19"/>
                  <a:gd name="T8" fmla="*/ 0 w 47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9">
                    <a:moveTo>
                      <a:pt x="0" y="2"/>
                    </a:moveTo>
                    <a:cubicBezTo>
                      <a:pt x="12" y="14"/>
                      <a:pt x="29" y="19"/>
                      <a:pt x="45" y="13"/>
                    </a:cubicBezTo>
                    <a:cubicBezTo>
                      <a:pt x="47" y="12"/>
                      <a:pt x="42" y="11"/>
                      <a:pt x="41" y="12"/>
                    </a:cubicBezTo>
                    <a:cubicBezTo>
                      <a:pt x="28" y="17"/>
                      <a:pt x="14" y="11"/>
                      <a:pt x="5" y="1"/>
                    </a:cubicBezTo>
                    <a:cubicBezTo>
                      <a:pt x="4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262"/>
              <p:cNvSpPr>
                <a:spLocks/>
              </p:cNvSpPr>
              <p:nvPr/>
            </p:nvSpPr>
            <p:spPr bwMode="auto">
              <a:xfrm>
                <a:off x="3530601" y="346075"/>
                <a:ext cx="538163" cy="439738"/>
              </a:xfrm>
              <a:custGeom>
                <a:avLst/>
                <a:gdLst>
                  <a:gd name="T0" fmla="*/ 137 w 143"/>
                  <a:gd name="T1" fmla="*/ 1 h 117"/>
                  <a:gd name="T2" fmla="*/ 1 w 143"/>
                  <a:gd name="T3" fmla="*/ 115 h 117"/>
                  <a:gd name="T4" fmla="*/ 6 w 143"/>
                  <a:gd name="T5" fmla="*/ 116 h 117"/>
                  <a:gd name="T6" fmla="*/ 141 w 143"/>
                  <a:gd name="T7" fmla="*/ 2 h 117"/>
                  <a:gd name="T8" fmla="*/ 137 w 143"/>
                  <a:gd name="T9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17">
                    <a:moveTo>
                      <a:pt x="137" y="1"/>
                    </a:moveTo>
                    <a:cubicBezTo>
                      <a:pt x="92" y="39"/>
                      <a:pt x="48" y="79"/>
                      <a:pt x="1" y="115"/>
                    </a:cubicBezTo>
                    <a:cubicBezTo>
                      <a:pt x="0" y="116"/>
                      <a:pt x="5" y="117"/>
                      <a:pt x="6" y="116"/>
                    </a:cubicBezTo>
                    <a:cubicBezTo>
                      <a:pt x="52" y="79"/>
                      <a:pt x="97" y="40"/>
                      <a:pt x="141" y="2"/>
                    </a:cubicBezTo>
                    <a:cubicBezTo>
                      <a:pt x="143" y="0"/>
                      <a:pt x="138" y="0"/>
                      <a:pt x="1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263"/>
              <p:cNvSpPr>
                <a:spLocks/>
              </p:cNvSpPr>
              <p:nvPr/>
            </p:nvSpPr>
            <p:spPr bwMode="auto">
              <a:xfrm>
                <a:off x="4043363" y="323850"/>
                <a:ext cx="41275" cy="36513"/>
              </a:xfrm>
              <a:custGeom>
                <a:avLst/>
                <a:gdLst>
                  <a:gd name="T0" fmla="*/ 9 w 11"/>
                  <a:gd name="T1" fmla="*/ 9 h 10"/>
                  <a:gd name="T2" fmla="*/ 2 w 11"/>
                  <a:gd name="T3" fmla="*/ 8 h 10"/>
                  <a:gd name="T4" fmla="*/ 3 w 11"/>
                  <a:gd name="T5" fmla="*/ 1 h 10"/>
                  <a:gd name="T6" fmla="*/ 9 w 11"/>
                  <a:gd name="T7" fmla="*/ 2 h 10"/>
                  <a:gd name="T8" fmla="*/ 9 w 11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9" y="9"/>
                    </a:moveTo>
                    <a:cubicBezTo>
                      <a:pt x="7" y="10"/>
                      <a:pt x="4" y="10"/>
                      <a:pt x="2" y="8"/>
                    </a:cubicBezTo>
                    <a:cubicBezTo>
                      <a:pt x="0" y="6"/>
                      <a:pt x="1" y="3"/>
                      <a:pt x="3" y="1"/>
                    </a:cubicBezTo>
                    <a:cubicBezTo>
                      <a:pt x="5" y="0"/>
                      <a:pt x="8" y="0"/>
                      <a:pt x="9" y="2"/>
                    </a:cubicBezTo>
                    <a:cubicBezTo>
                      <a:pt x="11" y="4"/>
                      <a:pt x="11" y="7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264"/>
              <p:cNvSpPr>
                <a:spLocks/>
              </p:cNvSpPr>
              <p:nvPr/>
            </p:nvSpPr>
            <p:spPr bwMode="auto">
              <a:xfrm>
                <a:off x="4156076" y="474662"/>
                <a:ext cx="93663" cy="179388"/>
              </a:xfrm>
              <a:custGeom>
                <a:avLst/>
                <a:gdLst>
                  <a:gd name="T0" fmla="*/ 23 w 25"/>
                  <a:gd name="T1" fmla="*/ 46 h 48"/>
                  <a:gd name="T2" fmla="*/ 13 w 25"/>
                  <a:gd name="T3" fmla="*/ 2 h 48"/>
                  <a:gd name="T4" fmla="*/ 9 w 25"/>
                  <a:gd name="T5" fmla="*/ 1 h 48"/>
                  <a:gd name="T6" fmla="*/ 19 w 25"/>
                  <a:gd name="T7" fmla="*/ 47 h 48"/>
                  <a:gd name="T8" fmla="*/ 23 w 25"/>
                  <a:gd name="T9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8">
                    <a:moveTo>
                      <a:pt x="23" y="46"/>
                    </a:moveTo>
                    <a:cubicBezTo>
                      <a:pt x="10" y="35"/>
                      <a:pt x="5" y="19"/>
                      <a:pt x="13" y="2"/>
                    </a:cubicBezTo>
                    <a:cubicBezTo>
                      <a:pt x="14" y="1"/>
                      <a:pt x="9" y="0"/>
                      <a:pt x="9" y="1"/>
                    </a:cubicBezTo>
                    <a:cubicBezTo>
                      <a:pt x="0" y="18"/>
                      <a:pt x="5" y="35"/>
                      <a:pt x="19" y="47"/>
                    </a:cubicBezTo>
                    <a:cubicBezTo>
                      <a:pt x="20" y="48"/>
                      <a:pt x="25" y="48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65"/>
              <p:cNvSpPr>
                <a:spLocks/>
              </p:cNvSpPr>
              <p:nvPr/>
            </p:nvSpPr>
            <p:spPr bwMode="auto">
              <a:xfrm>
                <a:off x="4098926" y="534987"/>
                <a:ext cx="188913" cy="55563"/>
              </a:xfrm>
              <a:custGeom>
                <a:avLst/>
                <a:gdLst>
                  <a:gd name="T0" fmla="*/ 2 w 50"/>
                  <a:gd name="T1" fmla="*/ 5 h 15"/>
                  <a:gd name="T2" fmla="*/ 49 w 50"/>
                  <a:gd name="T3" fmla="*/ 3 h 15"/>
                  <a:gd name="T4" fmla="*/ 44 w 50"/>
                  <a:gd name="T5" fmla="*/ 1 h 15"/>
                  <a:gd name="T6" fmla="*/ 6 w 50"/>
                  <a:gd name="T7" fmla="*/ 4 h 15"/>
                  <a:gd name="T8" fmla="*/ 2 w 50"/>
                  <a:gd name="T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">
                    <a:moveTo>
                      <a:pt x="2" y="5"/>
                    </a:moveTo>
                    <a:cubicBezTo>
                      <a:pt x="18" y="14"/>
                      <a:pt x="35" y="15"/>
                      <a:pt x="49" y="3"/>
                    </a:cubicBezTo>
                    <a:cubicBezTo>
                      <a:pt x="50" y="2"/>
                      <a:pt x="45" y="0"/>
                      <a:pt x="44" y="1"/>
                    </a:cubicBezTo>
                    <a:cubicBezTo>
                      <a:pt x="33" y="11"/>
                      <a:pt x="19" y="12"/>
                      <a:pt x="6" y="4"/>
                    </a:cubicBezTo>
                    <a:cubicBezTo>
                      <a:pt x="5" y="4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66"/>
              <p:cNvSpPr>
                <a:spLocks/>
              </p:cNvSpPr>
              <p:nvPr/>
            </p:nvSpPr>
            <p:spPr bwMode="auto">
              <a:xfrm>
                <a:off x="4156076" y="496887"/>
                <a:ext cx="93663" cy="157163"/>
              </a:xfrm>
              <a:custGeom>
                <a:avLst/>
                <a:gdLst>
                  <a:gd name="T0" fmla="*/ 5 w 25"/>
                  <a:gd name="T1" fmla="*/ 40 h 42"/>
                  <a:gd name="T2" fmla="*/ 24 w 25"/>
                  <a:gd name="T3" fmla="*/ 2 h 42"/>
                  <a:gd name="T4" fmla="*/ 19 w 25"/>
                  <a:gd name="T5" fmla="*/ 1 h 42"/>
                  <a:gd name="T6" fmla="*/ 0 w 25"/>
                  <a:gd name="T7" fmla="*/ 40 h 42"/>
                  <a:gd name="T8" fmla="*/ 5 w 25"/>
                  <a:gd name="T9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2">
                    <a:moveTo>
                      <a:pt x="5" y="40"/>
                    </a:moveTo>
                    <a:cubicBezTo>
                      <a:pt x="6" y="26"/>
                      <a:pt x="14" y="11"/>
                      <a:pt x="24" y="2"/>
                    </a:cubicBezTo>
                    <a:cubicBezTo>
                      <a:pt x="25" y="0"/>
                      <a:pt x="20" y="0"/>
                      <a:pt x="19" y="1"/>
                    </a:cubicBezTo>
                    <a:cubicBezTo>
                      <a:pt x="9" y="11"/>
                      <a:pt x="1" y="26"/>
                      <a:pt x="0" y="40"/>
                    </a:cubicBezTo>
                    <a:cubicBezTo>
                      <a:pt x="0" y="42"/>
                      <a:pt x="5" y="41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67"/>
              <p:cNvSpPr>
                <a:spLocks/>
              </p:cNvSpPr>
              <p:nvPr/>
            </p:nvSpPr>
            <p:spPr bwMode="auto">
              <a:xfrm>
                <a:off x="4132263" y="500062"/>
                <a:ext cx="150813" cy="106363"/>
              </a:xfrm>
              <a:custGeom>
                <a:avLst/>
                <a:gdLst>
                  <a:gd name="T0" fmla="*/ 0 w 40"/>
                  <a:gd name="T1" fmla="*/ 1 h 28"/>
                  <a:gd name="T2" fmla="*/ 35 w 40"/>
                  <a:gd name="T3" fmla="*/ 28 h 28"/>
                  <a:gd name="T4" fmla="*/ 36 w 40"/>
                  <a:gd name="T5" fmla="*/ 26 h 28"/>
                  <a:gd name="T6" fmla="*/ 5 w 40"/>
                  <a:gd name="T7" fmla="*/ 1 h 28"/>
                  <a:gd name="T8" fmla="*/ 0 w 40"/>
                  <a:gd name="T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8">
                    <a:moveTo>
                      <a:pt x="0" y="1"/>
                    </a:moveTo>
                    <a:cubicBezTo>
                      <a:pt x="6" y="16"/>
                      <a:pt x="18" y="27"/>
                      <a:pt x="35" y="28"/>
                    </a:cubicBezTo>
                    <a:cubicBezTo>
                      <a:pt x="37" y="28"/>
                      <a:pt x="40" y="26"/>
                      <a:pt x="36" y="26"/>
                    </a:cubicBezTo>
                    <a:cubicBezTo>
                      <a:pt x="21" y="25"/>
                      <a:pt x="10" y="14"/>
                      <a:pt x="5" y="1"/>
                    </a:cubicBezTo>
                    <a:cubicBezTo>
                      <a:pt x="5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68"/>
              <p:cNvSpPr>
                <a:spLocks/>
              </p:cNvSpPr>
              <p:nvPr/>
            </p:nvSpPr>
            <p:spPr bwMode="auto">
              <a:xfrm>
                <a:off x="3525838" y="571500"/>
                <a:ext cx="671513" cy="214313"/>
              </a:xfrm>
              <a:custGeom>
                <a:avLst/>
                <a:gdLst>
                  <a:gd name="T0" fmla="*/ 172 w 178"/>
                  <a:gd name="T1" fmla="*/ 1 h 57"/>
                  <a:gd name="T2" fmla="*/ 3 w 178"/>
                  <a:gd name="T3" fmla="*/ 55 h 57"/>
                  <a:gd name="T4" fmla="*/ 6 w 178"/>
                  <a:gd name="T5" fmla="*/ 56 h 57"/>
                  <a:gd name="T6" fmla="*/ 175 w 178"/>
                  <a:gd name="T7" fmla="*/ 2 h 57"/>
                  <a:gd name="T8" fmla="*/ 172 w 178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57">
                    <a:moveTo>
                      <a:pt x="172" y="1"/>
                    </a:moveTo>
                    <a:cubicBezTo>
                      <a:pt x="116" y="19"/>
                      <a:pt x="60" y="39"/>
                      <a:pt x="3" y="55"/>
                    </a:cubicBezTo>
                    <a:cubicBezTo>
                      <a:pt x="0" y="56"/>
                      <a:pt x="4" y="57"/>
                      <a:pt x="6" y="56"/>
                    </a:cubicBezTo>
                    <a:cubicBezTo>
                      <a:pt x="63" y="40"/>
                      <a:pt x="119" y="21"/>
                      <a:pt x="175" y="2"/>
                    </a:cubicBezTo>
                    <a:cubicBezTo>
                      <a:pt x="178" y="1"/>
                      <a:pt x="173" y="0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69"/>
              <p:cNvSpPr>
                <a:spLocks/>
              </p:cNvSpPr>
              <p:nvPr/>
            </p:nvSpPr>
            <p:spPr bwMode="auto">
              <a:xfrm>
                <a:off x="4170363" y="552450"/>
                <a:ext cx="41275" cy="42863"/>
              </a:xfrm>
              <a:custGeom>
                <a:avLst/>
                <a:gdLst>
                  <a:gd name="T0" fmla="*/ 7 w 11"/>
                  <a:gd name="T1" fmla="*/ 10 h 11"/>
                  <a:gd name="T2" fmla="*/ 1 w 11"/>
                  <a:gd name="T3" fmla="*/ 7 h 11"/>
                  <a:gd name="T4" fmla="*/ 4 w 11"/>
                  <a:gd name="T5" fmla="*/ 1 h 11"/>
                  <a:gd name="T6" fmla="*/ 10 w 11"/>
                  <a:gd name="T7" fmla="*/ 4 h 11"/>
                  <a:gd name="T8" fmla="*/ 7 w 1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10"/>
                    </a:moveTo>
                    <a:cubicBezTo>
                      <a:pt x="4" y="11"/>
                      <a:pt x="2" y="9"/>
                      <a:pt x="1" y="7"/>
                    </a:cubicBezTo>
                    <a:cubicBezTo>
                      <a:pt x="0" y="4"/>
                      <a:pt x="2" y="1"/>
                      <a:pt x="4" y="1"/>
                    </a:cubicBezTo>
                    <a:cubicBezTo>
                      <a:pt x="7" y="0"/>
                      <a:pt x="9" y="1"/>
                      <a:pt x="10" y="4"/>
                    </a:cubicBezTo>
                    <a:cubicBezTo>
                      <a:pt x="11" y="6"/>
                      <a:pt x="9" y="9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70"/>
              <p:cNvSpPr>
                <a:spLocks/>
              </p:cNvSpPr>
              <p:nvPr/>
            </p:nvSpPr>
            <p:spPr bwMode="auto">
              <a:xfrm>
                <a:off x="4362451" y="744537"/>
                <a:ext cx="84138" cy="185738"/>
              </a:xfrm>
              <a:custGeom>
                <a:avLst/>
                <a:gdLst>
                  <a:gd name="T0" fmla="*/ 14 w 22"/>
                  <a:gd name="T1" fmla="*/ 47 h 49"/>
                  <a:gd name="T2" fmla="*/ 21 w 22"/>
                  <a:gd name="T3" fmla="*/ 3 h 49"/>
                  <a:gd name="T4" fmla="*/ 17 w 22"/>
                  <a:gd name="T5" fmla="*/ 1 h 49"/>
                  <a:gd name="T6" fmla="*/ 9 w 22"/>
                  <a:gd name="T7" fmla="*/ 47 h 49"/>
                  <a:gd name="T8" fmla="*/ 14 w 22"/>
                  <a:gd name="T9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9">
                    <a:moveTo>
                      <a:pt x="14" y="47"/>
                    </a:moveTo>
                    <a:cubicBezTo>
                      <a:pt x="5" y="31"/>
                      <a:pt x="7" y="15"/>
                      <a:pt x="21" y="3"/>
                    </a:cubicBezTo>
                    <a:cubicBezTo>
                      <a:pt x="22" y="2"/>
                      <a:pt x="18" y="0"/>
                      <a:pt x="17" y="1"/>
                    </a:cubicBezTo>
                    <a:cubicBezTo>
                      <a:pt x="2" y="14"/>
                      <a:pt x="0" y="31"/>
                      <a:pt x="9" y="47"/>
                    </a:cubicBezTo>
                    <a:cubicBezTo>
                      <a:pt x="10" y="49"/>
                      <a:pt x="14" y="49"/>
                      <a:pt x="14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1"/>
              <p:cNvSpPr>
                <a:spLocks/>
              </p:cNvSpPr>
              <p:nvPr/>
            </p:nvSpPr>
            <p:spPr bwMode="auto">
              <a:xfrm>
                <a:off x="4318001" y="782637"/>
                <a:ext cx="176213" cy="79375"/>
              </a:xfrm>
              <a:custGeom>
                <a:avLst/>
                <a:gdLst>
                  <a:gd name="T0" fmla="*/ 1 w 47"/>
                  <a:gd name="T1" fmla="*/ 1 h 21"/>
                  <a:gd name="T2" fmla="*/ 46 w 47"/>
                  <a:gd name="T3" fmla="*/ 15 h 21"/>
                  <a:gd name="T4" fmla="*/ 42 w 47"/>
                  <a:gd name="T5" fmla="*/ 13 h 21"/>
                  <a:gd name="T6" fmla="*/ 6 w 47"/>
                  <a:gd name="T7" fmla="*/ 1 h 21"/>
                  <a:gd name="T8" fmla="*/ 1 w 47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1">
                    <a:moveTo>
                      <a:pt x="1" y="1"/>
                    </a:moveTo>
                    <a:cubicBezTo>
                      <a:pt x="12" y="16"/>
                      <a:pt x="29" y="21"/>
                      <a:pt x="46" y="15"/>
                    </a:cubicBezTo>
                    <a:cubicBezTo>
                      <a:pt x="47" y="15"/>
                      <a:pt x="43" y="13"/>
                      <a:pt x="42" y="13"/>
                    </a:cubicBezTo>
                    <a:cubicBezTo>
                      <a:pt x="27" y="18"/>
                      <a:pt x="15" y="13"/>
                      <a:pt x="6" y="1"/>
                    </a:cubicBezTo>
                    <a:cubicBezTo>
                      <a:pt x="5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72"/>
              <p:cNvSpPr>
                <a:spLocks/>
              </p:cNvSpPr>
              <p:nvPr/>
            </p:nvSpPr>
            <p:spPr bwMode="auto">
              <a:xfrm>
                <a:off x="4332288" y="782637"/>
                <a:ext cx="147638" cy="117475"/>
              </a:xfrm>
              <a:custGeom>
                <a:avLst/>
                <a:gdLst>
                  <a:gd name="T0" fmla="*/ 5 w 39"/>
                  <a:gd name="T1" fmla="*/ 30 h 31"/>
                  <a:gd name="T2" fmla="*/ 36 w 39"/>
                  <a:gd name="T3" fmla="*/ 1 h 31"/>
                  <a:gd name="T4" fmla="*/ 32 w 39"/>
                  <a:gd name="T5" fmla="*/ 0 h 31"/>
                  <a:gd name="T6" fmla="*/ 0 w 39"/>
                  <a:gd name="T7" fmla="*/ 30 h 31"/>
                  <a:gd name="T8" fmla="*/ 5 w 39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5" y="30"/>
                    </a:moveTo>
                    <a:cubicBezTo>
                      <a:pt x="11" y="18"/>
                      <a:pt x="24" y="7"/>
                      <a:pt x="36" y="1"/>
                    </a:cubicBezTo>
                    <a:cubicBezTo>
                      <a:pt x="39" y="0"/>
                      <a:pt x="34" y="0"/>
                      <a:pt x="32" y="0"/>
                    </a:cubicBezTo>
                    <a:cubicBezTo>
                      <a:pt x="20" y="6"/>
                      <a:pt x="6" y="17"/>
                      <a:pt x="0" y="30"/>
                    </a:cubicBezTo>
                    <a:cubicBezTo>
                      <a:pt x="0" y="31"/>
                      <a:pt x="5" y="31"/>
                      <a:pt x="5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3"/>
              <p:cNvSpPr>
                <a:spLocks/>
              </p:cNvSpPr>
              <p:nvPr/>
            </p:nvSpPr>
            <p:spPr bwMode="auto">
              <a:xfrm>
                <a:off x="4362451" y="749300"/>
                <a:ext cx="106363" cy="146050"/>
              </a:xfrm>
              <a:custGeom>
                <a:avLst/>
                <a:gdLst>
                  <a:gd name="T0" fmla="*/ 1 w 28"/>
                  <a:gd name="T1" fmla="*/ 2 h 39"/>
                  <a:gd name="T2" fmla="*/ 22 w 28"/>
                  <a:gd name="T3" fmla="*/ 38 h 39"/>
                  <a:gd name="T4" fmla="*/ 26 w 28"/>
                  <a:gd name="T5" fmla="*/ 37 h 39"/>
                  <a:gd name="T6" fmla="*/ 6 w 28"/>
                  <a:gd name="T7" fmla="*/ 1 h 39"/>
                  <a:gd name="T8" fmla="*/ 1 w 28"/>
                  <a:gd name="T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1" y="2"/>
                    </a:moveTo>
                    <a:cubicBezTo>
                      <a:pt x="0" y="17"/>
                      <a:pt x="8" y="32"/>
                      <a:pt x="22" y="38"/>
                    </a:cubicBezTo>
                    <a:cubicBezTo>
                      <a:pt x="24" y="39"/>
                      <a:pt x="28" y="38"/>
                      <a:pt x="26" y="37"/>
                    </a:cubicBezTo>
                    <a:cubicBezTo>
                      <a:pt x="12" y="31"/>
                      <a:pt x="5" y="16"/>
                      <a:pt x="6" y="1"/>
                    </a:cubicBezTo>
                    <a:cubicBezTo>
                      <a:pt x="6" y="0"/>
                      <a:pt x="1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4"/>
              <p:cNvSpPr>
                <a:spLocks/>
              </p:cNvSpPr>
              <p:nvPr/>
            </p:nvSpPr>
            <p:spPr bwMode="auto">
              <a:xfrm>
                <a:off x="3609976" y="760412"/>
                <a:ext cx="787400" cy="79375"/>
              </a:xfrm>
              <a:custGeom>
                <a:avLst/>
                <a:gdLst>
                  <a:gd name="T0" fmla="*/ 206 w 209"/>
                  <a:gd name="T1" fmla="*/ 19 h 21"/>
                  <a:gd name="T2" fmla="*/ 5 w 209"/>
                  <a:gd name="T3" fmla="*/ 0 h 21"/>
                  <a:gd name="T4" fmla="*/ 3 w 209"/>
                  <a:gd name="T5" fmla="*/ 2 h 21"/>
                  <a:gd name="T6" fmla="*/ 204 w 209"/>
                  <a:gd name="T7" fmla="*/ 21 h 21"/>
                  <a:gd name="T8" fmla="*/ 206 w 209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21">
                    <a:moveTo>
                      <a:pt x="206" y="19"/>
                    </a:moveTo>
                    <a:cubicBezTo>
                      <a:pt x="139" y="15"/>
                      <a:pt x="72" y="7"/>
                      <a:pt x="5" y="0"/>
                    </a:cubicBezTo>
                    <a:cubicBezTo>
                      <a:pt x="4" y="0"/>
                      <a:pt x="0" y="2"/>
                      <a:pt x="3" y="2"/>
                    </a:cubicBezTo>
                    <a:cubicBezTo>
                      <a:pt x="70" y="9"/>
                      <a:pt x="137" y="17"/>
                      <a:pt x="204" y="21"/>
                    </a:cubicBezTo>
                    <a:cubicBezTo>
                      <a:pt x="207" y="21"/>
                      <a:pt x="209" y="19"/>
                      <a:pt x="206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75"/>
              <p:cNvSpPr>
                <a:spLocks/>
              </p:cNvSpPr>
              <p:nvPr/>
            </p:nvSpPr>
            <p:spPr bwMode="auto">
              <a:xfrm>
                <a:off x="4373563" y="815975"/>
                <a:ext cx="38100" cy="38100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5 h 10"/>
                  <a:gd name="T4" fmla="*/ 6 w 10"/>
                  <a:gd name="T5" fmla="*/ 0 h 10"/>
                  <a:gd name="T6" fmla="*/ 10 w 10"/>
                  <a:gd name="T7" fmla="*/ 6 h 10"/>
                  <a:gd name="T8" fmla="*/ 5 w 1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1" y="5"/>
                    </a:cubicBezTo>
                    <a:cubicBezTo>
                      <a:pt x="1" y="2"/>
                      <a:pt x="3" y="0"/>
                      <a:pt x="6" y="0"/>
                    </a:cubicBezTo>
                    <a:cubicBezTo>
                      <a:pt x="8" y="1"/>
                      <a:pt x="10" y="3"/>
                      <a:pt x="10" y="6"/>
                    </a:cubicBezTo>
                    <a:cubicBezTo>
                      <a:pt x="10" y="8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76"/>
              <p:cNvSpPr>
                <a:spLocks/>
              </p:cNvSpPr>
              <p:nvPr/>
            </p:nvSpPr>
            <p:spPr bwMode="auto">
              <a:xfrm>
                <a:off x="4260851" y="1050925"/>
                <a:ext cx="117475" cy="157163"/>
              </a:xfrm>
              <a:custGeom>
                <a:avLst/>
                <a:gdLst>
                  <a:gd name="T0" fmla="*/ 7 w 31"/>
                  <a:gd name="T1" fmla="*/ 41 h 42"/>
                  <a:gd name="T2" fmla="*/ 30 w 31"/>
                  <a:gd name="T3" fmla="*/ 2 h 42"/>
                  <a:gd name="T4" fmla="*/ 26 w 31"/>
                  <a:gd name="T5" fmla="*/ 0 h 42"/>
                  <a:gd name="T6" fmla="*/ 2 w 31"/>
                  <a:gd name="T7" fmla="*/ 40 h 42"/>
                  <a:gd name="T8" fmla="*/ 7 w 31"/>
                  <a:gd name="T9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2">
                    <a:moveTo>
                      <a:pt x="7" y="41"/>
                    </a:moveTo>
                    <a:cubicBezTo>
                      <a:pt x="5" y="23"/>
                      <a:pt x="12" y="8"/>
                      <a:pt x="30" y="2"/>
                    </a:cubicBezTo>
                    <a:cubicBezTo>
                      <a:pt x="31" y="1"/>
                      <a:pt x="27" y="0"/>
                      <a:pt x="26" y="0"/>
                    </a:cubicBezTo>
                    <a:cubicBezTo>
                      <a:pt x="8" y="6"/>
                      <a:pt x="0" y="22"/>
                      <a:pt x="2" y="40"/>
                    </a:cubicBezTo>
                    <a:cubicBezTo>
                      <a:pt x="2" y="42"/>
                      <a:pt x="7" y="42"/>
                      <a:pt x="7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77"/>
              <p:cNvSpPr>
                <a:spLocks/>
              </p:cNvSpPr>
              <p:nvPr/>
            </p:nvSpPr>
            <p:spPr bwMode="auto">
              <a:xfrm>
                <a:off x="4246563" y="1042988"/>
                <a:ext cx="150813" cy="109538"/>
              </a:xfrm>
              <a:custGeom>
                <a:avLst/>
                <a:gdLst>
                  <a:gd name="T0" fmla="*/ 0 w 40"/>
                  <a:gd name="T1" fmla="*/ 2 h 29"/>
                  <a:gd name="T2" fmla="*/ 37 w 40"/>
                  <a:gd name="T3" fmla="*/ 29 h 29"/>
                  <a:gd name="T4" fmla="*/ 35 w 40"/>
                  <a:gd name="T5" fmla="*/ 27 h 29"/>
                  <a:gd name="T6" fmla="*/ 5 w 40"/>
                  <a:gd name="T7" fmla="*/ 2 h 29"/>
                  <a:gd name="T8" fmla="*/ 0 w 40"/>
                  <a:gd name="T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9">
                    <a:moveTo>
                      <a:pt x="0" y="2"/>
                    </a:moveTo>
                    <a:cubicBezTo>
                      <a:pt x="5" y="19"/>
                      <a:pt x="19" y="29"/>
                      <a:pt x="37" y="29"/>
                    </a:cubicBezTo>
                    <a:cubicBezTo>
                      <a:pt x="40" y="29"/>
                      <a:pt x="36" y="27"/>
                      <a:pt x="35" y="27"/>
                    </a:cubicBezTo>
                    <a:cubicBezTo>
                      <a:pt x="19" y="27"/>
                      <a:pt x="9" y="16"/>
                      <a:pt x="5" y="2"/>
                    </a:cubicBezTo>
                    <a:cubicBezTo>
                      <a:pt x="5" y="1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8"/>
              <p:cNvSpPr>
                <a:spLocks/>
              </p:cNvSpPr>
              <p:nvPr/>
            </p:nvSpPr>
            <p:spPr bwMode="auto">
              <a:xfrm>
                <a:off x="4216401" y="1087438"/>
                <a:ext cx="176213" cy="71438"/>
              </a:xfrm>
              <a:custGeom>
                <a:avLst/>
                <a:gdLst>
                  <a:gd name="T0" fmla="*/ 6 w 47"/>
                  <a:gd name="T1" fmla="*/ 18 h 19"/>
                  <a:gd name="T2" fmla="*/ 44 w 47"/>
                  <a:gd name="T3" fmla="*/ 3 h 19"/>
                  <a:gd name="T4" fmla="*/ 43 w 47"/>
                  <a:gd name="T5" fmla="*/ 1 h 19"/>
                  <a:gd name="T6" fmla="*/ 2 w 47"/>
                  <a:gd name="T7" fmla="*/ 18 h 19"/>
                  <a:gd name="T8" fmla="*/ 6 w 47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9">
                    <a:moveTo>
                      <a:pt x="6" y="18"/>
                    </a:moveTo>
                    <a:cubicBezTo>
                      <a:pt x="16" y="9"/>
                      <a:pt x="31" y="4"/>
                      <a:pt x="44" y="3"/>
                    </a:cubicBezTo>
                    <a:cubicBezTo>
                      <a:pt x="47" y="3"/>
                      <a:pt x="46" y="0"/>
                      <a:pt x="43" y="1"/>
                    </a:cubicBezTo>
                    <a:cubicBezTo>
                      <a:pt x="29" y="2"/>
                      <a:pt x="12" y="8"/>
                      <a:pt x="2" y="18"/>
                    </a:cubicBezTo>
                    <a:cubicBezTo>
                      <a:pt x="0" y="19"/>
                      <a:pt x="5" y="19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79"/>
              <p:cNvSpPr>
                <a:spLocks/>
              </p:cNvSpPr>
              <p:nvPr/>
            </p:nvSpPr>
            <p:spPr bwMode="auto">
              <a:xfrm>
                <a:off x="4276726" y="1027113"/>
                <a:ext cx="71438" cy="166688"/>
              </a:xfrm>
              <a:custGeom>
                <a:avLst/>
                <a:gdLst>
                  <a:gd name="T0" fmla="*/ 6 w 19"/>
                  <a:gd name="T1" fmla="*/ 2 h 44"/>
                  <a:gd name="T2" fmla="*/ 13 w 19"/>
                  <a:gd name="T3" fmla="*/ 43 h 44"/>
                  <a:gd name="T4" fmla="*/ 18 w 19"/>
                  <a:gd name="T5" fmla="*/ 42 h 44"/>
                  <a:gd name="T6" fmla="*/ 11 w 19"/>
                  <a:gd name="T7" fmla="*/ 2 h 44"/>
                  <a:gd name="T8" fmla="*/ 6 w 19"/>
                  <a:gd name="T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6" y="2"/>
                    </a:moveTo>
                    <a:cubicBezTo>
                      <a:pt x="0" y="16"/>
                      <a:pt x="2" y="32"/>
                      <a:pt x="13" y="43"/>
                    </a:cubicBezTo>
                    <a:cubicBezTo>
                      <a:pt x="15" y="44"/>
                      <a:pt x="19" y="43"/>
                      <a:pt x="18" y="42"/>
                    </a:cubicBezTo>
                    <a:cubicBezTo>
                      <a:pt x="7" y="32"/>
                      <a:pt x="5" y="16"/>
                      <a:pt x="11" y="2"/>
                    </a:cubicBezTo>
                    <a:cubicBezTo>
                      <a:pt x="12" y="1"/>
                      <a:pt x="7" y="0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80"/>
              <p:cNvSpPr>
                <a:spLocks/>
              </p:cNvSpPr>
              <p:nvPr/>
            </p:nvSpPr>
            <p:spPr bwMode="auto">
              <a:xfrm>
                <a:off x="3665538" y="831850"/>
                <a:ext cx="636588" cy="285750"/>
              </a:xfrm>
              <a:custGeom>
                <a:avLst/>
                <a:gdLst>
                  <a:gd name="T0" fmla="*/ 167 w 169"/>
                  <a:gd name="T1" fmla="*/ 74 h 76"/>
                  <a:gd name="T2" fmla="*/ 6 w 169"/>
                  <a:gd name="T3" fmla="*/ 0 h 76"/>
                  <a:gd name="T4" fmla="*/ 1 w 169"/>
                  <a:gd name="T5" fmla="*/ 2 h 76"/>
                  <a:gd name="T6" fmla="*/ 163 w 169"/>
                  <a:gd name="T7" fmla="*/ 75 h 76"/>
                  <a:gd name="T8" fmla="*/ 167 w 169"/>
                  <a:gd name="T9" fmla="*/ 7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76">
                    <a:moveTo>
                      <a:pt x="167" y="74"/>
                    </a:moveTo>
                    <a:cubicBezTo>
                      <a:pt x="113" y="50"/>
                      <a:pt x="59" y="27"/>
                      <a:pt x="6" y="0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54" y="28"/>
                      <a:pt x="109" y="51"/>
                      <a:pt x="163" y="75"/>
                    </a:cubicBezTo>
                    <a:cubicBezTo>
                      <a:pt x="164" y="76"/>
                      <a:pt x="169" y="75"/>
                      <a:pt x="167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81"/>
              <p:cNvSpPr>
                <a:spLocks/>
              </p:cNvSpPr>
              <p:nvPr/>
            </p:nvSpPr>
            <p:spPr bwMode="auto">
              <a:xfrm>
                <a:off x="4279901" y="1095375"/>
                <a:ext cx="38100" cy="41275"/>
              </a:xfrm>
              <a:custGeom>
                <a:avLst/>
                <a:gdLst>
                  <a:gd name="T0" fmla="*/ 3 w 10"/>
                  <a:gd name="T1" fmla="*/ 10 h 11"/>
                  <a:gd name="T2" fmla="*/ 1 w 10"/>
                  <a:gd name="T3" fmla="*/ 4 h 11"/>
                  <a:gd name="T4" fmla="*/ 7 w 10"/>
                  <a:gd name="T5" fmla="*/ 2 h 11"/>
                  <a:gd name="T6" fmla="*/ 9 w 10"/>
                  <a:gd name="T7" fmla="*/ 8 h 11"/>
                  <a:gd name="T8" fmla="*/ 3 w 10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3" y="10"/>
                    </a:moveTo>
                    <a:cubicBezTo>
                      <a:pt x="1" y="9"/>
                      <a:pt x="0" y="6"/>
                      <a:pt x="1" y="4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10" y="3"/>
                      <a:pt x="10" y="6"/>
                      <a:pt x="9" y="8"/>
                    </a:cubicBezTo>
                    <a:cubicBezTo>
                      <a:pt x="8" y="10"/>
                      <a:pt x="5" y="11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82"/>
              <p:cNvSpPr>
                <a:spLocks/>
              </p:cNvSpPr>
              <p:nvPr/>
            </p:nvSpPr>
            <p:spPr bwMode="auto">
              <a:xfrm>
                <a:off x="4103688" y="1350963"/>
                <a:ext cx="157163" cy="120650"/>
              </a:xfrm>
              <a:custGeom>
                <a:avLst/>
                <a:gdLst>
                  <a:gd name="T0" fmla="*/ 5 w 42"/>
                  <a:gd name="T1" fmla="*/ 31 h 32"/>
                  <a:gd name="T2" fmla="*/ 39 w 42"/>
                  <a:gd name="T3" fmla="*/ 3 h 32"/>
                  <a:gd name="T4" fmla="*/ 38 w 42"/>
                  <a:gd name="T5" fmla="*/ 0 h 32"/>
                  <a:gd name="T6" fmla="*/ 0 w 42"/>
                  <a:gd name="T7" fmla="*/ 30 h 32"/>
                  <a:gd name="T8" fmla="*/ 5 w 42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2">
                    <a:moveTo>
                      <a:pt x="5" y="31"/>
                    </a:moveTo>
                    <a:cubicBezTo>
                      <a:pt x="9" y="14"/>
                      <a:pt x="21" y="2"/>
                      <a:pt x="39" y="3"/>
                    </a:cubicBezTo>
                    <a:cubicBezTo>
                      <a:pt x="42" y="3"/>
                      <a:pt x="40" y="1"/>
                      <a:pt x="38" y="0"/>
                    </a:cubicBezTo>
                    <a:cubicBezTo>
                      <a:pt x="18" y="0"/>
                      <a:pt x="4" y="11"/>
                      <a:pt x="0" y="30"/>
                    </a:cubicBezTo>
                    <a:cubicBezTo>
                      <a:pt x="0" y="31"/>
                      <a:pt x="4" y="32"/>
                      <a:pt x="5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83"/>
              <p:cNvSpPr>
                <a:spLocks/>
              </p:cNvSpPr>
              <p:nvPr/>
            </p:nvSpPr>
            <p:spPr bwMode="auto">
              <a:xfrm>
                <a:off x="4129088" y="1309688"/>
                <a:ext cx="112713" cy="147638"/>
              </a:xfrm>
              <a:custGeom>
                <a:avLst/>
                <a:gdLst>
                  <a:gd name="T0" fmla="*/ 2 w 30"/>
                  <a:gd name="T1" fmla="*/ 1 h 39"/>
                  <a:gd name="T2" fmla="*/ 25 w 30"/>
                  <a:gd name="T3" fmla="*/ 39 h 39"/>
                  <a:gd name="T4" fmla="*/ 27 w 30"/>
                  <a:gd name="T5" fmla="*/ 37 h 39"/>
                  <a:gd name="T6" fmla="*/ 7 w 30"/>
                  <a:gd name="T7" fmla="*/ 2 h 39"/>
                  <a:gd name="T8" fmla="*/ 2 w 30"/>
                  <a:gd name="T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2" y="1"/>
                    </a:moveTo>
                    <a:cubicBezTo>
                      <a:pt x="0" y="18"/>
                      <a:pt x="9" y="32"/>
                      <a:pt x="25" y="39"/>
                    </a:cubicBezTo>
                    <a:cubicBezTo>
                      <a:pt x="27" y="39"/>
                      <a:pt x="30" y="38"/>
                      <a:pt x="27" y="37"/>
                    </a:cubicBezTo>
                    <a:cubicBezTo>
                      <a:pt x="12" y="31"/>
                      <a:pt x="6" y="17"/>
                      <a:pt x="7" y="2"/>
                    </a:cubicBezTo>
                    <a:cubicBezTo>
                      <a:pt x="7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84"/>
              <p:cNvSpPr>
                <a:spLocks/>
              </p:cNvSpPr>
              <p:nvPr/>
            </p:nvSpPr>
            <p:spPr bwMode="auto">
              <a:xfrm>
                <a:off x="4065588" y="1381125"/>
                <a:ext cx="195263" cy="26988"/>
              </a:xfrm>
              <a:custGeom>
                <a:avLst/>
                <a:gdLst>
                  <a:gd name="T0" fmla="*/ 6 w 52"/>
                  <a:gd name="T1" fmla="*/ 7 h 7"/>
                  <a:gd name="T2" fmla="*/ 46 w 52"/>
                  <a:gd name="T3" fmla="*/ 6 h 7"/>
                  <a:gd name="T4" fmla="*/ 49 w 52"/>
                  <a:gd name="T5" fmla="*/ 4 h 7"/>
                  <a:gd name="T6" fmla="*/ 3 w 52"/>
                  <a:gd name="T7" fmla="*/ 5 h 7"/>
                  <a:gd name="T8" fmla="*/ 6 w 5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">
                    <a:moveTo>
                      <a:pt x="6" y="7"/>
                    </a:moveTo>
                    <a:cubicBezTo>
                      <a:pt x="18" y="2"/>
                      <a:pt x="34" y="2"/>
                      <a:pt x="46" y="6"/>
                    </a:cubicBezTo>
                    <a:cubicBezTo>
                      <a:pt x="47" y="6"/>
                      <a:pt x="52" y="5"/>
                      <a:pt x="49" y="4"/>
                    </a:cubicBezTo>
                    <a:cubicBezTo>
                      <a:pt x="35" y="0"/>
                      <a:pt x="17" y="0"/>
                      <a:pt x="3" y="5"/>
                    </a:cubicBezTo>
                    <a:cubicBezTo>
                      <a:pt x="0" y="7"/>
                      <a:pt x="5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5"/>
              <p:cNvSpPr>
                <a:spLocks/>
              </p:cNvSpPr>
              <p:nvPr/>
            </p:nvSpPr>
            <p:spPr bwMode="auto">
              <a:xfrm>
                <a:off x="4137026" y="1314450"/>
                <a:ext cx="74613" cy="165100"/>
              </a:xfrm>
              <a:custGeom>
                <a:avLst/>
                <a:gdLst>
                  <a:gd name="T0" fmla="*/ 14 w 20"/>
                  <a:gd name="T1" fmla="*/ 1 h 44"/>
                  <a:gd name="T2" fmla="*/ 6 w 20"/>
                  <a:gd name="T3" fmla="*/ 43 h 44"/>
                  <a:gd name="T4" fmla="*/ 11 w 20"/>
                  <a:gd name="T5" fmla="*/ 42 h 44"/>
                  <a:gd name="T6" fmla="*/ 19 w 20"/>
                  <a:gd name="T7" fmla="*/ 2 h 44"/>
                  <a:gd name="T8" fmla="*/ 14 w 20"/>
                  <a:gd name="T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4">
                    <a:moveTo>
                      <a:pt x="14" y="1"/>
                    </a:moveTo>
                    <a:cubicBezTo>
                      <a:pt x="4" y="13"/>
                      <a:pt x="0" y="28"/>
                      <a:pt x="6" y="43"/>
                    </a:cubicBezTo>
                    <a:cubicBezTo>
                      <a:pt x="7" y="44"/>
                      <a:pt x="12" y="43"/>
                      <a:pt x="11" y="42"/>
                    </a:cubicBezTo>
                    <a:cubicBezTo>
                      <a:pt x="5" y="28"/>
                      <a:pt x="9" y="13"/>
                      <a:pt x="19" y="2"/>
                    </a:cubicBezTo>
                    <a:cubicBezTo>
                      <a:pt x="20" y="1"/>
                      <a:pt x="16" y="0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86"/>
              <p:cNvSpPr>
                <a:spLocks/>
              </p:cNvSpPr>
              <p:nvPr/>
            </p:nvSpPr>
            <p:spPr bwMode="auto">
              <a:xfrm>
                <a:off x="3586163" y="831850"/>
                <a:ext cx="576263" cy="557213"/>
              </a:xfrm>
              <a:custGeom>
                <a:avLst/>
                <a:gdLst>
                  <a:gd name="T0" fmla="*/ 152 w 153"/>
                  <a:gd name="T1" fmla="*/ 146 h 148"/>
                  <a:gd name="T2" fmla="*/ 6 w 153"/>
                  <a:gd name="T3" fmla="*/ 1 h 148"/>
                  <a:gd name="T4" fmla="*/ 1 w 153"/>
                  <a:gd name="T5" fmla="*/ 2 h 148"/>
                  <a:gd name="T6" fmla="*/ 148 w 153"/>
                  <a:gd name="T7" fmla="*/ 147 h 148"/>
                  <a:gd name="T8" fmla="*/ 152 w 153"/>
                  <a:gd name="T9" fmla="*/ 14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48">
                    <a:moveTo>
                      <a:pt x="152" y="146"/>
                    </a:moveTo>
                    <a:cubicBezTo>
                      <a:pt x="104" y="97"/>
                      <a:pt x="52" y="51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47" y="52"/>
                      <a:pt x="99" y="98"/>
                      <a:pt x="148" y="147"/>
                    </a:cubicBezTo>
                    <a:cubicBezTo>
                      <a:pt x="149" y="148"/>
                      <a:pt x="153" y="147"/>
                      <a:pt x="152" y="1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7"/>
              <p:cNvSpPr>
                <a:spLocks/>
              </p:cNvSpPr>
              <p:nvPr/>
            </p:nvSpPr>
            <p:spPr bwMode="auto">
              <a:xfrm>
                <a:off x="4140201" y="1373188"/>
                <a:ext cx="41275" cy="38100"/>
              </a:xfrm>
              <a:custGeom>
                <a:avLst/>
                <a:gdLst>
                  <a:gd name="T0" fmla="*/ 2 w 11"/>
                  <a:gd name="T1" fmla="*/ 8 h 10"/>
                  <a:gd name="T2" fmla="*/ 2 w 11"/>
                  <a:gd name="T3" fmla="*/ 2 h 10"/>
                  <a:gd name="T4" fmla="*/ 9 w 11"/>
                  <a:gd name="T5" fmla="*/ 2 h 10"/>
                  <a:gd name="T6" fmla="*/ 9 w 11"/>
                  <a:gd name="T7" fmla="*/ 9 h 10"/>
                  <a:gd name="T8" fmla="*/ 2 w 11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2" y="8"/>
                    </a:moveTo>
                    <a:cubicBezTo>
                      <a:pt x="0" y="6"/>
                      <a:pt x="0" y="3"/>
                      <a:pt x="2" y="2"/>
                    </a:cubicBezTo>
                    <a:cubicBezTo>
                      <a:pt x="4" y="0"/>
                      <a:pt x="7" y="0"/>
                      <a:pt x="9" y="2"/>
                    </a:cubicBezTo>
                    <a:cubicBezTo>
                      <a:pt x="11" y="4"/>
                      <a:pt x="11" y="7"/>
                      <a:pt x="9" y="9"/>
                    </a:cubicBezTo>
                    <a:cubicBezTo>
                      <a:pt x="7" y="10"/>
                      <a:pt x="4" y="10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88"/>
              <p:cNvSpPr>
                <a:spLocks/>
              </p:cNvSpPr>
              <p:nvPr/>
            </p:nvSpPr>
            <p:spPr bwMode="auto">
              <a:xfrm>
                <a:off x="2930526" y="1381125"/>
                <a:ext cx="139700" cy="136525"/>
              </a:xfrm>
              <a:custGeom>
                <a:avLst/>
                <a:gdLst>
                  <a:gd name="T0" fmla="*/ 3 w 37"/>
                  <a:gd name="T1" fmla="*/ 3 h 36"/>
                  <a:gd name="T2" fmla="*/ 32 w 37"/>
                  <a:gd name="T3" fmla="*/ 34 h 36"/>
                  <a:gd name="T4" fmla="*/ 37 w 37"/>
                  <a:gd name="T5" fmla="*/ 35 h 36"/>
                  <a:gd name="T6" fmla="*/ 3 w 37"/>
                  <a:gd name="T7" fmla="*/ 1 h 36"/>
                  <a:gd name="T8" fmla="*/ 3 w 37"/>
                  <a:gd name="T9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6">
                    <a:moveTo>
                      <a:pt x="3" y="3"/>
                    </a:moveTo>
                    <a:cubicBezTo>
                      <a:pt x="19" y="5"/>
                      <a:pt x="31" y="17"/>
                      <a:pt x="32" y="34"/>
                    </a:cubicBezTo>
                    <a:cubicBezTo>
                      <a:pt x="32" y="36"/>
                      <a:pt x="37" y="36"/>
                      <a:pt x="37" y="35"/>
                    </a:cubicBezTo>
                    <a:cubicBezTo>
                      <a:pt x="36" y="15"/>
                      <a:pt x="22" y="3"/>
                      <a:pt x="3" y="1"/>
                    </a:cubicBezTo>
                    <a:cubicBezTo>
                      <a:pt x="0" y="0"/>
                      <a:pt x="0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289"/>
              <p:cNvSpPr>
                <a:spLocks/>
              </p:cNvSpPr>
              <p:nvPr/>
            </p:nvSpPr>
            <p:spPr bwMode="auto">
              <a:xfrm>
                <a:off x="2952751" y="1403350"/>
                <a:ext cx="158750" cy="106363"/>
              </a:xfrm>
              <a:custGeom>
                <a:avLst/>
                <a:gdLst>
                  <a:gd name="T0" fmla="*/ 36 w 42"/>
                  <a:gd name="T1" fmla="*/ 0 h 28"/>
                  <a:gd name="T2" fmla="*/ 1 w 42"/>
                  <a:gd name="T3" fmla="*/ 25 h 28"/>
                  <a:gd name="T4" fmla="*/ 6 w 42"/>
                  <a:gd name="T5" fmla="*/ 26 h 28"/>
                  <a:gd name="T6" fmla="*/ 38 w 42"/>
                  <a:gd name="T7" fmla="*/ 2 h 28"/>
                  <a:gd name="T8" fmla="*/ 36 w 4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8">
                    <a:moveTo>
                      <a:pt x="36" y="0"/>
                    </a:moveTo>
                    <a:cubicBezTo>
                      <a:pt x="19" y="0"/>
                      <a:pt x="6" y="9"/>
                      <a:pt x="1" y="25"/>
                    </a:cubicBezTo>
                    <a:cubicBezTo>
                      <a:pt x="0" y="26"/>
                      <a:pt x="5" y="28"/>
                      <a:pt x="6" y="26"/>
                    </a:cubicBezTo>
                    <a:cubicBezTo>
                      <a:pt x="10" y="11"/>
                      <a:pt x="23" y="2"/>
                      <a:pt x="38" y="2"/>
                    </a:cubicBezTo>
                    <a:cubicBezTo>
                      <a:pt x="42" y="2"/>
                      <a:pt x="38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290"/>
              <p:cNvSpPr>
                <a:spLocks/>
              </p:cNvSpPr>
              <p:nvPr/>
            </p:nvSpPr>
            <p:spPr bwMode="auto">
              <a:xfrm>
                <a:off x="2987676" y="1347788"/>
                <a:ext cx="49213" cy="173038"/>
              </a:xfrm>
              <a:custGeom>
                <a:avLst/>
                <a:gdLst>
                  <a:gd name="T0" fmla="*/ 1 w 13"/>
                  <a:gd name="T1" fmla="*/ 2 h 46"/>
                  <a:gd name="T2" fmla="*/ 6 w 13"/>
                  <a:gd name="T3" fmla="*/ 45 h 46"/>
                  <a:gd name="T4" fmla="*/ 11 w 13"/>
                  <a:gd name="T5" fmla="*/ 44 h 46"/>
                  <a:gd name="T6" fmla="*/ 6 w 13"/>
                  <a:gd name="T7" fmla="*/ 1 h 46"/>
                  <a:gd name="T8" fmla="*/ 1 w 13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6">
                    <a:moveTo>
                      <a:pt x="1" y="2"/>
                    </a:moveTo>
                    <a:cubicBezTo>
                      <a:pt x="7" y="14"/>
                      <a:pt x="8" y="31"/>
                      <a:pt x="6" y="45"/>
                    </a:cubicBezTo>
                    <a:cubicBezTo>
                      <a:pt x="6" y="46"/>
                      <a:pt x="10" y="46"/>
                      <a:pt x="11" y="44"/>
                    </a:cubicBezTo>
                    <a:cubicBezTo>
                      <a:pt x="13" y="30"/>
                      <a:pt x="12" y="14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291"/>
              <p:cNvSpPr>
                <a:spLocks/>
              </p:cNvSpPr>
              <p:nvPr/>
            </p:nvSpPr>
            <p:spPr bwMode="auto">
              <a:xfrm>
                <a:off x="2927351" y="1411288"/>
                <a:ext cx="180975" cy="57150"/>
              </a:xfrm>
              <a:custGeom>
                <a:avLst/>
                <a:gdLst>
                  <a:gd name="T0" fmla="*/ 47 w 48"/>
                  <a:gd name="T1" fmla="*/ 13 h 15"/>
                  <a:gd name="T2" fmla="*/ 1 w 48"/>
                  <a:gd name="T3" fmla="*/ 9 h 15"/>
                  <a:gd name="T4" fmla="*/ 5 w 48"/>
                  <a:gd name="T5" fmla="*/ 10 h 15"/>
                  <a:gd name="T6" fmla="*/ 43 w 48"/>
                  <a:gd name="T7" fmla="*/ 14 h 15"/>
                  <a:gd name="T8" fmla="*/ 47 w 48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5">
                    <a:moveTo>
                      <a:pt x="47" y="13"/>
                    </a:moveTo>
                    <a:cubicBezTo>
                      <a:pt x="33" y="3"/>
                      <a:pt x="16" y="0"/>
                      <a:pt x="1" y="9"/>
                    </a:cubicBezTo>
                    <a:cubicBezTo>
                      <a:pt x="0" y="10"/>
                      <a:pt x="4" y="10"/>
                      <a:pt x="5" y="10"/>
                    </a:cubicBezTo>
                    <a:cubicBezTo>
                      <a:pt x="18" y="2"/>
                      <a:pt x="32" y="6"/>
                      <a:pt x="43" y="14"/>
                    </a:cubicBezTo>
                    <a:cubicBezTo>
                      <a:pt x="44" y="15"/>
                      <a:pt x="48" y="14"/>
                      <a:pt x="47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292"/>
              <p:cNvSpPr>
                <a:spLocks/>
              </p:cNvSpPr>
              <p:nvPr/>
            </p:nvSpPr>
            <p:spPr bwMode="auto">
              <a:xfrm>
                <a:off x="3013076" y="790575"/>
                <a:ext cx="561975" cy="631825"/>
              </a:xfrm>
              <a:custGeom>
                <a:avLst/>
                <a:gdLst>
                  <a:gd name="T0" fmla="*/ 6 w 149"/>
                  <a:gd name="T1" fmla="*/ 167 h 168"/>
                  <a:gd name="T2" fmla="*/ 148 w 149"/>
                  <a:gd name="T3" fmla="*/ 1 h 168"/>
                  <a:gd name="T4" fmla="*/ 143 w 149"/>
                  <a:gd name="T5" fmla="*/ 1 h 168"/>
                  <a:gd name="T6" fmla="*/ 1 w 149"/>
                  <a:gd name="T7" fmla="*/ 167 h 168"/>
                  <a:gd name="T8" fmla="*/ 6 w 149"/>
                  <a:gd name="T9" fmla="*/ 16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68">
                    <a:moveTo>
                      <a:pt x="6" y="167"/>
                    </a:moveTo>
                    <a:cubicBezTo>
                      <a:pt x="52" y="111"/>
                      <a:pt x="99" y="55"/>
                      <a:pt x="148" y="1"/>
                    </a:cubicBezTo>
                    <a:cubicBezTo>
                      <a:pt x="149" y="0"/>
                      <a:pt x="144" y="0"/>
                      <a:pt x="143" y="1"/>
                    </a:cubicBezTo>
                    <a:cubicBezTo>
                      <a:pt x="94" y="55"/>
                      <a:pt x="47" y="111"/>
                      <a:pt x="1" y="167"/>
                    </a:cubicBezTo>
                    <a:cubicBezTo>
                      <a:pt x="0" y="168"/>
                      <a:pt x="5" y="168"/>
                      <a:pt x="6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293"/>
              <p:cNvSpPr>
                <a:spLocks/>
              </p:cNvSpPr>
              <p:nvPr/>
            </p:nvSpPr>
            <p:spPr bwMode="auto">
              <a:xfrm>
                <a:off x="2998788" y="1411288"/>
                <a:ext cx="38100" cy="38100"/>
              </a:xfrm>
              <a:custGeom>
                <a:avLst/>
                <a:gdLst>
                  <a:gd name="T0" fmla="*/ 2 w 10"/>
                  <a:gd name="T1" fmla="*/ 2 h 10"/>
                  <a:gd name="T2" fmla="*/ 8 w 10"/>
                  <a:gd name="T3" fmla="*/ 1 h 10"/>
                  <a:gd name="T4" fmla="*/ 9 w 10"/>
                  <a:gd name="T5" fmla="*/ 8 h 10"/>
                  <a:gd name="T6" fmla="*/ 2 w 10"/>
                  <a:gd name="T7" fmla="*/ 8 h 10"/>
                  <a:gd name="T8" fmla="*/ 2 w 10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2" y="2"/>
                    </a:moveTo>
                    <a:cubicBezTo>
                      <a:pt x="3" y="0"/>
                      <a:pt x="6" y="0"/>
                      <a:pt x="8" y="1"/>
                    </a:cubicBezTo>
                    <a:cubicBezTo>
                      <a:pt x="10" y="3"/>
                      <a:pt x="10" y="6"/>
                      <a:pt x="9" y="8"/>
                    </a:cubicBezTo>
                    <a:cubicBezTo>
                      <a:pt x="7" y="10"/>
                      <a:pt x="4" y="10"/>
                      <a:pt x="2" y="8"/>
                    </a:cubicBezTo>
                    <a:cubicBezTo>
                      <a:pt x="0" y="7"/>
                      <a:pt x="0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294"/>
              <p:cNvSpPr>
                <a:spLocks/>
              </p:cNvSpPr>
              <p:nvPr/>
            </p:nvSpPr>
            <p:spPr bwMode="auto">
              <a:xfrm>
                <a:off x="2878138" y="1035050"/>
                <a:ext cx="112713" cy="173038"/>
              </a:xfrm>
              <a:custGeom>
                <a:avLst/>
                <a:gdLst>
                  <a:gd name="T0" fmla="*/ 2 w 30"/>
                  <a:gd name="T1" fmla="*/ 2 h 46"/>
                  <a:gd name="T2" fmla="*/ 19 w 30"/>
                  <a:gd name="T3" fmla="*/ 44 h 46"/>
                  <a:gd name="T4" fmla="*/ 24 w 30"/>
                  <a:gd name="T5" fmla="*/ 44 h 46"/>
                  <a:gd name="T6" fmla="*/ 6 w 30"/>
                  <a:gd name="T7" fmla="*/ 1 h 46"/>
                  <a:gd name="T8" fmla="*/ 2 w 30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6">
                    <a:moveTo>
                      <a:pt x="2" y="2"/>
                    </a:moveTo>
                    <a:cubicBezTo>
                      <a:pt x="18" y="11"/>
                      <a:pt x="25" y="26"/>
                      <a:pt x="19" y="44"/>
                    </a:cubicBezTo>
                    <a:cubicBezTo>
                      <a:pt x="18" y="45"/>
                      <a:pt x="23" y="46"/>
                      <a:pt x="24" y="44"/>
                    </a:cubicBezTo>
                    <a:cubicBezTo>
                      <a:pt x="30" y="26"/>
                      <a:pt x="22" y="10"/>
                      <a:pt x="6" y="1"/>
                    </a:cubicBezTo>
                    <a:cubicBezTo>
                      <a:pt x="5" y="0"/>
                      <a:pt x="0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295"/>
              <p:cNvSpPr>
                <a:spLocks/>
              </p:cNvSpPr>
              <p:nvPr/>
            </p:nvSpPr>
            <p:spPr bwMode="auto">
              <a:xfrm>
                <a:off x="2859088" y="1092200"/>
                <a:ext cx="184150" cy="66675"/>
              </a:xfrm>
              <a:custGeom>
                <a:avLst/>
                <a:gdLst>
                  <a:gd name="T0" fmla="*/ 46 w 49"/>
                  <a:gd name="T1" fmla="*/ 6 h 18"/>
                  <a:gd name="T2" fmla="*/ 1 w 49"/>
                  <a:gd name="T3" fmla="*/ 16 h 18"/>
                  <a:gd name="T4" fmla="*/ 6 w 49"/>
                  <a:gd name="T5" fmla="*/ 17 h 18"/>
                  <a:gd name="T6" fmla="*/ 44 w 49"/>
                  <a:gd name="T7" fmla="*/ 8 h 18"/>
                  <a:gd name="T8" fmla="*/ 46 w 49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8">
                    <a:moveTo>
                      <a:pt x="46" y="6"/>
                    </a:moveTo>
                    <a:cubicBezTo>
                      <a:pt x="29" y="0"/>
                      <a:pt x="13" y="2"/>
                      <a:pt x="1" y="16"/>
                    </a:cubicBezTo>
                    <a:cubicBezTo>
                      <a:pt x="0" y="17"/>
                      <a:pt x="5" y="18"/>
                      <a:pt x="6" y="17"/>
                    </a:cubicBezTo>
                    <a:cubicBezTo>
                      <a:pt x="16" y="6"/>
                      <a:pt x="29" y="2"/>
                      <a:pt x="44" y="8"/>
                    </a:cubicBezTo>
                    <a:cubicBezTo>
                      <a:pt x="46" y="8"/>
                      <a:pt x="49" y="7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96"/>
              <p:cNvSpPr>
                <a:spLocks/>
              </p:cNvSpPr>
              <p:nvPr/>
            </p:nvSpPr>
            <p:spPr bwMode="auto">
              <a:xfrm>
                <a:off x="2905126" y="1023938"/>
                <a:ext cx="71438" cy="165100"/>
              </a:xfrm>
              <a:custGeom>
                <a:avLst/>
                <a:gdLst>
                  <a:gd name="T0" fmla="*/ 12 w 19"/>
                  <a:gd name="T1" fmla="*/ 2 h 44"/>
                  <a:gd name="T2" fmla="*/ 1 w 19"/>
                  <a:gd name="T3" fmla="*/ 43 h 44"/>
                  <a:gd name="T4" fmla="*/ 6 w 19"/>
                  <a:gd name="T5" fmla="*/ 43 h 44"/>
                  <a:gd name="T6" fmla="*/ 17 w 19"/>
                  <a:gd name="T7" fmla="*/ 2 h 44"/>
                  <a:gd name="T8" fmla="*/ 12 w 19"/>
                  <a:gd name="T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12" y="2"/>
                    </a:moveTo>
                    <a:cubicBezTo>
                      <a:pt x="14" y="16"/>
                      <a:pt x="8" y="32"/>
                      <a:pt x="1" y="43"/>
                    </a:cubicBezTo>
                    <a:cubicBezTo>
                      <a:pt x="0" y="44"/>
                      <a:pt x="5" y="44"/>
                      <a:pt x="6" y="43"/>
                    </a:cubicBezTo>
                    <a:cubicBezTo>
                      <a:pt x="13" y="32"/>
                      <a:pt x="19" y="16"/>
                      <a:pt x="17" y="2"/>
                    </a:cubicBezTo>
                    <a:cubicBezTo>
                      <a:pt x="17" y="0"/>
                      <a:pt x="12" y="1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297"/>
              <p:cNvSpPr>
                <a:spLocks/>
              </p:cNvSpPr>
              <p:nvPr/>
            </p:nvSpPr>
            <p:spPr bwMode="auto">
              <a:xfrm>
                <a:off x="2855913" y="1079500"/>
                <a:ext cx="165100" cy="95250"/>
              </a:xfrm>
              <a:custGeom>
                <a:avLst/>
                <a:gdLst>
                  <a:gd name="T0" fmla="*/ 43 w 44"/>
                  <a:gd name="T1" fmla="*/ 23 h 25"/>
                  <a:gd name="T2" fmla="*/ 3 w 44"/>
                  <a:gd name="T3" fmla="*/ 3 h 25"/>
                  <a:gd name="T4" fmla="*/ 5 w 44"/>
                  <a:gd name="T5" fmla="*/ 5 h 25"/>
                  <a:gd name="T6" fmla="*/ 38 w 44"/>
                  <a:gd name="T7" fmla="*/ 24 h 25"/>
                  <a:gd name="T8" fmla="*/ 43 w 44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5">
                    <a:moveTo>
                      <a:pt x="43" y="23"/>
                    </a:moveTo>
                    <a:cubicBezTo>
                      <a:pt x="35" y="8"/>
                      <a:pt x="20" y="0"/>
                      <a:pt x="3" y="3"/>
                    </a:cubicBezTo>
                    <a:cubicBezTo>
                      <a:pt x="0" y="3"/>
                      <a:pt x="2" y="5"/>
                      <a:pt x="5" y="5"/>
                    </a:cubicBezTo>
                    <a:cubicBezTo>
                      <a:pt x="19" y="3"/>
                      <a:pt x="31" y="12"/>
                      <a:pt x="38" y="24"/>
                    </a:cubicBezTo>
                    <a:cubicBezTo>
                      <a:pt x="39" y="25"/>
                      <a:pt x="44" y="24"/>
                      <a:pt x="4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98"/>
              <p:cNvSpPr>
                <a:spLocks/>
              </p:cNvSpPr>
              <p:nvPr/>
            </p:nvSpPr>
            <p:spPr bwMode="auto">
              <a:xfrm>
                <a:off x="2941638" y="790575"/>
                <a:ext cx="625475" cy="315913"/>
              </a:xfrm>
              <a:custGeom>
                <a:avLst/>
                <a:gdLst>
                  <a:gd name="T0" fmla="*/ 6 w 166"/>
                  <a:gd name="T1" fmla="*/ 83 h 84"/>
                  <a:gd name="T2" fmla="*/ 164 w 166"/>
                  <a:gd name="T3" fmla="*/ 2 h 84"/>
                  <a:gd name="T4" fmla="*/ 160 w 166"/>
                  <a:gd name="T5" fmla="*/ 1 h 84"/>
                  <a:gd name="T6" fmla="*/ 3 w 166"/>
                  <a:gd name="T7" fmla="*/ 82 h 84"/>
                  <a:gd name="T8" fmla="*/ 6 w 166"/>
                  <a:gd name="T9" fmla="*/ 8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84">
                    <a:moveTo>
                      <a:pt x="6" y="83"/>
                    </a:moveTo>
                    <a:cubicBezTo>
                      <a:pt x="59" y="56"/>
                      <a:pt x="111" y="27"/>
                      <a:pt x="164" y="2"/>
                    </a:cubicBezTo>
                    <a:cubicBezTo>
                      <a:pt x="166" y="1"/>
                      <a:pt x="161" y="0"/>
                      <a:pt x="160" y="1"/>
                    </a:cubicBezTo>
                    <a:cubicBezTo>
                      <a:pt x="107" y="26"/>
                      <a:pt x="55" y="55"/>
                      <a:pt x="3" y="82"/>
                    </a:cubicBezTo>
                    <a:cubicBezTo>
                      <a:pt x="0" y="83"/>
                      <a:pt x="5" y="84"/>
                      <a:pt x="6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299"/>
              <p:cNvSpPr>
                <a:spLocks/>
              </p:cNvSpPr>
              <p:nvPr/>
            </p:nvSpPr>
            <p:spPr bwMode="auto">
              <a:xfrm>
                <a:off x="2927351" y="1087438"/>
                <a:ext cx="41275" cy="41275"/>
              </a:xfrm>
              <a:custGeom>
                <a:avLst/>
                <a:gdLst>
                  <a:gd name="T0" fmla="*/ 4 w 11"/>
                  <a:gd name="T1" fmla="*/ 1 h 11"/>
                  <a:gd name="T2" fmla="*/ 10 w 11"/>
                  <a:gd name="T3" fmla="*/ 4 h 11"/>
                  <a:gd name="T4" fmla="*/ 8 w 11"/>
                  <a:gd name="T5" fmla="*/ 10 h 11"/>
                  <a:gd name="T6" fmla="*/ 1 w 11"/>
                  <a:gd name="T7" fmla="*/ 8 h 11"/>
                  <a:gd name="T8" fmla="*/ 4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6" y="0"/>
                      <a:pt x="9" y="1"/>
                      <a:pt x="10" y="4"/>
                    </a:cubicBezTo>
                    <a:cubicBezTo>
                      <a:pt x="11" y="6"/>
                      <a:pt x="10" y="9"/>
                      <a:pt x="8" y="10"/>
                    </a:cubicBezTo>
                    <a:cubicBezTo>
                      <a:pt x="5" y="11"/>
                      <a:pt x="3" y="10"/>
                      <a:pt x="1" y="8"/>
                    </a:cubicBezTo>
                    <a:cubicBezTo>
                      <a:pt x="0" y="5"/>
                      <a:pt x="1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300"/>
              <p:cNvSpPr>
                <a:spLocks/>
              </p:cNvSpPr>
              <p:nvPr/>
            </p:nvSpPr>
            <p:spPr bwMode="auto">
              <a:xfrm>
                <a:off x="2809876" y="741362"/>
                <a:ext cx="68263" cy="184150"/>
              </a:xfrm>
              <a:custGeom>
                <a:avLst/>
                <a:gdLst>
                  <a:gd name="T0" fmla="*/ 2 w 18"/>
                  <a:gd name="T1" fmla="*/ 1 h 49"/>
                  <a:gd name="T2" fmla="*/ 1 w 18"/>
                  <a:gd name="T3" fmla="*/ 46 h 49"/>
                  <a:gd name="T4" fmla="*/ 6 w 18"/>
                  <a:gd name="T5" fmla="*/ 48 h 49"/>
                  <a:gd name="T6" fmla="*/ 7 w 18"/>
                  <a:gd name="T7" fmla="*/ 1 h 49"/>
                  <a:gd name="T8" fmla="*/ 2 w 18"/>
                  <a:gd name="T9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9">
                    <a:moveTo>
                      <a:pt x="2" y="1"/>
                    </a:moveTo>
                    <a:cubicBezTo>
                      <a:pt x="13" y="16"/>
                      <a:pt x="13" y="32"/>
                      <a:pt x="1" y="46"/>
                    </a:cubicBezTo>
                    <a:cubicBezTo>
                      <a:pt x="0" y="47"/>
                      <a:pt x="5" y="49"/>
                      <a:pt x="6" y="48"/>
                    </a:cubicBezTo>
                    <a:cubicBezTo>
                      <a:pt x="18" y="34"/>
                      <a:pt x="18" y="16"/>
                      <a:pt x="7" y="1"/>
                    </a:cubicBezTo>
                    <a:cubicBezTo>
                      <a:pt x="6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301"/>
              <p:cNvSpPr>
                <a:spLocks/>
              </p:cNvSpPr>
              <p:nvPr/>
            </p:nvSpPr>
            <p:spPr bwMode="auto">
              <a:xfrm>
                <a:off x="2749551" y="804862"/>
                <a:ext cx="185738" cy="68263"/>
              </a:xfrm>
              <a:custGeom>
                <a:avLst/>
                <a:gdLst>
                  <a:gd name="T0" fmla="*/ 47 w 49"/>
                  <a:gd name="T1" fmla="*/ 17 h 18"/>
                  <a:gd name="T2" fmla="*/ 2 w 49"/>
                  <a:gd name="T3" fmla="*/ 9 h 18"/>
                  <a:gd name="T4" fmla="*/ 6 w 49"/>
                  <a:gd name="T5" fmla="*/ 11 h 18"/>
                  <a:gd name="T6" fmla="*/ 43 w 49"/>
                  <a:gd name="T7" fmla="*/ 17 h 18"/>
                  <a:gd name="T8" fmla="*/ 47 w 49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8">
                    <a:moveTo>
                      <a:pt x="47" y="17"/>
                    </a:moveTo>
                    <a:cubicBezTo>
                      <a:pt x="35" y="4"/>
                      <a:pt x="18" y="0"/>
                      <a:pt x="2" y="9"/>
                    </a:cubicBezTo>
                    <a:cubicBezTo>
                      <a:pt x="0" y="10"/>
                      <a:pt x="5" y="11"/>
                      <a:pt x="6" y="11"/>
                    </a:cubicBezTo>
                    <a:cubicBezTo>
                      <a:pt x="19" y="4"/>
                      <a:pt x="32" y="6"/>
                      <a:pt x="43" y="17"/>
                    </a:cubicBezTo>
                    <a:cubicBezTo>
                      <a:pt x="44" y="18"/>
                      <a:pt x="49" y="18"/>
                      <a:pt x="47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302"/>
              <p:cNvSpPr>
                <a:spLocks/>
              </p:cNvSpPr>
              <p:nvPr/>
            </p:nvSpPr>
            <p:spPr bwMode="auto">
              <a:xfrm>
                <a:off x="2776538" y="755650"/>
                <a:ext cx="128588" cy="136525"/>
              </a:xfrm>
              <a:custGeom>
                <a:avLst/>
                <a:gdLst>
                  <a:gd name="T0" fmla="*/ 29 w 34"/>
                  <a:gd name="T1" fmla="*/ 2 h 36"/>
                  <a:gd name="T2" fmla="*/ 2 w 34"/>
                  <a:gd name="T3" fmla="*/ 35 h 36"/>
                  <a:gd name="T4" fmla="*/ 6 w 34"/>
                  <a:gd name="T5" fmla="*/ 36 h 36"/>
                  <a:gd name="T6" fmla="*/ 33 w 34"/>
                  <a:gd name="T7" fmla="*/ 2 h 36"/>
                  <a:gd name="T8" fmla="*/ 29 w 34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29" y="2"/>
                    </a:moveTo>
                    <a:cubicBezTo>
                      <a:pt x="25" y="15"/>
                      <a:pt x="13" y="27"/>
                      <a:pt x="2" y="35"/>
                    </a:cubicBezTo>
                    <a:cubicBezTo>
                      <a:pt x="0" y="36"/>
                      <a:pt x="5" y="36"/>
                      <a:pt x="6" y="36"/>
                    </a:cubicBezTo>
                    <a:cubicBezTo>
                      <a:pt x="18" y="28"/>
                      <a:pt x="29" y="15"/>
                      <a:pt x="33" y="2"/>
                    </a:cubicBezTo>
                    <a:cubicBezTo>
                      <a:pt x="34" y="0"/>
                      <a:pt x="29" y="1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303"/>
              <p:cNvSpPr>
                <a:spLocks/>
              </p:cNvSpPr>
              <p:nvPr/>
            </p:nvSpPr>
            <p:spPr bwMode="auto">
              <a:xfrm>
                <a:off x="2768601" y="779462"/>
                <a:ext cx="125413" cy="134938"/>
              </a:xfrm>
              <a:custGeom>
                <a:avLst/>
                <a:gdLst>
                  <a:gd name="T0" fmla="*/ 33 w 33"/>
                  <a:gd name="T1" fmla="*/ 34 h 36"/>
                  <a:gd name="T2" fmla="*/ 5 w 33"/>
                  <a:gd name="T3" fmla="*/ 1 h 36"/>
                  <a:gd name="T4" fmla="*/ 3 w 33"/>
                  <a:gd name="T5" fmla="*/ 3 h 36"/>
                  <a:gd name="T6" fmla="*/ 28 w 33"/>
                  <a:gd name="T7" fmla="*/ 34 h 36"/>
                  <a:gd name="T8" fmla="*/ 33 w 33"/>
                  <a:gd name="T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33" y="34"/>
                    </a:moveTo>
                    <a:cubicBezTo>
                      <a:pt x="31" y="18"/>
                      <a:pt x="21" y="5"/>
                      <a:pt x="5" y="1"/>
                    </a:cubicBezTo>
                    <a:cubicBezTo>
                      <a:pt x="4" y="0"/>
                      <a:pt x="0" y="2"/>
                      <a:pt x="3" y="3"/>
                    </a:cubicBezTo>
                    <a:cubicBezTo>
                      <a:pt x="18" y="6"/>
                      <a:pt x="26" y="20"/>
                      <a:pt x="28" y="34"/>
                    </a:cubicBezTo>
                    <a:cubicBezTo>
                      <a:pt x="28" y="36"/>
                      <a:pt x="33" y="35"/>
                      <a:pt x="33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304"/>
              <p:cNvSpPr>
                <a:spLocks/>
              </p:cNvSpPr>
              <p:nvPr/>
            </p:nvSpPr>
            <p:spPr bwMode="auto">
              <a:xfrm>
                <a:off x="2851151" y="779462"/>
                <a:ext cx="690563" cy="52388"/>
              </a:xfrm>
              <a:custGeom>
                <a:avLst/>
                <a:gdLst>
                  <a:gd name="T0" fmla="*/ 3 w 183"/>
                  <a:gd name="T1" fmla="*/ 14 h 14"/>
                  <a:gd name="T2" fmla="*/ 180 w 183"/>
                  <a:gd name="T3" fmla="*/ 2 h 14"/>
                  <a:gd name="T4" fmla="*/ 180 w 183"/>
                  <a:gd name="T5" fmla="*/ 0 h 14"/>
                  <a:gd name="T6" fmla="*/ 3 w 183"/>
                  <a:gd name="T7" fmla="*/ 12 h 14"/>
                  <a:gd name="T8" fmla="*/ 3 w 183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4">
                    <a:moveTo>
                      <a:pt x="3" y="14"/>
                    </a:moveTo>
                    <a:cubicBezTo>
                      <a:pt x="62" y="9"/>
                      <a:pt x="121" y="4"/>
                      <a:pt x="180" y="2"/>
                    </a:cubicBezTo>
                    <a:cubicBezTo>
                      <a:pt x="183" y="2"/>
                      <a:pt x="183" y="0"/>
                      <a:pt x="180" y="0"/>
                    </a:cubicBezTo>
                    <a:cubicBezTo>
                      <a:pt x="121" y="2"/>
                      <a:pt x="62" y="7"/>
                      <a:pt x="3" y="12"/>
                    </a:cubicBezTo>
                    <a:cubicBezTo>
                      <a:pt x="0" y="12"/>
                      <a:pt x="0" y="14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305"/>
              <p:cNvSpPr>
                <a:spLocks/>
              </p:cNvSpPr>
              <p:nvPr/>
            </p:nvSpPr>
            <p:spPr bwMode="auto">
              <a:xfrm>
                <a:off x="2833688" y="812800"/>
                <a:ext cx="36513" cy="33338"/>
              </a:xfrm>
              <a:custGeom>
                <a:avLst/>
                <a:gdLst>
                  <a:gd name="T0" fmla="*/ 5 w 10"/>
                  <a:gd name="T1" fmla="*/ 0 h 9"/>
                  <a:gd name="T2" fmla="*/ 10 w 10"/>
                  <a:gd name="T3" fmla="*/ 4 h 9"/>
                  <a:gd name="T4" fmla="*/ 5 w 10"/>
                  <a:gd name="T5" fmla="*/ 9 h 9"/>
                  <a:gd name="T6" fmla="*/ 0 w 10"/>
                  <a:gd name="T7" fmla="*/ 5 h 9"/>
                  <a:gd name="T8" fmla="*/ 5 w 1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306"/>
              <p:cNvSpPr>
                <a:spLocks/>
              </p:cNvSpPr>
              <p:nvPr/>
            </p:nvSpPr>
            <p:spPr bwMode="auto">
              <a:xfrm>
                <a:off x="2809876" y="504825"/>
                <a:ext cx="106363" cy="173038"/>
              </a:xfrm>
              <a:custGeom>
                <a:avLst/>
                <a:gdLst>
                  <a:gd name="T0" fmla="*/ 18 w 28"/>
                  <a:gd name="T1" fmla="*/ 2 h 46"/>
                  <a:gd name="T2" fmla="*/ 1 w 28"/>
                  <a:gd name="T3" fmla="*/ 44 h 46"/>
                  <a:gd name="T4" fmla="*/ 5 w 28"/>
                  <a:gd name="T5" fmla="*/ 46 h 46"/>
                  <a:gd name="T6" fmla="*/ 23 w 28"/>
                  <a:gd name="T7" fmla="*/ 2 h 46"/>
                  <a:gd name="T8" fmla="*/ 18 w 28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6">
                    <a:moveTo>
                      <a:pt x="18" y="2"/>
                    </a:moveTo>
                    <a:cubicBezTo>
                      <a:pt x="23" y="19"/>
                      <a:pt x="17" y="35"/>
                      <a:pt x="1" y="44"/>
                    </a:cubicBezTo>
                    <a:cubicBezTo>
                      <a:pt x="0" y="45"/>
                      <a:pt x="4" y="46"/>
                      <a:pt x="5" y="46"/>
                    </a:cubicBezTo>
                    <a:cubicBezTo>
                      <a:pt x="22" y="37"/>
                      <a:pt x="28" y="20"/>
                      <a:pt x="23" y="2"/>
                    </a:cubicBezTo>
                    <a:cubicBezTo>
                      <a:pt x="22" y="1"/>
                      <a:pt x="17" y="0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307"/>
              <p:cNvSpPr>
                <a:spLocks/>
              </p:cNvSpPr>
              <p:nvPr/>
            </p:nvSpPr>
            <p:spPr bwMode="auto">
              <a:xfrm>
                <a:off x="2776538" y="568325"/>
                <a:ext cx="165100" cy="98425"/>
              </a:xfrm>
              <a:custGeom>
                <a:avLst/>
                <a:gdLst>
                  <a:gd name="T0" fmla="*/ 43 w 44"/>
                  <a:gd name="T1" fmla="*/ 25 h 26"/>
                  <a:gd name="T2" fmla="*/ 3 w 44"/>
                  <a:gd name="T3" fmla="*/ 2 h 26"/>
                  <a:gd name="T4" fmla="*/ 6 w 44"/>
                  <a:gd name="T5" fmla="*/ 4 h 26"/>
                  <a:gd name="T6" fmla="*/ 38 w 44"/>
                  <a:gd name="T7" fmla="*/ 24 h 26"/>
                  <a:gd name="T8" fmla="*/ 43 w 44"/>
                  <a:gd name="T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3" y="25"/>
                    </a:moveTo>
                    <a:cubicBezTo>
                      <a:pt x="36" y="8"/>
                      <a:pt x="21" y="0"/>
                      <a:pt x="3" y="2"/>
                    </a:cubicBezTo>
                    <a:cubicBezTo>
                      <a:pt x="0" y="2"/>
                      <a:pt x="5" y="4"/>
                      <a:pt x="6" y="4"/>
                    </a:cubicBezTo>
                    <a:cubicBezTo>
                      <a:pt x="21" y="2"/>
                      <a:pt x="32" y="11"/>
                      <a:pt x="38" y="24"/>
                    </a:cubicBezTo>
                    <a:cubicBezTo>
                      <a:pt x="39" y="25"/>
                      <a:pt x="44" y="26"/>
                      <a:pt x="43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08"/>
              <p:cNvSpPr>
                <a:spLocks/>
              </p:cNvSpPr>
              <p:nvPr/>
            </p:nvSpPr>
            <p:spPr bwMode="auto">
              <a:xfrm>
                <a:off x="2787651" y="546100"/>
                <a:ext cx="165100" cy="93663"/>
              </a:xfrm>
              <a:custGeom>
                <a:avLst/>
                <a:gdLst>
                  <a:gd name="T0" fmla="*/ 38 w 44"/>
                  <a:gd name="T1" fmla="*/ 2 h 25"/>
                  <a:gd name="T2" fmla="*/ 3 w 44"/>
                  <a:gd name="T3" fmla="*/ 23 h 25"/>
                  <a:gd name="T4" fmla="*/ 5 w 44"/>
                  <a:gd name="T5" fmla="*/ 24 h 25"/>
                  <a:gd name="T6" fmla="*/ 43 w 44"/>
                  <a:gd name="T7" fmla="*/ 2 h 25"/>
                  <a:gd name="T8" fmla="*/ 38 w 44"/>
                  <a:gd name="T9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5">
                    <a:moveTo>
                      <a:pt x="38" y="2"/>
                    </a:moveTo>
                    <a:cubicBezTo>
                      <a:pt x="30" y="12"/>
                      <a:pt x="16" y="20"/>
                      <a:pt x="3" y="23"/>
                    </a:cubicBezTo>
                    <a:cubicBezTo>
                      <a:pt x="0" y="23"/>
                      <a:pt x="3" y="25"/>
                      <a:pt x="5" y="24"/>
                    </a:cubicBezTo>
                    <a:cubicBezTo>
                      <a:pt x="19" y="21"/>
                      <a:pt x="34" y="13"/>
                      <a:pt x="43" y="2"/>
                    </a:cubicBezTo>
                    <a:cubicBezTo>
                      <a:pt x="44" y="1"/>
                      <a:pt x="39" y="0"/>
                      <a:pt x="3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309"/>
              <p:cNvSpPr>
                <a:spLocks/>
              </p:cNvSpPr>
              <p:nvPr/>
            </p:nvSpPr>
            <p:spPr bwMode="auto">
              <a:xfrm>
                <a:off x="2817813" y="530225"/>
                <a:ext cx="87313" cy="158750"/>
              </a:xfrm>
              <a:custGeom>
                <a:avLst/>
                <a:gdLst>
                  <a:gd name="T0" fmla="*/ 19 w 23"/>
                  <a:gd name="T1" fmla="*/ 40 h 42"/>
                  <a:gd name="T2" fmla="*/ 6 w 23"/>
                  <a:gd name="T3" fmla="*/ 0 h 42"/>
                  <a:gd name="T4" fmla="*/ 2 w 23"/>
                  <a:gd name="T5" fmla="*/ 2 h 42"/>
                  <a:gd name="T6" fmla="*/ 14 w 23"/>
                  <a:gd name="T7" fmla="*/ 41 h 42"/>
                  <a:gd name="T8" fmla="*/ 19 w 23"/>
                  <a:gd name="T9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2">
                    <a:moveTo>
                      <a:pt x="19" y="40"/>
                    </a:moveTo>
                    <a:cubicBezTo>
                      <a:pt x="23" y="25"/>
                      <a:pt x="19" y="10"/>
                      <a:pt x="6" y="0"/>
                    </a:cubicBezTo>
                    <a:cubicBezTo>
                      <a:pt x="5" y="0"/>
                      <a:pt x="0" y="0"/>
                      <a:pt x="2" y="2"/>
                    </a:cubicBezTo>
                    <a:cubicBezTo>
                      <a:pt x="14" y="11"/>
                      <a:pt x="18" y="26"/>
                      <a:pt x="14" y="41"/>
                    </a:cubicBezTo>
                    <a:cubicBezTo>
                      <a:pt x="14" y="42"/>
                      <a:pt x="19" y="42"/>
                      <a:pt x="19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310"/>
              <p:cNvSpPr>
                <a:spLocks/>
              </p:cNvSpPr>
              <p:nvPr/>
            </p:nvSpPr>
            <p:spPr bwMode="auto">
              <a:xfrm>
                <a:off x="2874963" y="598487"/>
                <a:ext cx="674688" cy="195263"/>
              </a:xfrm>
              <a:custGeom>
                <a:avLst/>
                <a:gdLst>
                  <a:gd name="T0" fmla="*/ 3 w 179"/>
                  <a:gd name="T1" fmla="*/ 2 h 52"/>
                  <a:gd name="T2" fmla="*/ 173 w 179"/>
                  <a:gd name="T3" fmla="*/ 52 h 52"/>
                  <a:gd name="T4" fmla="*/ 176 w 179"/>
                  <a:gd name="T5" fmla="*/ 50 h 52"/>
                  <a:gd name="T6" fmla="*/ 6 w 179"/>
                  <a:gd name="T7" fmla="*/ 0 h 52"/>
                  <a:gd name="T8" fmla="*/ 3 w 179"/>
                  <a:gd name="T9" fmla="*/ 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52">
                    <a:moveTo>
                      <a:pt x="3" y="2"/>
                    </a:moveTo>
                    <a:cubicBezTo>
                      <a:pt x="60" y="18"/>
                      <a:pt x="117" y="33"/>
                      <a:pt x="173" y="52"/>
                    </a:cubicBezTo>
                    <a:cubicBezTo>
                      <a:pt x="174" y="52"/>
                      <a:pt x="179" y="51"/>
                      <a:pt x="176" y="50"/>
                    </a:cubicBezTo>
                    <a:cubicBezTo>
                      <a:pt x="120" y="32"/>
                      <a:pt x="63" y="16"/>
                      <a:pt x="6" y="0"/>
                    </a:cubicBezTo>
                    <a:cubicBezTo>
                      <a:pt x="5" y="0"/>
                      <a:pt x="0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311"/>
              <p:cNvSpPr>
                <a:spLocks/>
              </p:cNvSpPr>
              <p:nvPr/>
            </p:nvSpPr>
            <p:spPr bwMode="auto">
              <a:xfrm>
                <a:off x="2859088" y="579437"/>
                <a:ext cx="41275" cy="41275"/>
              </a:xfrm>
              <a:custGeom>
                <a:avLst/>
                <a:gdLst>
                  <a:gd name="T0" fmla="*/ 7 w 11"/>
                  <a:gd name="T1" fmla="*/ 1 h 11"/>
                  <a:gd name="T2" fmla="*/ 10 w 11"/>
                  <a:gd name="T3" fmla="*/ 7 h 11"/>
                  <a:gd name="T4" fmla="*/ 4 w 11"/>
                  <a:gd name="T5" fmla="*/ 10 h 11"/>
                  <a:gd name="T6" fmla="*/ 1 w 11"/>
                  <a:gd name="T7" fmla="*/ 4 h 11"/>
                  <a:gd name="T8" fmla="*/ 7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9" y="2"/>
                      <a:pt x="11" y="4"/>
                      <a:pt x="10" y="7"/>
                    </a:cubicBezTo>
                    <a:cubicBezTo>
                      <a:pt x="9" y="9"/>
                      <a:pt x="6" y="11"/>
                      <a:pt x="4" y="10"/>
                    </a:cubicBezTo>
                    <a:cubicBezTo>
                      <a:pt x="1" y="9"/>
                      <a:pt x="0" y="6"/>
                      <a:pt x="1" y="4"/>
                    </a:cubicBezTo>
                    <a:cubicBezTo>
                      <a:pt x="2" y="1"/>
                      <a:pt x="4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312"/>
              <p:cNvSpPr>
                <a:spLocks/>
              </p:cNvSpPr>
              <p:nvPr/>
            </p:nvSpPr>
            <p:spPr bwMode="auto">
              <a:xfrm>
                <a:off x="2894013" y="288925"/>
                <a:ext cx="142875" cy="139700"/>
              </a:xfrm>
              <a:custGeom>
                <a:avLst/>
                <a:gdLst>
                  <a:gd name="T0" fmla="*/ 33 w 38"/>
                  <a:gd name="T1" fmla="*/ 2 h 37"/>
                  <a:gd name="T2" fmla="*/ 3 w 38"/>
                  <a:gd name="T3" fmla="*/ 35 h 37"/>
                  <a:gd name="T4" fmla="*/ 6 w 38"/>
                  <a:gd name="T5" fmla="*/ 37 h 37"/>
                  <a:gd name="T6" fmla="*/ 38 w 38"/>
                  <a:gd name="T7" fmla="*/ 2 h 37"/>
                  <a:gd name="T8" fmla="*/ 33 w 38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33" y="2"/>
                    </a:moveTo>
                    <a:cubicBezTo>
                      <a:pt x="32" y="19"/>
                      <a:pt x="21" y="33"/>
                      <a:pt x="3" y="35"/>
                    </a:cubicBezTo>
                    <a:cubicBezTo>
                      <a:pt x="0" y="35"/>
                      <a:pt x="4" y="37"/>
                      <a:pt x="6" y="37"/>
                    </a:cubicBezTo>
                    <a:cubicBezTo>
                      <a:pt x="24" y="35"/>
                      <a:pt x="37" y="21"/>
                      <a:pt x="38" y="2"/>
                    </a:cubicBezTo>
                    <a:cubicBezTo>
                      <a:pt x="38" y="1"/>
                      <a:pt x="33" y="0"/>
                      <a:pt x="3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313"/>
              <p:cNvSpPr>
                <a:spLocks/>
              </p:cNvSpPr>
              <p:nvPr/>
            </p:nvSpPr>
            <p:spPr bwMode="auto">
              <a:xfrm>
                <a:off x="2905126" y="319087"/>
                <a:ext cx="120650" cy="139700"/>
              </a:xfrm>
              <a:custGeom>
                <a:avLst/>
                <a:gdLst>
                  <a:gd name="T0" fmla="*/ 32 w 32"/>
                  <a:gd name="T1" fmla="*/ 35 h 37"/>
                  <a:gd name="T2" fmla="*/ 3 w 32"/>
                  <a:gd name="T3" fmla="*/ 1 h 37"/>
                  <a:gd name="T4" fmla="*/ 3 w 32"/>
                  <a:gd name="T5" fmla="*/ 3 h 37"/>
                  <a:gd name="T6" fmla="*/ 27 w 32"/>
                  <a:gd name="T7" fmla="*/ 34 h 37"/>
                  <a:gd name="T8" fmla="*/ 32 w 32"/>
                  <a:gd name="T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7">
                    <a:moveTo>
                      <a:pt x="32" y="35"/>
                    </a:moveTo>
                    <a:cubicBezTo>
                      <a:pt x="31" y="18"/>
                      <a:pt x="20" y="5"/>
                      <a:pt x="3" y="1"/>
                    </a:cubicBezTo>
                    <a:cubicBezTo>
                      <a:pt x="0" y="0"/>
                      <a:pt x="0" y="2"/>
                      <a:pt x="3" y="3"/>
                    </a:cubicBezTo>
                    <a:cubicBezTo>
                      <a:pt x="18" y="7"/>
                      <a:pt x="26" y="19"/>
                      <a:pt x="27" y="34"/>
                    </a:cubicBezTo>
                    <a:cubicBezTo>
                      <a:pt x="27" y="36"/>
                      <a:pt x="32" y="37"/>
                      <a:pt x="32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314"/>
              <p:cNvSpPr>
                <a:spLocks/>
              </p:cNvSpPr>
              <p:nvPr/>
            </p:nvSpPr>
            <p:spPr bwMode="auto">
              <a:xfrm>
                <a:off x="2889251" y="349250"/>
                <a:ext cx="192088" cy="41275"/>
              </a:xfrm>
              <a:custGeom>
                <a:avLst/>
                <a:gdLst>
                  <a:gd name="T0" fmla="*/ 45 w 51"/>
                  <a:gd name="T1" fmla="*/ 1 h 11"/>
                  <a:gd name="T2" fmla="*/ 5 w 51"/>
                  <a:gd name="T3" fmla="*/ 7 h 11"/>
                  <a:gd name="T4" fmla="*/ 3 w 51"/>
                  <a:gd name="T5" fmla="*/ 9 h 11"/>
                  <a:gd name="T6" fmla="*/ 48 w 51"/>
                  <a:gd name="T7" fmla="*/ 2 h 11"/>
                  <a:gd name="T8" fmla="*/ 45 w 5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1">
                    <a:moveTo>
                      <a:pt x="45" y="1"/>
                    </a:moveTo>
                    <a:cubicBezTo>
                      <a:pt x="33" y="7"/>
                      <a:pt x="18" y="9"/>
                      <a:pt x="5" y="7"/>
                    </a:cubicBezTo>
                    <a:cubicBezTo>
                      <a:pt x="4" y="7"/>
                      <a:pt x="0" y="9"/>
                      <a:pt x="3" y="9"/>
                    </a:cubicBezTo>
                    <a:cubicBezTo>
                      <a:pt x="18" y="11"/>
                      <a:pt x="36" y="9"/>
                      <a:pt x="48" y="2"/>
                    </a:cubicBezTo>
                    <a:cubicBezTo>
                      <a:pt x="51" y="0"/>
                      <a:pt x="46" y="0"/>
                      <a:pt x="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315"/>
              <p:cNvSpPr>
                <a:spLocks/>
              </p:cNvSpPr>
              <p:nvPr/>
            </p:nvSpPr>
            <p:spPr bwMode="auto">
              <a:xfrm>
                <a:off x="2949576" y="293687"/>
                <a:ext cx="60325" cy="165100"/>
              </a:xfrm>
              <a:custGeom>
                <a:avLst/>
                <a:gdLst>
                  <a:gd name="T0" fmla="*/ 5 w 16"/>
                  <a:gd name="T1" fmla="*/ 43 h 44"/>
                  <a:gd name="T2" fmla="*/ 8 w 16"/>
                  <a:gd name="T3" fmla="*/ 1 h 44"/>
                  <a:gd name="T4" fmla="*/ 3 w 16"/>
                  <a:gd name="T5" fmla="*/ 2 h 44"/>
                  <a:gd name="T6" fmla="*/ 1 w 16"/>
                  <a:gd name="T7" fmla="*/ 43 h 44"/>
                  <a:gd name="T8" fmla="*/ 5 w 16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5" y="43"/>
                    </a:moveTo>
                    <a:cubicBezTo>
                      <a:pt x="14" y="30"/>
                      <a:pt x="16" y="14"/>
                      <a:pt x="8" y="1"/>
                    </a:cubicBezTo>
                    <a:cubicBezTo>
                      <a:pt x="7" y="0"/>
                      <a:pt x="2" y="1"/>
                      <a:pt x="3" y="2"/>
                    </a:cubicBezTo>
                    <a:cubicBezTo>
                      <a:pt x="11" y="15"/>
                      <a:pt x="9" y="30"/>
                      <a:pt x="1" y="43"/>
                    </a:cubicBezTo>
                    <a:cubicBezTo>
                      <a:pt x="0" y="44"/>
                      <a:pt x="5" y="44"/>
                      <a:pt x="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316"/>
              <p:cNvSpPr>
                <a:spLocks/>
              </p:cNvSpPr>
              <p:nvPr/>
            </p:nvSpPr>
            <p:spPr bwMode="auto">
              <a:xfrm>
                <a:off x="2987676" y="376237"/>
                <a:ext cx="554038" cy="422275"/>
              </a:xfrm>
              <a:custGeom>
                <a:avLst/>
                <a:gdLst>
                  <a:gd name="T0" fmla="*/ 1 w 147"/>
                  <a:gd name="T1" fmla="*/ 3 h 112"/>
                  <a:gd name="T2" fmla="*/ 141 w 147"/>
                  <a:gd name="T3" fmla="*/ 111 h 112"/>
                  <a:gd name="T4" fmla="*/ 146 w 147"/>
                  <a:gd name="T5" fmla="*/ 110 h 112"/>
                  <a:gd name="T6" fmla="*/ 5 w 147"/>
                  <a:gd name="T7" fmla="*/ 1 h 112"/>
                  <a:gd name="T8" fmla="*/ 1 w 147"/>
                  <a:gd name="T9" fmla="*/ 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12">
                    <a:moveTo>
                      <a:pt x="1" y="3"/>
                    </a:moveTo>
                    <a:cubicBezTo>
                      <a:pt x="48" y="38"/>
                      <a:pt x="96" y="73"/>
                      <a:pt x="141" y="111"/>
                    </a:cubicBezTo>
                    <a:cubicBezTo>
                      <a:pt x="142" y="112"/>
                      <a:pt x="147" y="110"/>
                      <a:pt x="146" y="110"/>
                    </a:cubicBezTo>
                    <a:cubicBezTo>
                      <a:pt x="100" y="72"/>
                      <a:pt x="53" y="37"/>
                      <a:pt x="5" y="1"/>
                    </a:cubicBezTo>
                    <a:cubicBezTo>
                      <a:pt x="4" y="0"/>
                      <a:pt x="0" y="1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317"/>
              <p:cNvSpPr>
                <a:spLocks/>
              </p:cNvSpPr>
              <p:nvPr/>
            </p:nvSpPr>
            <p:spPr bwMode="auto">
              <a:xfrm>
                <a:off x="2968626" y="357187"/>
                <a:ext cx="41275" cy="38100"/>
              </a:xfrm>
              <a:custGeom>
                <a:avLst/>
                <a:gdLst>
                  <a:gd name="T0" fmla="*/ 9 w 11"/>
                  <a:gd name="T1" fmla="*/ 1 h 10"/>
                  <a:gd name="T2" fmla="*/ 9 w 11"/>
                  <a:gd name="T3" fmla="*/ 8 h 10"/>
                  <a:gd name="T4" fmla="*/ 2 w 11"/>
                  <a:gd name="T5" fmla="*/ 9 h 10"/>
                  <a:gd name="T6" fmla="*/ 2 w 11"/>
                  <a:gd name="T7" fmla="*/ 2 h 10"/>
                  <a:gd name="T8" fmla="*/ 9 w 11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9" y="1"/>
                    </a:moveTo>
                    <a:cubicBezTo>
                      <a:pt x="11" y="3"/>
                      <a:pt x="11" y="6"/>
                      <a:pt x="9" y="8"/>
                    </a:cubicBezTo>
                    <a:cubicBezTo>
                      <a:pt x="7" y="10"/>
                      <a:pt x="4" y="10"/>
                      <a:pt x="2" y="9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3" y="0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318"/>
              <p:cNvSpPr>
                <a:spLocks/>
              </p:cNvSpPr>
              <p:nvPr/>
            </p:nvSpPr>
            <p:spPr bwMode="auto">
              <a:xfrm>
                <a:off x="3081338" y="138112"/>
                <a:ext cx="185738" cy="103188"/>
              </a:xfrm>
              <a:custGeom>
                <a:avLst/>
                <a:gdLst>
                  <a:gd name="T0" fmla="*/ 43 w 49"/>
                  <a:gd name="T1" fmla="*/ 1 h 27"/>
                  <a:gd name="T2" fmla="*/ 5 w 49"/>
                  <a:gd name="T3" fmla="*/ 20 h 27"/>
                  <a:gd name="T4" fmla="*/ 3 w 49"/>
                  <a:gd name="T5" fmla="*/ 21 h 27"/>
                  <a:gd name="T6" fmla="*/ 48 w 49"/>
                  <a:gd name="T7" fmla="*/ 2 h 27"/>
                  <a:gd name="T8" fmla="*/ 43 w 49"/>
                  <a:gd name="T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7">
                    <a:moveTo>
                      <a:pt x="43" y="1"/>
                    </a:moveTo>
                    <a:cubicBezTo>
                      <a:pt x="36" y="15"/>
                      <a:pt x="22" y="24"/>
                      <a:pt x="5" y="20"/>
                    </a:cubicBezTo>
                    <a:cubicBezTo>
                      <a:pt x="3" y="19"/>
                      <a:pt x="0" y="20"/>
                      <a:pt x="3" y="21"/>
                    </a:cubicBezTo>
                    <a:cubicBezTo>
                      <a:pt x="22" y="27"/>
                      <a:pt x="39" y="19"/>
                      <a:pt x="48" y="2"/>
                    </a:cubicBezTo>
                    <a:cubicBezTo>
                      <a:pt x="49" y="1"/>
                      <a:pt x="44" y="0"/>
                      <a:pt x="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319"/>
              <p:cNvSpPr>
                <a:spLocks/>
              </p:cNvSpPr>
              <p:nvPr/>
            </p:nvSpPr>
            <p:spPr bwMode="auto">
              <a:xfrm>
                <a:off x="3122613" y="123825"/>
                <a:ext cx="90488" cy="165100"/>
              </a:xfrm>
              <a:custGeom>
                <a:avLst/>
                <a:gdLst>
                  <a:gd name="T0" fmla="*/ 18 w 24"/>
                  <a:gd name="T1" fmla="*/ 42 h 44"/>
                  <a:gd name="T2" fmla="*/ 6 w 24"/>
                  <a:gd name="T3" fmla="*/ 1 h 44"/>
                  <a:gd name="T4" fmla="*/ 2 w 24"/>
                  <a:gd name="T5" fmla="*/ 2 h 44"/>
                  <a:gd name="T6" fmla="*/ 13 w 24"/>
                  <a:gd name="T7" fmla="*/ 41 h 44"/>
                  <a:gd name="T8" fmla="*/ 18 w 24"/>
                  <a:gd name="T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18" y="42"/>
                    </a:moveTo>
                    <a:cubicBezTo>
                      <a:pt x="24" y="26"/>
                      <a:pt x="20" y="11"/>
                      <a:pt x="6" y="1"/>
                    </a:cubicBezTo>
                    <a:cubicBezTo>
                      <a:pt x="5" y="0"/>
                      <a:pt x="0" y="0"/>
                      <a:pt x="2" y="2"/>
                    </a:cubicBezTo>
                    <a:cubicBezTo>
                      <a:pt x="15" y="11"/>
                      <a:pt x="19" y="26"/>
                      <a:pt x="13" y="41"/>
                    </a:cubicBezTo>
                    <a:cubicBezTo>
                      <a:pt x="13" y="43"/>
                      <a:pt x="18" y="44"/>
                      <a:pt x="1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320"/>
              <p:cNvSpPr>
                <a:spLocks/>
              </p:cNvSpPr>
              <p:nvPr/>
            </p:nvSpPr>
            <p:spPr bwMode="auto">
              <a:xfrm>
                <a:off x="3092451" y="168275"/>
                <a:ext cx="185738" cy="53975"/>
              </a:xfrm>
              <a:custGeom>
                <a:avLst/>
                <a:gdLst>
                  <a:gd name="T0" fmla="*/ 46 w 49"/>
                  <a:gd name="T1" fmla="*/ 10 h 14"/>
                  <a:gd name="T2" fmla="*/ 6 w 49"/>
                  <a:gd name="T3" fmla="*/ 1 h 14"/>
                  <a:gd name="T4" fmla="*/ 2 w 49"/>
                  <a:gd name="T5" fmla="*/ 2 h 14"/>
                  <a:gd name="T6" fmla="*/ 46 w 49"/>
                  <a:gd name="T7" fmla="*/ 12 h 14"/>
                  <a:gd name="T8" fmla="*/ 46 w 49"/>
                  <a:gd name="T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4">
                    <a:moveTo>
                      <a:pt x="46" y="10"/>
                    </a:moveTo>
                    <a:cubicBezTo>
                      <a:pt x="33" y="12"/>
                      <a:pt x="17" y="7"/>
                      <a:pt x="6" y="1"/>
                    </a:cubicBezTo>
                    <a:cubicBezTo>
                      <a:pt x="5" y="0"/>
                      <a:pt x="0" y="1"/>
                      <a:pt x="2" y="2"/>
                    </a:cubicBezTo>
                    <a:cubicBezTo>
                      <a:pt x="15" y="10"/>
                      <a:pt x="31" y="14"/>
                      <a:pt x="46" y="12"/>
                    </a:cubicBezTo>
                    <a:cubicBezTo>
                      <a:pt x="49" y="12"/>
                      <a:pt x="49" y="10"/>
                      <a:pt x="4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321"/>
              <p:cNvSpPr>
                <a:spLocks/>
              </p:cNvSpPr>
              <p:nvPr/>
            </p:nvSpPr>
            <p:spPr bwMode="auto">
              <a:xfrm>
                <a:off x="3119438" y="115887"/>
                <a:ext cx="101600" cy="150813"/>
              </a:xfrm>
              <a:custGeom>
                <a:avLst/>
                <a:gdLst>
                  <a:gd name="T0" fmla="*/ 5 w 27"/>
                  <a:gd name="T1" fmla="*/ 40 h 40"/>
                  <a:gd name="T2" fmla="*/ 24 w 27"/>
                  <a:gd name="T3" fmla="*/ 2 h 40"/>
                  <a:gd name="T4" fmla="*/ 19 w 27"/>
                  <a:gd name="T5" fmla="*/ 2 h 40"/>
                  <a:gd name="T6" fmla="*/ 1 w 27"/>
                  <a:gd name="T7" fmla="*/ 39 h 40"/>
                  <a:gd name="T8" fmla="*/ 5 w 27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5" y="40"/>
                    </a:moveTo>
                    <a:cubicBezTo>
                      <a:pt x="18" y="31"/>
                      <a:pt x="27" y="17"/>
                      <a:pt x="24" y="2"/>
                    </a:cubicBezTo>
                    <a:cubicBezTo>
                      <a:pt x="23" y="0"/>
                      <a:pt x="18" y="1"/>
                      <a:pt x="19" y="2"/>
                    </a:cubicBezTo>
                    <a:cubicBezTo>
                      <a:pt x="21" y="17"/>
                      <a:pt x="14" y="31"/>
                      <a:pt x="1" y="39"/>
                    </a:cubicBezTo>
                    <a:cubicBezTo>
                      <a:pt x="0" y="40"/>
                      <a:pt x="4" y="40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322"/>
              <p:cNvSpPr>
                <a:spLocks/>
              </p:cNvSpPr>
              <p:nvPr/>
            </p:nvSpPr>
            <p:spPr bwMode="auto">
              <a:xfrm>
                <a:off x="3182938" y="206375"/>
                <a:ext cx="358775" cy="592138"/>
              </a:xfrm>
              <a:custGeom>
                <a:avLst/>
                <a:gdLst>
                  <a:gd name="T0" fmla="*/ 1 w 95"/>
                  <a:gd name="T1" fmla="*/ 2 h 157"/>
                  <a:gd name="T2" fmla="*/ 89 w 95"/>
                  <a:gd name="T3" fmla="*/ 156 h 157"/>
                  <a:gd name="T4" fmla="*/ 94 w 95"/>
                  <a:gd name="T5" fmla="*/ 155 h 157"/>
                  <a:gd name="T6" fmla="*/ 5 w 95"/>
                  <a:gd name="T7" fmla="*/ 1 h 157"/>
                  <a:gd name="T8" fmla="*/ 1 w 95"/>
                  <a:gd name="T9" fmla="*/ 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57">
                    <a:moveTo>
                      <a:pt x="1" y="2"/>
                    </a:moveTo>
                    <a:cubicBezTo>
                      <a:pt x="31" y="53"/>
                      <a:pt x="62" y="104"/>
                      <a:pt x="89" y="156"/>
                    </a:cubicBezTo>
                    <a:cubicBezTo>
                      <a:pt x="90" y="157"/>
                      <a:pt x="95" y="156"/>
                      <a:pt x="94" y="155"/>
                    </a:cubicBezTo>
                    <a:cubicBezTo>
                      <a:pt x="66" y="103"/>
                      <a:pt x="35" y="52"/>
                      <a:pt x="5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323"/>
              <p:cNvSpPr>
                <a:spLocks/>
              </p:cNvSpPr>
              <p:nvPr/>
            </p:nvSpPr>
            <p:spPr bwMode="auto">
              <a:xfrm>
                <a:off x="3168651" y="180975"/>
                <a:ext cx="41275" cy="41275"/>
              </a:xfrm>
              <a:custGeom>
                <a:avLst/>
                <a:gdLst>
                  <a:gd name="T0" fmla="*/ 9 w 11"/>
                  <a:gd name="T1" fmla="*/ 4 h 11"/>
                  <a:gd name="T2" fmla="*/ 7 w 11"/>
                  <a:gd name="T3" fmla="*/ 10 h 11"/>
                  <a:gd name="T4" fmla="*/ 1 w 11"/>
                  <a:gd name="T5" fmla="*/ 8 h 11"/>
                  <a:gd name="T6" fmla="*/ 3 w 11"/>
                  <a:gd name="T7" fmla="*/ 2 h 11"/>
                  <a:gd name="T8" fmla="*/ 9 w 11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9" y="4"/>
                    </a:moveTo>
                    <a:cubicBezTo>
                      <a:pt x="11" y="6"/>
                      <a:pt x="10" y="9"/>
                      <a:pt x="7" y="10"/>
                    </a:cubicBezTo>
                    <a:cubicBezTo>
                      <a:pt x="5" y="11"/>
                      <a:pt x="2" y="10"/>
                      <a:pt x="1" y="8"/>
                    </a:cubicBezTo>
                    <a:cubicBezTo>
                      <a:pt x="0" y="6"/>
                      <a:pt x="1" y="3"/>
                      <a:pt x="3" y="2"/>
                    </a:cubicBezTo>
                    <a:cubicBezTo>
                      <a:pt x="5" y="0"/>
                      <a:pt x="8" y="1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Oval 324"/>
              <p:cNvSpPr>
                <a:spLocks noChangeArrowheads="1"/>
              </p:cNvSpPr>
              <p:nvPr/>
            </p:nvSpPr>
            <p:spPr bwMode="auto">
              <a:xfrm>
                <a:off x="3424238" y="661987"/>
                <a:ext cx="268288" cy="2682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1221C0D-447D-407A-AD9A-33691BEFE640}"/>
              </a:ext>
            </a:extLst>
          </p:cNvPr>
          <p:cNvSpPr/>
          <p:nvPr/>
        </p:nvSpPr>
        <p:spPr>
          <a:xfrm>
            <a:off x="217894" y="195486"/>
            <a:ext cx="897722" cy="167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Shape 33">
            <a:extLst>
              <a:ext uri="{FF2B5EF4-FFF2-40B4-BE49-F238E27FC236}">
                <a16:creationId xmlns:a16="http://schemas.microsoft.com/office/drawing/2014/main" id="{214E3966-35CF-4B3B-9E99-AAEFE7676C30}"/>
              </a:ext>
            </a:extLst>
          </p:cNvPr>
          <p:cNvSpPr/>
          <p:nvPr/>
        </p:nvSpPr>
        <p:spPr>
          <a:xfrm>
            <a:off x="1154337" y="2775677"/>
            <a:ext cx="3168352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冬青黑体简体中文 W6"/>
              </a:defRPr>
            </a:lvl1pPr>
          </a:lstStyle>
          <a:p>
            <a:pPr lvl="0">
              <a:defRPr sz="1800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演讲人：何老师</a:t>
            </a:r>
            <a:endParaRPr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503FCD-90EA-4229-A34F-8CC43BECE0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71" y="3625998"/>
            <a:ext cx="2168478" cy="14612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374BD1-E9A9-456F-BA17-252167EA72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54" y="2571750"/>
            <a:ext cx="1208925" cy="8039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01844B-7424-4B25-B2D1-1697B884C4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99" y="2563311"/>
            <a:ext cx="1319301" cy="812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5CCB09-7960-4A0A-8CE0-705F4C0CBB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79" y="1772363"/>
            <a:ext cx="1501520" cy="7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569" y="701679"/>
            <a:ext cx="8928992" cy="16542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28575" rtlCol="0" anchor="ctr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著名教育家苏霍姆林斯基曾经说过，人的发展取决于母亲和父亲在孩子面前是怎样的人，取决于孩子从父母的榜样中怎样认识人与人之间的关系和社会环境。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如果常说父母是孩子最好的老师的话，那么家庭就是孩子最好的教室。没有比父母更能了解自己孩子的人；因此优唯思教育主打的是</a:t>
            </a:r>
            <a:r>
              <a:rPr lang="zh-CN" altLang="en-US" b="1" dirty="0">
                <a:solidFill>
                  <a:srgbClr val="FF0000"/>
                </a:solidFill>
              </a:rPr>
              <a:t>亲子教育</a:t>
            </a:r>
            <a:r>
              <a:rPr lang="zh-CN" altLang="en-US" dirty="0">
                <a:solidFill>
                  <a:schemeClr val="tx1"/>
                </a:solidFill>
              </a:rPr>
              <a:t>，即父母陪伴孩子一起学习。一起动手，一起参与到孩子的成长中，这对于孩子的学习以及成长都非常的有帮助。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3F6500-8C58-4D0B-91DD-E1746998C893}"/>
              </a:ext>
            </a:extLst>
          </p:cNvPr>
          <p:cNvSpPr/>
          <p:nvPr/>
        </p:nvSpPr>
        <p:spPr>
          <a:xfrm flipV="1">
            <a:off x="35481" y="575028"/>
            <a:ext cx="4248487" cy="45719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61776A-AB34-40D7-A7F2-875748D3B9EC}"/>
              </a:ext>
            </a:extLst>
          </p:cNvPr>
          <p:cNvSpPr/>
          <p:nvPr/>
        </p:nvSpPr>
        <p:spPr>
          <a:xfrm>
            <a:off x="0" y="15068"/>
            <a:ext cx="4370427" cy="577081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300" dirty="0">
                <a:solidFill>
                  <a:srgbClr val="009899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家庭对于儿童的重要性</a:t>
            </a:r>
            <a:endParaRPr lang="en-US" altLang="zh-CN" sz="3300" dirty="0">
              <a:solidFill>
                <a:srgbClr val="009899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pic>
        <p:nvPicPr>
          <p:cNvPr id="7170" name="Picture 2" descr="https://timgsa.baidu.com/timg?image&amp;quality=80&amp;size=b9999_10000&amp;sec=1534497708905&amp;di=50baebdb0801c818eeb2a53027801505&amp;imgtype=0&amp;src=http%3A%2F%2Fimgsrc.baidu.com%2Fimage%2Fc0%253Dpixel_huitu%252C0%252C0%252C294%252C40%2Fsign%3D1477490a788da9775a228e6bd9299d75%2F63d9f2d3572c11dff70b351a682762d0f703c235.jpg">
            <a:extLst>
              <a:ext uri="{FF2B5EF4-FFF2-40B4-BE49-F238E27FC236}">
                <a16:creationId xmlns:a16="http://schemas.microsoft.com/office/drawing/2014/main" id="{94581541-5986-4EE1-8CE5-AC2B91E4B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311933"/>
            <a:ext cx="38576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748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矩形 346">
            <a:extLst>
              <a:ext uri="{FF2B5EF4-FFF2-40B4-BE49-F238E27FC236}">
                <a16:creationId xmlns:a16="http://schemas.microsoft.com/office/drawing/2014/main" id="{AD83B4AD-AE41-4192-AC6C-45A64EC5E633}"/>
              </a:ext>
            </a:extLst>
          </p:cNvPr>
          <p:cNvSpPr/>
          <p:nvPr/>
        </p:nvSpPr>
        <p:spPr>
          <a:xfrm>
            <a:off x="0" y="0"/>
            <a:ext cx="4793620" cy="577081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300" dirty="0">
                <a:solidFill>
                  <a:srgbClr val="009899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机器人编程：家庭的纽带</a:t>
            </a:r>
            <a:endParaRPr lang="en-US" altLang="zh-CN" sz="3300" dirty="0">
              <a:solidFill>
                <a:srgbClr val="009899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48" name="矩形 347">
            <a:extLst>
              <a:ext uri="{FF2B5EF4-FFF2-40B4-BE49-F238E27FC236}">
                <a16:creationId xmlns:a16="http://schemas.microsoft.com/office/drawing/2014/main" id="{1394C574-80F6-43F6-AA99-7830BE241B70}"/>
              </a:ext>
            </a:extLst>
          </p:cNvPr>
          <p:cNvSpPr/>
          <p:nvPr/>
        </p:nvSpPr>
        <p:spPr>
          <a:xfrm flipV="1">
            <a:off x="35480" y="575026"/>
            <a:ext cx="4608527" cy="45719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EC741A87-86DA-4C47-AB4E-C2A4C0AE29EA}"/>
              </a:ext>
            </a:extLst>
          </p:cNvPr>
          <p:cNvSpPr txBox="1"/>
          <p:nvPr/>
        </p:nvSpPr>
        <p:spPr>
          <a:xfrm>
            <a:off x="65569" y="863262"/>
            <a:ext cx="8928992" cy="1331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28575" rtlCol="0" anchor="ctr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优唯思</a:t>
            </a:r>
            <a:r>
              <a:rPr lang="en-US" altLang="zh-CN" dirty="0">
                <a:solidFill>
                  <a:schemeClr val="tx1"/>
                </a:solidFill>
              </a:rPr>
              <a:t>K1</a:t>
            </a:r>
            <a:r>
              <a:rPr lang="zh-CN" altLang="en-US" dirty="0">
                <a:solidFill>
                  <a:schemeClr val="tx1"/>
                </a:solidFill>
              </a:rPr>
              <a:t>机器人可以让父母和孩子都找到属于自己的乐趣，儿童在某些地方不懂的，可以寻求父母的帮助；而儿童在编程之中又学习到了哪些知识，可以给父母分享，而不是无人倾诉；可以避免在未来形成不好意思开口分享自己喜悦，性格内向的人。无论何种教育方式，家庭教育的</a:t>
            </a:r>
            <a:r>
              <a:rPr lang="zh-CN" altLang="en-US" b="1" dirty="0">
                <a:solidFill>
                  <a:srgbClr val="FF0000"/>
                </a:solidFill>
              </a:rPr>
              <a:t>重视</a:t>
            </a:r>
            <a:r>
              <a:rPr lang="zh-CN" altLang="en-US" dirty="0">
                <a:solidFill>
                  <a:schemeClr val="tx1"/>
                </a:solidFill>
              </a:rPr>
              <a:t>以及</a:t>
            </a:r>
            <a:r>
              <a:rPr lang="zh-CN" altLang="en-US" b="1" dirty="0">
                <a:solidFill>
                  <a:srgbClr val="FF0000"/>
                </a:solidFill>
              </a:rPr>
              <a:t>学习型家庭</a:t>
            </a:r>
            <a:r>
              <a:rPr lang="zh-CN" altLang="en-US" dirty="0">
                <a:solidFill>
                  <a:schemeClr val="tx1"/>
                </a:solidFill>
              </a:rPr>
              <a:t>的建设程度才是对儿童最好的教育方式。</a:t>
            </a:r>
          </a:p>
        </p:txBody>
      </p:sp>
      <p:pic>
        <p:nvPicPr>
          <p:cNvPr id="10242" name="Picture 2" descr="https://timgsa.baidu.com/timg?image&amp;quality=80&amp;size=b9999_10000&amp;sec=1534498645217&amp;di=66f9dbba8aafa4bc41e7c8d4efb5f1e0&amp;imgtype=0&amp;src=http%3A%2F%2Fimgsrc.baidu.com%2Fimage%2Fc0%253Dpixel_huitu%252C0%252C0%252C294%252C40%2Fsign%3D185f8ec972310a55d029d6b4de3d26c5%2F060828381f30e92457f0880b47086e061d95f7b0.jpg">
            <a:extLst>
              <a:ext uri="{FF2B5EF4-FFF2-40B4-BE49-F238E27FC236}">
                <a16:creationId xmlns:a16="http://schemas.microsoft.com/office/drawing/2014/main" id="{EF3C878A-E526-4B70-9615-7BCD6CDF9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76" y="2436913"/>
            <a:ext cx="4639624" cy="270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084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57DA7BB3-9B25-4075-8F96-FB0995D2C0EF}"/>
              </a:ext>
            </a:extLst>
          </p:cNvPr>
          <p:cNvSpPr/>
          <p:nvPr/>
        </p:nvSpPr>
        <p:spPr>
          <a:xfrm>
            <a:off x="16441" y="43664"/>
            <a:ext cx="2254463" cy="577081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300" dirty="0">
                <a:solidFill>
                  <a:srgbClr val="009899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方法和建议</a:t>
            </a:r>
            <a:endParaRPr lang="en-US" altLang="zh-CN" sz="3300" dirty="0">
              <a:solidFill>
                <a:srgbClr val="009899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96D45A9-DBAC-46F8-8724-CADAA798DBD0}"/>
              </a:ext>
            </a:extLst>
          </p:cNvPr>
          <p:cNvSpPr/>
          <p:nvPr/>
        </p:nvSpPr>
        <p:spPr>
          <a:xfrm>
            <a:off x="0" y="597885"/>
            <a:ext cx="3059832" cy="45719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116974F-B008-4210-BD91-EEE16E309F2E}"/>
              </a:ext>
            </a:extLst>
          </p:cNvPr>
          <p:cNvSpPr txBox="1"/>
          <p:nvPr/>
        </p:nvSpPr>
        <p:spPr>
          <a:xfrm>
            <a:off x="115724" y="738636"/>
            <a:ext cx="8912551" cy="4695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28575" rtlCol="0" anchor="ctr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1" algn="just">
              <a:lnSpc>
                <a:spcPct val="130000"/>
              </a:lnSpc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爸爸动手修理东西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200" dirty="0"/>
              <a:t>在家中，准备一个工具箱，在爸爸的带领下，成功的修理一次家中的东西。</a:t>
            </a:r>
          </a:p>
          <a:p>
            <a:r>
              <a:rPr lang="zh-CN" altLang="zh-CN" sz="1200" dirty="0"/>
              <a:t>工具箱中，建议准备的东西包括：</a:t>
            </a:r>
          </a:p>
          <a:p>
            <a:r>
              <a:rPr lang="zh-CN" altLang="zh-CN" sz="1200" dirty="0"/>
              <a:t>可以修改的东西包括：</a:t>
            </a:r>
          </a:p>
          <a:p>
            <a:r>
              <a:rPr lang="zh-CN" altLang="zh-CN" sz="1200" dirty="0"/>
              <a:t>（</a:t>
            </a:r>
            <a:r>
              <a:rPr lang="en-US" altLang="zh-CN" sz="1200" dirty="0"/>
              <a:t>1</a:t>
            </a:r>
            <a:r>
              <a:rPr lang="zh-CN" altLang="zh-CN" sz="1200" dirty="0"/>
              <a:t>）修理自行车的轴承；</a:t>
            </a:r>
            <a:endParaRPr lang="en-US" altLang="zh-CN" sz="1200" dirty="0"/>
          </a:p>
          <a:p>
            <a:r>
              <a:rPr lang="zh-CN" altLang="zh-CN" sz="1200" dirty="0"/>
              <a:t>（</a:t>
            </a:r>
            <a:r>
              <a:rPr lang="en-US" altLang="zh-CN" sz="1200" dirty="0"/>
              <a:t>2</a:t>
            </a:r>
            <a:r>
              <a:rPr lang="zh-CN" altLang="zh-CN" sz="1200" dirty="0"/>
              <a:t>）给计算机换个新的键盘；</a:t>
            </a:r>
            <a:endParaRPr lang="en-US" altLang="zh-CN" sz="1200" dirty="0"/>
          </a:p>
          <a:p>
            <a:r>
              <a:rPr lang="zh-CN" altLang="zh-CN" sz="1200" dirty="0"/>
              <a:t>（</a:t>
            </a:r>
            <a:r>
              <a:rPr lang="en-US" altLang="zh-CN" sz="1200" dirty="0"/>
              <a:t>3</a:t>
            </a:r>
            <a:r>
              <a:rPr lang="zh-CN" altLang="zh-CN" sz="1200" dirty="0"/>
              <a:t>）用木头做一个新的小凳子；</a:t>
            </a:r>
            <a:endParaRPr lang="en-US" altLang="zh-CN" sz="1200" dirty="0"/>
          </a:p>
          <a:p>
            <a:endParaRPr lang="en-US" altLang="zh-CN" sz="1100" dirty="0"/>
          </a:p>
          <a:p>
            <a:r>
              <a:rPr lang="zh-CN" altLang="zh-CN" b="1" dirty="0"/>
              <a:t>妈妈与孩子一起做饭</a:t>
            </a:r>
            <a:endParaRPr lang="zh-CN" altLang="zh-CN" dirty="0"/>
          </a:p>
          <a:p>
            <a:r>
              <a:rPr lang="zh-CN" altLang="zh-CN" sz="1200" dirty="0"/>
              <a:t>如果孩子喜欢吃快餐店的薯条，我们不如一起来做一次？说干就干，和孩子一起去逛逛超市，分析买什么原材料，然后回家准备一起来炸薯条吧。</a:t>
            </a:r>
            <a:endParaRPr lang="en-US" altLang="zh-CN" sz="1200" dirty="0"/>
          </a:p>
          <a:p>
            <a:endParaRPr lang="zh-CN" altLang="zh-CN" dirty="0"/>
          </a:p>
          <a:p>
            <a:r>
              <a:rPr lang="zh-CN" altLang="zh-CN" b="1" dirty="0"/>
              <a:t>与孩子讨论的问题</a:t>
            </a:r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1</a:t>
            </a:r>
            <a:r>
              <a:rPr lang="zh-CN" altLang="en-US" sz="1200" dirty="0"/>
              <a:t>）</a:t>
            </a:r>
            <a:r>
              <a:rPr lang="zh-CN" altLang="zh-CN" sz="1200" dirty="0"/>
              <a:t>研究宇宙飞船是如何飞出地球的。</a:t>
            </a:r>
          </a:p>
          <a:p>
            <a:r>
              <a:rPr lang="zh-CN" altLang="zh-CN" sz="1200" dirty="0"/>
              <a:t>（</a:t>
            </a:r>
            <a:r>
              <a:rPr lang="en-US" altLang="zh-CN" sz="1200" dirty="0"/>
              <a:t>2</a:t>
            </a:r>
            <a:r>
              <a:rPr lang="zh-CN" altLang="zh-CN" sz="1200" dirty="0"/>
              <a:t>）研究变速箱是如何工作的。</a:t>
            </a:r>
          </a:p>
          <a:p>
            <a:r>
              <a:rPr lang="zh-CN" altLang="zh-CN" sz="1200" dirty="0"/>
              <a:t>（</a:t>
            </a:r>
            <a:r>
              <a:rPr lang="en-US" altLang="zh-CN" sz="1200" dirty="0"/>
              <a:t>3</a:t>
            </a:r>
            <a:r>
              <a:rPr lang="zh-CN" altLang="zh-CN" sz="1200" dirty="0"/>
              <a:t>）做一个在水中可以开动的轮船</a:t>
            </a:r>
          </a:p>
          <a:p>
            <a:r>
              <a:rPr lang="zh-CN" altLang="zh-CN" sz="1200" dirty="0"/>
              <a:t>（</a:t>
            </a:r>
            <a:r>
              <a:rPr lang="en-US" altLang="zh-CN" sz="1200" dirty="0"/>
              <a:t>4</a:t>
            </a:r>
            <a:r>
              <a:rPr lang="zh-CN" altLang="zh-CN" sz="1200" dirty="0"/>
              <a:t>）做一台模型越野车；</a:t>
            </a:r>
          </a:p>
          <a:p>
            <a:endParaRPr lang="zh-CN" altLang="zh-CN" sz="1100" dirty="0"/>
          </a:p>
          <a:p>
            <a:pPr lvl="1"/>
            <a:endParaRPr lang="zh-CN" altLang="zh-CN" b="1" dirty="0"/>
          </a:p>
        </p:txBody>
      </p:sp>
      <p:pic>
        <p:nvPicPr>
          <p:cNvPr id="11266" name="Picture 2" descr="https://timgsa.baidu.com/timg?image&amp;quality=80&amp;size=b9999_10000&amp;sec=1534499344676&amp;di=fbda5199ee19b97071c9812e95f72ba0&amp;imgtype=0&amp;src=http%3A%2F%2Fimgsrc.baidu.com%2Fimgad%2Fpic%2Fitem%2F86d6277f9e2f070823031d2ee224b899a901f29d.jpg">
            <a:extLst>
              <a:ext uri="{FF2B5EF4-FFF2-40B4-BE49-F238E27FC236}">
                <a16:creationId xmlns:a16="http://schemas.microsoft.com/office/drawing/2014/main" id="{5CBC3C1B-BBDF-4D99-AF32-D80F7CBCF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0"/>
            <a:ext cx="4051503" cy="29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2A047A-E0B5-48E3-909D-FED2BEDBDCA1}"/>
              </a:ext>
            </a:extLst>
          </p:cNvPr>
          <p:cNvSpPr/>
          <p:nvPr/>
        </p:nvSpPr>
        <p:spPr>
          <a:xfrm>
            <a:off x="5076056" y="2715766"/>
            <a:ext cx="576064" cy="211726"/>
          </a:xfrm>
          <a:prstGeom prst="rect">
            <a:avLst/>
          </a:prstGeom>
          <a:solidFill>
            <a:srgbClr val="9B8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9013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72362"/>
            <a:ext cx="9147330" cy="1604870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65692" y="2340283"/>
            <a:ext cx="2470204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28575" rtlCol="0" anchor="ctr">
            <a:spAutoFit/>
          </a:bodyPr>
          <a:lstStyle/>
          <a:p>
            <a:pPr algn="dist" defTabSz="619125" latinLnBrk="1" hangingPunct="0"/>
            <a:r>
              <a:rPr lang="zh-CN" altLang="en-US" sz="2700" dirty="0">
                <a:solidFill>
                  <a:schemeClr val="bg1">
                    <a:lumMod val="95000"/>
                  </a:schemeClr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  <a:cs typeface="Yuppy SC" charset="-122"/>
                <a:sym typeface="Helvetica Light"/>
              </a:rPr>
              <a:t>谢谢聆听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866366" y="4774012"/>
            <a:ext cx="1277634" cy="53051"/>
            <a:chOff x="-4440" y="3861048"/>
            <a:chExt cx="6100440" cy="317850"/>
          </a:xfrm>
          <a:solidFill>
            <a:srgbClr val="009899"/>
          </a:solidFill>
        </p:grpSpPr>
        <p:sp>
          <p:nvSpPr>
            <p:cNvPr id="8" name="矩形 7"/>
            <p:cNvSpPr/>
            <p:nvPr/>
          </p:nvSpPr>
          <p:spPr>
            <a:xfrm>
              <a:off x="-4440" y="3861048"/>
              <a:ext cx="6100440" cy="720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-4440" y="4019654"/>
              <a:ext cx="6100440" cy="159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4570335" y="1772363"/>
            <a:ext cx="4561985" cy="1606262"/>
            <a:chOff x="6093780" y="2363150"/>
            <a:chExt cx="6082646" cy="214168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093780" y="3448674"/>
              <a:ext cx="1512020" cy="1056159"/>
            </a:xfrm>
            <a:custGeom>
              <a:avLst/>
              <a:gdLst>
                <a:gd name="connsiteX0" fmla="*/ 0 w 1512020"/>
                <a:gd name="connsiteY0" fmla="*/ 0 h 1056159"/>
                <a:gd name="connsiteX1" fmla="*/ 1512020 w 1512020"/>
                <a:gd name="connsiteY1" fmla="*/ 0 h 1056159"/>
                <a:gd name="connsiteX2" fmla="*/ 1512020 w 1512020"/>
                <a:gd name="connsiteY2" fmla="*/ 1056159 h 1056159"/>
                <a:gd name="connsiteX3" fmla="*/ 0 w 1512020"/>
                <a:gd name="connsiteY3" fmla="*/ 1056159 h 105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020" h="1056159">
                  <a:moveTo>
                    <a:pt x="0" y="0"/>
                  </a:moveTo>
                  <a:lnTo>
                    <a:pt x="1512020" y="0"/>
                  </a:lnTo>
                  <a:lnTo>
                    <a:pt x="1512020" y="1056159"/>
                  </a:lnTo>
                  <a:lnTo>
                    <a:pt x="0" y="1056159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617322" y="2363150"/>
              <a:ext cx="1512020" cy="1056159"/>
            </a:xfrm>
            <a:custGeom>
              <a:avLst/>
              <a:gdLst>
                <a:gd name="connsiteX0" fmla="*/ 0 w 1512020"/>
                <a:gd name="connsiteY0" fmla="*/ 0 h 1056159"/>
                <a:gd name="connsiteX1" fmla="*/ 1512020 w 1512020"/>
                <a:gd name="connsiteY1" fmla="*/ 0 h 1056159"/>
                <a:gd name="connsiteX2" fmla="*/ 1512020 w 1512020"/>
                <a:gd name="connsiteY2" fmla="*/ 1056159 h 1056159"/>
                <a:gd name="connsiteX3" fmla="*/ 0 w 1512020"/>
                <a:gd name="connsiteY3" fmla="*/ 1056159 h 105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020" h="1056159">
                  <a:moveTo>
                    <a:pt x="0" y="0"/>
                  </a:moveTo>
                  <a:lnTo>
                    <a:pt x="1512020" y="0"/>
                  </a:lnTo>
                  <a:lnTo>
                    <a:pt x="1512020" y="1056159"/>
                  </a:lnTo>
                  <a:lnTo>
                    <a:pt x="0" y="1056159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140864" y="3448673"/>
              <a:ext cx="1512020" cy="1056159"/>
            </a:xfrm>
            <a:custGeom>
              <a:avLst/>
              <a:gdLst>
                <a:gd name="connsiteX0" fmla="*/ 0 w 1512020"/>
                <a:gd name="connsiteY0" fmla="*/ 0 h 1056159"/>
                <a:gd name="connsiteX1" fmla="*/ 1512020 w 1512020"/>
                <a:gd name="connsiteY1" fmla="*/ 0 h 1056159"/>
                <a:gd name="connsiteX2" fmla="*/ 1512020 w 1512020"/>
                <a:gd name="connsiteY2" fmla="*/ 1056159 h 1056159"/>
                <a:gd name="connsiteX3" fmla="*/ 0 w 1512020"/>
                <a:gd name="connsiteY3" fmla="*/ 1056159 h 105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020" h="1056159">
                  <a:moveTo>
                    <a:pt x="0" y="0"/>
                  </a:moveTo>
                  <a:lnTo>
                    <a:pt x="1512020" y="0"/>
                  </a:lnTo>
                  <a:lnTo>
                    <a:pt x="1512020" y="1056159"/>
                  </a:lnTo>
                  <a:lnTo>
                    <a:pt x="0" y="1056159"/>
                  </a:lnTo>
                  <a:close/>
                </a:path>
              </a:pathLst>
            </a:cu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64406" y="2363150"/>
              <a:ext cx="1512020" cy="1056159"/>
            </a:xfrm>
            <a:custGeom>
              <a:avLst/>
              <a:gdLst>
                <a:gd name="connsiteX0" fmla="*/ 0 w 1512020"/>
                <a:gd name="connsiteY0" fmla="*/ 0 h 1056159"/>
                <a:gd name="connsiteX1" fmla="*/ 1512020 w 1512020"/>
                <a:gd name="connsiteY1" fmla="*/ 0 h 1056159"/>
                <a:gd name="connsiteX2" fmla="*/ 1512020 w 1512020"/>
                <a:gd name="connsiteY2" fmla="*/ 1056159 h 1056159"/>
                <a:gd name="connsiteX3" fmla="*/ 0 w 1512020"/>
                <a:gd name="connsiteY3" fmla="*/ 1056159 h 105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020" h="1056159">
                  <a:moveTo>
                    <a:pt x="0" y="0"/>
                  </a:moveTo>
                  <a:lnTo>
                    <a:pt x="1512020" y="0"/>
                  </a:lnTo>
                  <a:lnTo>
                    <a:pt x="1512020" y="1056159"/>
                  </a:lnTo>
                  <a:lnTo>
                    <a:pt x="0" y="1056159"/>
                  </a:lnTo>
                  <a:close/>
                </a:path>
              </a:pathLst>
            </a:custGeom>
          </p:spPr>
        </p:pic>
      </p:grpSp>
      <p:grpSp>
        <p:nvGrpSpPr>
          <p:cNvPr id="14" name="组合 13"/>
          <p:cNvGrpSpPr/>
          <p:nvPr/>
        </p:nvGrpSpPr>
        <p:grpSpPr>
          <a:xfrm rot="871781">
            <a:off x="28384" y="417987"/>
            <a:ext cx="694103" cy="1408620"/>
            <a:chOff x="6798621" y="1128235"/>
            <a:chExt cx="925471" cy="1878160"/>
          </a:xfrm>
          <a:solidFill>
            <a:srgbClr val="009899"/>
          </a:solidFill>
        </p:grpSpPr>
        <p:sp>
          <p:nvSpPr>
            <p:cNvPr id="15" name="任意多边形 14"/>
            <p:cNvSpPr/>
            <p:nvPr/>
          </p:nvSpPr>
          <p:spPr>
            <a:xfrm rot="20684992">
              <a:off x="6853737" y="1621627"/>
              <a:ext cx="611936" cy="1384768"/>
            </a:xfrm>
            <a:custGeom>
              <a:avLst/>
              <a:gdLst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884014 w 884014"/>
                <a:gd name="connsiteY0" fmla="*/ 0 h 1368888"/>
                <a:gd name="connsiteX1" fmla="*/ 287114 w 884014"/>
                <a:gd name="connsiteY1" fmla="*/ 635000 h 1368888"/>
                <a:gd name="connsiteX2" fmla="*/ 22 w 884014"/>
                <a:gd name="connsiteY2" fmla="*/ 1368888 h 1368888"/>
                <a:gd name="connsiteX0" fmla="*/ 883991 w 883991"/>
                <a:gd name="connsiteY0" fmla="*/ 0 h 1368888"/>
                <a:gd name="connsiteX1" fmla="*/ 287091 w 883991"/>
                <a:gd name="connsiteY1" fmla="*/ 635000 h 1368888"/>
                <a:gd name="connsiteX2" fmla="*/ -1 w 883991"/>
                <a:gd name="connsiteY2" fmla="*/ 1368888 h 1368888"/>
                <a:gd name="connsiteX0" fmla="*/ 883992 w 883992"/>
                <a:gd name="connsiteY0" fmla="*/ 0 h 1368888"/>
                <a:gd name="connsiteX1" fmla="*/ 0 w 883992"/>
                <a:gd name="connsiteY1" fmla="*/ 1368888 h 1368888"/>
                <a:gd name="connsiteX0" fmla="*/ 883992 w 883992"/>
                <a:gd name="connsiteY0" fmla="*/ 0 h 1368888"/>
                <a:gd name="connsiteX1" fmla="*/ 0 w 883992"/>
                <a:gd name="connsiteY1" fmla="*/ 1368888 h 1368888"/>
                <a:gd name="connsiteX0" fmla="*/ 928344 w 928343"/>
                <a:gd name="connsiteY0" fmla="*/ 0 h 1390417"/>
                <a:gd name="connsiteX1" fmla="*/ 0 w 928343"/>
                <a:gd name="connsiteY1" fmla="*/ 1390417 h 1390417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282647 w 863431"/>
                <a:gd name="connsiteY1" fmla="*/ 606889 h 1384768"/>
                <a:gd name="connsiteX2" fmla="*/ 0 w 863431"/>
                <a:gd name="connsiteY2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3431" h="1384768">
                  <a:moveTo>
                    <a:pt x="863431" y="0"/>
                  </a:moveTo>
                  <a:cubicBezTo>
                    <a:pt x="615118" y="165338"/>
                    <a:pt x="20070" y="724344"/>
                    <a:pt x="0" y="1384768"/>
                  </a:cubicBezTo>
                </a:path>
              </a:pathLst>
            </a:custGeom>
            <a:noFill/>
            <a:ln w="19050">
              <a:solidFill>
                <a:srgbClr val="0098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 rot="2537975" flipH="1">
              <a:off x="6798621" y="1128235"/>
              <a:ext cx="925471" cy="911449"/>
              <a:chOff x="2286001" y="-455613"/>
              <a:chExt cx="2514600" cy="2476501"/>
            </a:xfrm>
            <a:grpFill/>
          </p:grpSpPr>
          <p:grpSp>
            <p:nvGrpSpPr>
              <p:cNvPr id="17" name="Group 205"/>
              <p:cNvGrpSpPr>
                <a:grpSpLocks/>
              </p:cNvGrpSpPr>
              <p:nvPr/>
            </p:nvGrpSpPr>
            <p:grpSpPr bwMode="auto">
              <a:xfrm>
                <a:off x="2286001" y="-455613"/>
                <a:ext cx="2514600" cy="2476501"/>
                <a:chOff x="1440" y="-287"/>
                <a:chExt cx="1584" cy="1560"/>
              </a:xfrm>
              <a:grpFill/>
            </p:grpSpPr>
            <p:sp>
              <p:nvSpPr>
                <p:cNvPr id="137" name="Freeform 5"/>
                <p:cNvSpPr>
                  <a:spLocks/>
                </p:cNvSpPr>
                <p:nvPr/>
              </p:nvSpPr>
              <p:spPr bwMode="auto">
                <a:xfrm>
                  <a:off x="2119" y="-230"/>
                  <a:ext cx="193" cy="57"/>
                </a:xfrm>
                <a:custGeom>
                  <a:avLst/>
                  <a:gdLst>
                    <a:gd name="T0" fmla="*/ 75 w 81"/>
                    <a:gd name="T1" fmla="*/ 5 h 24"/>
                    <a:gd name="T2" fmla="*/ 6 w 81"/>
                    <a:gd name="T3" fmla="*/ 1 h 24"/>
                    <a:gd name="T4" fmla="*/ 1 w 81"/>
                    <a:gd name="T5" fmla="*/ 1 h 24"/>
                    <a:gd name="T6" fmla="*/ 79 w 81"/>
                    <a:gd name="T7" fmla="*/ 6 h 24"/>
                    <a:gd name="T8" fmla="*/ 75 w 81"/>
                    <a:gd name="T9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4">
                      <a:moveTo>
                        <a:pt x="75" y="5"/>
                      </a:moveTo>
                      <a:cubicBezTo>
                        <a:pt x="52" y="20"/>
                        <a:pt x="26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24" y="23"/>
                        <a:pt x="54" y="24"/>
                        <a:pt x="79" y="6"/>
                      </a:cubicBezTo>
                      <a:cubicBezTo>
                        <a:pt x="81" y="5"/>
                        <a:pt x="76" y="4"/>
                        <a:pt x="7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6"/>
                <p:cNvSpPr>
                  <a:spLocks/>
                </p:cNvSpPr>
                <p:nvPr/>
              </p:nvSpPr>
              <p:spPr bwMode="auto">
                <a:xfrm>
                  <a:off x="2167" y="-287"/>
                  <a:ext cx="73" cy="163"/>
                </a:xfrm>
                <a:custGeom>
                  <a:avLst/>
                  <a:gdLst>
                    <a:gd name="T0" fmla="*/ 6 w 31"/>
                    <a:gd name="T1" fmla="*/ 68 h 69"/>
                    <a:gd name="T2" fmla="*/ 20 w 31"/>
                    <a:gd name="T3" fmla="*/ 1 h 69"/>
                    <a:gd name="T4" fmla="*/ 15 w 31"/>
                    <a:gd name="T5" fmla="*/ 1 h 69"/>
                    <a:gd name="T6" fmla="*/ 1 w 31"/>
                    <a:gd name="T7" fmla="*/ 66 h 69"/>
                    <a:gd name="T8" fmla="*/ 6 w 31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69">
                      <a:moveTo>
                        <a:pt x="6" y="68"/>
                      </a:moveTo>
                      <a:cubicBezTo>
                        <a:pt x="25" y="50"/>
                        <a:pt x="31" y="26"/>
                        <a:pt x="20" y="1"/>
                      </a:cubicBezTo>
                      <a:cubicBezTo>
                        <a:pt x="19" y="0"/>
                        <a:pt x="14" y="0"/>
                        <a:pt x="15" y="1"/>
                      </a:cubicBezTo>
                      <a:cubicBezTo>
                        <a:pt x="26" y="25"/>
                        <a:pt x="20" y="49"/>
                        <a:pt x="1" y="66"/>
                      </a:cubicBezTo>
                      <a:cubicBezTo>
                        <a:pt x="0" y="67"/>
                        <a:pt x="4" y="69"/>
                        <a:pt x="6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7"/>
                <p:cNvSpPr>
                  <a:spLocks/>
                </p:cNvSpPr>
                <p:nvPr/>
              </p:nvSpPr>
              <p:spPr bwMode="auto">
                <a:xfrm>
                  <a:off x="2150" y="-264"/>
                  <a:ext cx="143" cy="117"/>
                </a:xfrm>
                <a:custGeom>
                  <a:avLst/>
                  <a:gdLst>
                    <a:gd name="T0" fmla="*/ 57 w 60"/>
                    <a:gd name="T1" fmla="*/ 46 h 49"/>
                    <a:gd name="T2" fmla="*/ 6 w 60"/>
                    <a:gd name="T3" fmla="*/ 1 h 49"/>
                    <a:gd name="T4" fmla="*/ 1 w 60"/>
                    <a:gd name="T5" fmla="*/ 2 h 49"/>
                    <a:gd name="T6" fmla="*/ 54 w 60"/>
                    <a:gd name="T7" fmla="*/ 48 h 49"/>
                    <a:gd name="T8" fmla="*/ 57 w 60"/>
                    <a:gd name="T9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9">
                      <a:moveTo>
                        <a:pt x="57" y="46"/>
                      </a:moveTo>
                      <a:cubicBezTo>
                        <a:pt x="37" y="39"/>
                        <a:pt x="17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3" y="22"/>
                        <a:pt x="33" y="41"/>
                        <a:pt x="54" y="48"/>
                      </a:cubicBezTo>
                      <a:cubicBezTo>
                        <a:pt x="55" y="49"/>
                        <a:pt x="60" y="47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8"/>
                <p:cNvSpPr>
                  <a:spLocks/>
                </p:cNvSpPr>
                <p:nvPr/>
              </p:nvSpPr>
              <p:spPr bwMode="auto">
                <a:xfrm>
                  <a:off x="2129" y="-266"/>
                  <a:ext cx="142" cy="102"/>
                </a:xfrm>
                <a:custGeom>
                  <a:avLst/>
                  <a:gdLst>
                    <a:gd name="T0" fmla="*/ 3 w 60"/>
                    <a:gd name="T1" fmla="*/ 43 h 43"/>
                    <a:gd name="T2" fmla="*/ 59 w 60"/>
                    <a:gd name="T3" fmla="*/ 2 h 43"/>
                    <a:gd name="T4" fmla="*/ 54 w 60"/>
                    <a:gd name="T5" fmla="*/ 1 h 43"/>
                    <a:gd name="T6" fmla="*/ 3 w 60"/>
                    <a:gd name="T7" fmla="*/ 41 h 43"/>
                    <a:gd name="T8" fmla="*/ 3 w 6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3">
                      <a:moveTo>
                        <a:pt x="3" y="43"/>
                      </a:moveTo>
                      <a:cubicBezTo>
                        <a:pt x="28" y="41"/>
                        <a:pt x="52" y="27"/>
                        <a:pt x="59" y="2"/>
                      </a:cubicBezTo>
                      <a:cubicBezTo>
                        <a:pt x="60" y="0"/>
                        <a:pt x="55" y="0"/>
                        <a:pt x="54" y="1"/>
                      </a:cubicBezTo>
                      <a:cubicBezTo>
                        <a:pt x="47" y="24"/>
                        <a:pt x="27" y="39"/>
                        <a:pt x="3" y="41"/>
                      </a:cubicBezTo>
                      <a:cubicBezTo>
                        <a:pt x="0" y="41"/>
                        <a:pt x="0" y="43"/>
                        <a:pt x="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9"/>
                <p:cNvSpPr>
                  <a:spLocks/>
                </p:cNvSpPr>
                <p:nvPr/>
              </p:nvSpPr>
              <p:spPr bwMode="auto">
                <a:xfrm>
                  <a:off x="2212" y="-188"/>
                  <a:ext cx="35" cy="683"/>
                </a:xfrm>
                <a:custGeom>
                  <a:avLst/>
                  <a:gdLst>
                    <a:gd name="T0" fmla="*/ 0 w 15"/>
                    <a:gd name="T1" fmla="*/ 2 h 288"/>
                    <a:gd name="T2" fmla="*/ 10 w 15"/>
                    <a:gd name="T3" fmla="*/ 287 h 288"/>
                    <a:gd name="T4" fmla="*/ 15 w 15"/>
                    <a:gd name="T5" fmla="*/ 287 h 288"/>
                    <a:gd name="T6" fmla="*/ 5 w 15"/>
                    <a:gd name="T7" fmla="*/ 2 h 288"/>
                    <a:gd name="T8" fmla="*/ 0 w 15"/>
                    <a:gd name="T9" fmla="*/ 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88">
                      <a:moveTo>
                        <a:pt x="0" y="2"/>
                      </a:moveTo>
                      <a:cubicBezTo>
                        <a:pt x="4" y="97"/>
                        <a:pt x="10" y="192"/>
                        <a:pt x="10" y="287"/>
                      </a:cubicBezTo>
                      <a:cubicBezTo>
                        <a:pt x="10" y="288"/>
                        <a:pt x="15" y="288"/>
                        <a:pt x="15" y="287"/>
                      </a:cubicBezTo>
                      <a:cubicBezTo>
                        <a:pt x="15" y="192"/>
                        <a:pt x="9" y="96"/>
                        <a:pt x="5" y="2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Oval 10"/>
                <p:cNvSpPr>
                  <a:spLocks noChangeArrowheads="1"/>
                </p:cNvSpPr>
                <p:nvPr/>
              </p:nvSpPr>
              <p:spPr bwMode="auto">
                <a:xfrm>
                  <a:off x="2198" y="-214"/>
                  <a:ext cx="35" cy="3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11"/>
                <p:cNvSpPr>
                  <a:spLocks/>
                </p:cNvSpPr>
                <p:nvPr/>
              </p:nvSpPr>
              <p:spPr bwMode="auto">
                <a:xfrm>
                  <a:off x="2371" y="-223"/>
                  <a:ext cx="176" cy="92"/>
                </a:xfrm>
                <a:custGeom>
                  <a:avLst/>
                  <a:gdLst>
                    <a:gd name="T0" fmla="*/ 69 w 74"/>
                    <a:gd name="T1" fmla="*/ 30 h 39"/>
                    <a:gd name="T2" fmla="*/ 5 w 74"/>
                    <a:gd name="T3" fmla="*/ 2 h 39"/>
                    <a:gd name="T4" fmla="*/ 0 w 74"/>
                    <a:gd name="T5" fmla="*/ 1 h 39"/>
                    <a:gd name="T6" fmla="*/ 72 w 74"/>
                    <a:gd name="T7" fmla="*/ 32 h 39"/>
                    <a:gd name="T8" fmla="*/ 69 w 74"/>
                    <a:gd name="T9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9">
                      <a:moveTo>
                        <a:pt x="69" y="30"/>
                      </a:moveTo>
                      <a:cubicBezTo>
                        <a:pt x="41" y="37"/>
                        <a:pt x="17" y="27"/>
                        <a:pt x="5" y="2"/>
                      </a:cubicBezTo>
                      <a:cubicBezTo>
                        <a:pt x="4" y="0"/>
                        <a:pt x="0" y="0"/>
                        <a:pt x="0" y="1"/>
                      </a:cubicBezTo>
                      <a:cubicBezTo>
                        <a:pt x="14" y="30"/>
                        <a:pt x="42" y="39"/>
                        <a:pt x="72" y="32"/>
                      </a:cubicBezTo>
                      <a:cubicBezTo>
                        <a:pt x="74" y="32"/>
                        <a:pt x="70" y="30"/>
                        <a:pt x="6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12"/>
                <p:cNvSpPr>
                  <a:spLocks/>
                </p:cNvSpPr>
                <p:nvPr/>
              </p:nvSpPr>
              <p:spPr bwMode="auto">
                <a:xfrm>
                  <a:off x="2378" y="-249"/>
                  <a:ext cx="104" cy="142"/>
                </a:xfrm>
                <a:custGeom>
                  <a:avLst/>
                  <a:gdLst>
                    <a:gd name="T0" fmla="*/ 5 w 44"/>
                    <a:gd name="T1" fmla="*/ 60 h 60"/>
                    <a:gd name="T2" fmla="*/ 42 w 44"/>
                    <a:gd name="T3" fmla="*/ 2 h 60"/>
                    <a:gd name="T4" fmla="*/ 37 w 44"/>
                    <a:gd name="T5" fmla="*/ 1 h 60"/>
                    <a:gd name="T6" fmla="*/ 1 w 44"/>
                    <a:gd name="T7" fmla="*/ 58 h 60"/>
                    <a:gd name="T8" fmla="*/ 5 w 44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60">
                      <a:moveTo>
                        <a:pt x="5" y="60"/>
                      </a:moveTo>
                      <a:cubicBezTo>
                        <a:pt x="30" y="50"/>
                        <a:pt x="44" y="29"/>
                        <a:pt x="42" y="2"/>
                      </a:cubicBezTo>
                      <a:cubicBezTo>
                        <a:pt x="42" y="0"/>
                        <a:pt x="37" y="0"/>
                        <a:pt x="37" y="1"/>
                      </a:cubicBezTo>
                      <a:cubicBezTo>
                        <a:pt x="39" y="27"/>
                        <a:pt x="26" y="48"/>
                        <a:pt x="1" y="58"/>
                      </a:cubicBezTo>
                      <a:cubicBezTo>
                        <a:pt x="0" y="58"/>
                        <a:pt x="4" y="60"/>
                        <a:pt x="5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13"/>
                <p:cNvSpPr>
                  <a:spLocks/>
                </p:cNvSpPr>
                <p:nvPr/>
              </p:nvSpPr>
              <p:spPr bwMode="auto">
                <a:xfrm>
                  <a:off x="2411" y="-242"/>
                  <a:ext cx="93" cy="152"/>
                </a:xfrm>
                <a:custGeom>
                  <a:avLst/>
                  <a:gdLst>
                    <a:gd name="T0" fmla="*/ 38 w 39"/>
                    <a:gd name="T1" fmla="*/ 62 h 64"/>
                    <a:gd name="T2" fmla="*/ 5 w 39"/>
                    <a:gd name="T3" fmla="*/ 1 h 64"/>
                    <a:gd name="T4" fmla="*/ 0 w 39"/>
                    <a:gd name="T5" fmla="*/ 2 h 64"/>
                    <a:gd name="T6" fmla="*/ 33 w 39"/>
                    <a:gd name="T7" fmla="*/ 63 h 64"/>
                    <a:gd name="T8" fmla="*/ 38 w 39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4">
                      <a:moveTo>
                        <a:pt x="38" y="62"/>
                      </a:moveTo>
                      <a:cubicBezTo>
                        <a:pt x="21" y="47"/>
                        <a:pt x="9" y="23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4" y="24"/>
                        <a:pt x="16" y="48"/>
                        <a:pt x="33" y="63"/>
                      </a:cubicBezTo>
                      <a:cubicBezTo>
                        <a:pt x="34" y="64"/>
                        <a:pt x="39" y="62"/>
                        <a:pt x="38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14"/>
                <p:cNvSpPr>
                  <a:spLocks/>
                </p:cNvSpPr>
                <p:nvPr/>
              </p:nvSpPr>
              <p:spPr bwMode="auto">
                <a:xfrm>
                  <a:off x="2354" y="-209"/>
                  <a:ext cx="171" cy="66"/>
                </a:xfrm>
                <a:custGeom>
                  <a:avLst/>
                  <a:gdLst>
                    <a:gd name="T0" fmla="*/ 2 w 72"/>
                    <a:gd name="T1" fmla="*/ 21 h 28"/>
                    <a:gd name="T2" fmla="*/ 71 w 72"/>
                    <a:gd name="T3" fmla="*/ 2 h 28"/>
                    <a:gd name="T4" fmla="*/ 66 w 72"/>
                    <a:gd name="T5" fmla="*/ 2 h 28"/>
                    <a:gd name="T6" fmla="*/ 6 w 72"/>
                    <a:gd name="T7" fmla="*/ 20 h 28"/>
                    <a:gd name="T8" fmla="*/ 2 w 72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28">
                      <a:moveTo>
                        <a:pt x="2" y="21"/>
                      </a:moveTo>
                      <a:cubicBezTo>
                        <a:pt x="27" y="28"/>
                        <a:pt x="54" y="23"/>
                        <a:pt x="71" y="2"/>
                      </a:cubicBezTo>
                      <a:cubicBezTo>
                        <a:pt x="72" y="1"/>
                        <a:pt x="67" y="0"/>
                        <a:pt x="66" y="2"/>
                      </a:cubicBezTo>
                      <a:cubicBezTo>
                        <a:pt x="52" y="20"/>
                        <a:pt x="28" y="26"/>
                        <a:pt x="6" y="20"/>
                      </a:cubicBezTo>
                      <a:cubicBezTo>
                        <a:pt x="5" y="19"/>
                        <a:pt x="0" y="20"/>
                        <a:pt x="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15"/>
                <p:cNvSpPr>
                  <a:spLocks/>
                </p:cNvSpPr>
                <p:nvPr/>
              </p:nvSpPr>
              <p:spPr bwMode="auto">
                <a:xfrm>
                  <a:off x="2226" y="-150"/>
                  <a:ext cx="228" cy="648"/>
                </a:xfrm>
                <a:custGeom>
                  <a:avLst/>
                  <a:gdLst>
                    <a:gd name="T0" fmla="*/ 90 w 96"/>
                    <a:gd name="T1" fmla="*/ 1 h 273"/>
                    <a:gd name="T2" fmla="*/ 0 w 96"/>
                    <a:gd name="T3" fmla="*/ 271 h 273"/>
                    <a:gd name="T4" fmla="*/ 5 w 96"/>
                    <a:gd name="T5" fmla="*/ 272 h 273"/>
                    <a:gd name="T6" fmla="*/ 95 w 96"/>
                    <a:gd name="T7" fmla="*/ 1 h 273"/>
                    <a:gd name="T8" fmla="*/ 90 w 96"/>
                    <a:gd name="T9" fmla="*/ 1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273">
                      <a:moveTo>
                        <a:pt x="90" y="1"/>
                      </a:moveTo>
                      <a:cubicBezTo>
                        <a:pt x="61" y="91"/>
                        <a:pt x="33" y="182"/>
                        <a:pt x="0" y="271"/>
                      </a:cubicBezTo>
                      <a:cubicBezTo>
                        <a:pt x="0" y="273"/>
                        <a:pt x="4" y="273"/>
                        <a:pt x="5" y="272"/>
                      </a:cubicBezTo>
                      <a:cubicBezTo>
                        <a:pt x="38" y="183"/>
                        <a:pt x="66" y="91"/>
                        <a:pt x="95" y="1"/>
                      </a:cubicBezTo>
                      <a:cubicBezTo>
                        <a:pt x="96" y="0"/>
                        <a:pt x="91" y="0"/>
                        <a:pt x="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16"/>
                <p:cNvSpPr>
                  <a:spLocks/>
                </p:cNvSpPr>
                <p:nvPr/>
              </p:nvSpPr>
              <p:spPr bwMode="auto">
                <a:xfrm>
                  <a:off x="2428" y="-181"/>
                  <a:ext cx="43" cy="41"/>
                </a:xfrm>
                <a:custGeom>
                  <a:avLst/>
                  <a:gdLst>
                    <a:gd name="T0" fmla="*/ 16 w 18"/>
                    <a:gd name="T1" fmla="*/ 11 h 17"/>
                    <a:gd name="T2" fmla="*/ 6 w 18"/>
                    <a:gd name="T3" fmla="*/ 16 h 17"/>
                    <a:gd name="T4" fmla="*/ 2 w 18"/>
                    <a:gd name="T5" fmla="*/ 6 h 17"/>
                    <a:gd name="T6" fmla="*/ 12 w 18"/>
                    <a:gd name="T7" fmla="*/ 1 h 17"/>
                    <a:gd name="T8" fmla="*/ 16 w 18"/>
                    <a:gd name="T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6" y="11"/>
                      </a:moveTo>
                      <a:cubicBezTo>
                        <a:pt x="15" y="15"/>
                        <a:pt x="10" y="17"/>
                        <a:pt x="6" y="16"/>
                      </a:cubicBezTo>
                      <a:cubicBezTo>
                        <a:pt x="2" y="14"/>
                        <a:pt x="0" y="10"/>
                        <a:pt x="2" y="6"/>
                      </a:cubicBezTo>
                      <a:cubicBezTo>
                        <a:pt x="3" y="2"/>
                        <a:pt x="8" y="0"/>
                        <a:pt x="12" y="1"/>
                      </a:cubicBezTo>
                      <a:cubicBezTo>
                        <a:pt x="16" y="3"/>
                        <a:pt x="18" y="7"/>
                        <a:pt x="1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17"/>
                <p:cNvSpPr>
                  <a:spLocks/>
                </p:cNvSpPr>
                <p:nvPr/>
              </p:nvSpPr>
              <p:spPr bwMode="auto">
                <a:xfrm>
                  <a:off x="2620" y="-126"/>
                  <a:ext cx="138" cy="130"/>
                </a:xfrm>
                <a:custGeom>
                  <a:avLst/>
                  <a:gdLst>
                    <a:gd name="T0" fmla="*/ 55 w 58"/>
                    <a:gd name="T1" fmla="*/ 53 h 55"/>
                    <a:gd name="T2" fmla="*/ 5 w 58"/>
                    <a:gd name="T3" fmla="*/ 2 h 55"/>
                    <a:gd name="T4" fmla="*/ 0 w 58"/>
                    <a:gd name="T5" fmla="*/ 1 h 55"/>
                    <a:gd name="T6" fmla="*/ 55 w 58"/>
                    <a:gd name="T7" fmla="*/ 55 h 55"/>
                    <a:gd name="T8" fmla="*/ 55 w 58"/>
                    <a:gd name="T9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55">
                      <a:moveTo>
                        <a:pt x="55" y="53"/>
                      </a:moveTo>
                      <a:cubicBezTo>
                        <a:pt x="27" y="49"/>
                        <a:pt x="7" y="30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ubicBezTo>
                        <a:pt x="2" y="32"/>
                        <a:pt x="25" y="51"/>
                        <a:pt x="55" y="55"/>
                      </a:cubicBezTo>
                      <a:cubicBezTo>
                        <a:pt x="57" y="55"/>
                        <a:pt x="58" y="53"/>
                        <a:pt x="5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18"/>
                <p:cNvSpPr>
                  <a:spLocks/>
                </p:cNvSpPr>
                <p:nvPr/>
              </p:nvSpPr>
              <p:spPr bwMode="auto">
                <a:xfrm>
                  <a:off x="2585" y="-116"/>
                  <a:ext cx="144" cy="102"/>
                </a:xfrm>
                <a:custGeom>
                  <a:avLst/>
                  <a:gdLst>
                    <a:gd name="T0" fmla="*/ 5 w 61"/>
                    <a:gd name="T1" fmla="*/ 43 h 43"/>
                    <a:gd name="T2" fmla="*/ 61 w 61"/>
                    <a:gd name="T3" fmla="*/ 2 h 43"/>
                    <a:gd name="T4" fmla="*/ 56 w 61"/>
                    <a:gd name="T5" fmla="*/ 1 h 43"/>
                    <a:gd name="T6" fmla="*/ 3 w 61"/>
                    <a:gd name="T7" fmla="*/ 41 h 43"/>
                    <a:gd name="T8" fmla="*/ 5 w 61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43">
                      <a:moveTo>
                        <a:pt x="5" y="43"/>
                      </a:moveTo>
                      <a:cubicBezTo>
                        <a:pt x="32" y="43"/>
                        <a:pt x="54" y="28"/>
                        <a:pt x="61" y="2"/>
                      </a:cubicBezTo>
                      <a:cubicBezTo>
                        <a:pt x="61" y="1"/>
                        <a:pt x="57" y="0"/>
                        <a:pt x="56" y="1"/>
                      </a:cubicBezTo>
                      <a:cubicBezTo>
                        <a:pt x="49" y="26"/>
                        <a:pt x="29" y="40"/>
                        <a:pt x="3" y="41"/>
                      </a:cubicBezTo>
                      <a:cubicBezTo>
                        <a:pt x="0" y="41"/>
                        <a:pt x="4" y="43"/>
                        <a:pt x="5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19"/>
                <p:cNvSpPr>
                  <a:spLocks/>
                </p:cNvSpPr>
                <p:nvPr/>
              </p:nvSpPr>
              <p:spPr bwMode="auto">
                <a:xfrm>
                  <a:off x="2653" y="-128"/>
                  <a:ext cx="45" cy="168"/>
                </a:xfrm>
                <a:custGeom>
                  <a:avLst/>
                  <a:gdLst>
                    <a:gd name="T0" fmla="*/ 18 w 19"/>
                    <a:gd name="T1" fmla="*/ 69 h 71"/>
                    <a:gd name="T2" fmla="*/ 10 w 19"/>
                    <a:gd name="T3" fmla="*/ 1 h 71"/>
                    <a:gd name="T4" fmla="*/ 4 w 19"/>
                    <a:gd name="T5" fmla="*/ 1 h 71"/>
                    <a:gd name="T6" fmla="*/ 14 w 19"/>
                    <a:gd name="T7" fmla="*/ 70 h 71"/>
                    <a:gd name="T8" fmla="*/ 18 w 19"/>
                    <a:gd name="T9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71">
                      <a:moveTo>
                        <a:pt x="18" y="69"/>
                      </a:moveTo>
                      <a:cubicBezTo>
                        <a:pt x="7" y="49"/>
                        <a:pt x="6" y="22"/>
                        <a:pt x="10" y="1"/>
                      </a:cubicBezTo>
                      <a:cubicBezTo>
                        <a:pt x="10" y="0"/>
                        <a:pt x="5" y="0"/>
                        <a:pt x="4" y="1"/>
                      </a:cubicBezTo>
                      <a:cubicBezTo>
                        <a:pt x="0" y="23"/>
                        <a:pt x="3" y="50"/>
                        <a:pt x="14" y="70"/>
                      </a:cubicBezTo>
                      <a:cubicBezTo>
                        <a:pt x="14" y="71"/>
                        <a:pt x="19" y="70"/>
                        <a:pt x="18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20"/>
                <p:cNvSpPr>
                  <a:spLocks/>
                </p:cNvSpPr>
                <p:nvPr/>
              </p:nvSpPr>
              <p:spPr bwMode="auto">
                <a:xfrm>
                  <a:off x="2585" y="-76"/>
                  <a:ext cx="175" cy="52"/>
                </a:xfrm>
                <a:custGeom>
                  <a:avLst/>
                  <a:gdLst>
                    <a:gd name="T0" fmla="*/ 1 w 74"/>
                    <a:gd name="T1" fmla="*/ 2 h 22"/>
                    <a:gd name="T2" fmla="*/ 72 w 74"/>
                    <a:gd name="T3" fmla="*/ 8 h 22"/>
                    <a:gd name="T4" fmla="*/ 68 w 74"/>
                    <a:gd name="T5" fmla="*/ 7 h 22"/>
                    <a:gd name="T6" fmla="*/ 6 w 74"/>
                    <a:gd name="T7" fmla="*/ 1 h 22"/>
                    <a:gd name="T8" fmla="*/ 1 w 74"/>
                    <a:gd name="T9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2">
                      <a:moveTo>
                        <a:pt x="1" y="2"/>
                      </a:moveTo>
                      <a:cubicBezTo>
                        <a:pt x="22" y="18"/>
                        <a:pt x="49" y="22"/>
                        <a:pt x="72" y="8"/>
                      </a:cubicBezTo>
                      <a:cubicBezTo>
                        <a:pt x="74" y="7"/>
                        <a:pt x="69" y="7"/>
                        <a:pt x="68" y="7"/>
                      </a:cubicBezTo>
                      <a:cubicBezTo>
                        <a:pt x="47" y="20"/>
                        <a:pt x="24" y="15"/>
                        <a:pt x="6" y="1"/>
                      </a:cubicBezTo>
                      <a:cubicBezTo>
                        <a:pt x="4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21"/>
                <p:cNvSpPr>
                  <a:spLocks/>
                </p:cNvSpPr>
                <p:nvPr/>
              </p:nvSpPr>
              <p:spPr bwMode="auto">
                <a:xfrm>
                  <a:off x="2224" y="-33"/>
                  <a:ext cx="448" cy="526"/>
                </a:xfrm>
                <a:custGeom>
                  <a:avLst/>
                  <a:gdLst>
                    <a:gd name="T0" fmla="*/ 183 w 189"/>
                    <a:gd name="T1" fmla="*/ 1 h 222"/>
                    <a:gd name="T2" fmla="*/ 1 w 189"/>
                    <a:gd name="T3" fmla="*/ 221 h 222"/>
                    <a:gd name="T4" fmla="*/ 6 w 189"/>
                    <a:gd name="T5" fmla="*/ 221 h 222"/>
                    <a:gd name="T6" fmla="*/ 188 w 189"/>
                    <a:gd name="T7" fmla="*/ 2 h 222"/>
                    <a:gd name="T8" fmla="*/ 183 w 189"/>
                    <a:gd name="T9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222">
                      <a:moveTo>
                        <a:pt x="183" y="1"/>
                      </a:moveTo>
                      <a:cubicBezTo>
                        <a:pt x="123" y="75"/>
                        <a:pt x="64" y="150"/>
                        <a:pt x="1" y="221"/>
                      </a:cubicBezTo>
                      <a:cubicBezTo>
                        <a:pt x="0" y="222"/>
                        <a:pt x="5" y="222"/>
                        <a:pt x="6" y="221"/>
                      </a:cubicBezTo>
                      <a:cubicBezTo>
                        <a:pt x="69" y="150"/>
                        <a:pt x="128" y="75"/>
                        <a:pt x="188" y="2"/>
                      </a:cubicBezTo>
                      <a:cubicBezTo>
                        <a:pt x="189" y="1"/>
                        <a:pt x="184" y="0"/>
                        <a:pt x="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22"/>
                <p:cNvSpPr>
                  <a:spLocks/>
                </p:cNvSpPr>
                <p:nvPr/>
              </p:nvSpPr>
              <p:spPr bwMode="auto">
                <a:xfrm>
                  <a:off x="2651" y="-62"/>
                  <a:ext cx="40" cy="40"/>
                </a:xfrm>
                <a:custGeom>
                  <a:avLst/>
                  <a:gdLst>
                    <a:gd name="T0" fmla="*/ 14 w 17"/>
                    <a:gd name="T1" fmla="*/ 14 h 17"/>
                    <a:gd name="T2" fmla="*/ 3 w 17"/>
                    <a:gd name="T3" fmla="*/ 15 h 17"/>
                    <a:gd name="T4" fmla="*/ 3 w 17"/>
                    <a:gd name="T5" fmla="*/ 4 h 17"/>
                    <a:gd name="T6" fmla="*/ 14 w 17"/>
                    <a:gd name="T7" fmla="*/ 3 h 17"/>
                    <a:gd name="T8" fmla="*/ 14 w 17"/>
                    <a:gd name="T9" fmla="*/ 1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4" y="14"/>
                      </a:moveTo>
                      <a:cubicBezTo>
                        <a:pt x="11" y="17"/>
                        <a:pt x="7" y="17"/>
                        <a:pt x="3" y="15"/>
                      </a:cubicBezTo>
                      <a:cubicBezTo>
                        <a:pt x="0" y="12"/>
                        <a:pt x="0" y="7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6"/>
                        <a:pt x="17" y="11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23"/>
                <p:cNvSpPr>
                  <a:spLocks/>
                </p:cNvSpPr>
                <p:nvPr/>
              </p:nvSpPr>
              <p:spPr bwMode="auto">
                <a:xfrm>
                  <a:off x="2801" y="69"/>
                  <a:ext cx="106" cy="168"/>
                </a:xfrm>
                <a:custGeom>
                  <a:avLst/>
                  <a:gdLst>
                    <a:gd name="T0" fmla="*/ 43 w 45"/>
                    <a:gd name="T1" fmla="*/ 70 h 71"/>
                    <a:gd name="T2" fmla="*/ 15 w 45"/>
                    <a:gd name="T3" fmla="*/ 2 h 71"/>
                    <a:gd name="T4" fmla="*/ 10 w 45"/>
                    <a:gd name="T5" fmla="*/ 2 h 71"/>
                    <a:gd name="T6" fmla="*/ 39 w 45"/>
                    <a:gd name="T7" fmla="*/ 71 h 71"/>
                    <a:gd name="T8" fmla="*/ 43 w 4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71">
                      <a:moveTo>
                        <a:pt x="43" y="70"/>
                      </a:moveTo>
                      <a:cubicBezTo>
                        <a:pt x="18" y="55"/>
                        <a:pt x="6" y="30"/>
                        <a:pt x="15" y="2"/>
                      </a:cubicBezTo>
                      <a:cubicBezTo>
                        <a:pt x="15" y="1"/>
                        <a:pt x="10" y="0"/>
                        <a:pt x="10" y="2"/>
                      </a:cubicBezTo>
                      <a:cubicBezTo>
                        <a:pt x="0" y="30"/>
                        <a:pt x="13" y="56"/>
                        <a:pt x="39" y="71"/>
                      </a:cubicBezTo>
                      <a:cubicBezTo>
                        <a:pt x="40" y="71"/>
                        <a:pt x="45" y="71"/>
                        <a:pt x="4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24"/>
                <p:cNvSpPr>
                  <a:spLocks/>
                </p:cNvSpPr>
                <p:nvPr/>
              </p:nvSpPr>
              <p:spPr bwMode="auto">
                <a:xfrm>
                  <a:off x="2751" y="116"/>
                  <a:ext cx="173" cy="69"/>
                </a:xfrm>
                <a:custGeom>
                  <a:avLst/>
                  <a:gdLst>
                    <a:gd name="T0" fmla="*/ 3 w 73"/>
                    <a:gd name="T1" fmla="*/ 19 h 29"/>
                    <a:gd name="T2" fmla="*/ 72 w 73"/>
                    <a:gd name="T3" fmla="*/ 2 h 29"/>
                    <a:gd name="T4" fmla="*/ 68 w 73"/>
                    <a:gd name="T5" fmla="*/ 1 h 29"/>
                    <a:gd name="T6" fmla="*/ 5 w 73"/>
                    <a:gd name="T7" fmla="*/ 17 h 29"/>
                    <a:gd name="T8" fmla="*/ 3 w 73"/>
                    <a:gd name="T9" fmla="*/ 1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9">
                      <a:moveTo>
                        <a:pt x="3" y="19"/>
                      </a:moveTo>
                      <a:cubicBezTo>
                        <a:pt x="29" y="29"/>
                        <a:pt x="55" y="24"/>
                        <a:pt x="72" y="2"/>
                      </a:cubicBezTo>
                      <a:cubicBezTo>
                        <a:pt x="73" y="1"/>
                        <a:pt x="68" y="0"/>
                        <a:pt x="68" y="1"/>
                      </a:cubicBezTo>
                      <a:cubicBezTo>
                        <a:pt x="52" y="21"/>
                        <a:pt x="29" y="27"/>
                        <a:pt x="5" y="17"/>
                      </a:cubicBezTo>
                      <a:cubicBezTo>
                        <a:pt x="3" y="16"/>
                        <a:pt x="0" y="18"/>
                        <a:pt x="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25"/>
                <p:cNvSpPr>
                  <a:spLocks/>
                </p:cNvSpPr>
                <p:nvPr/>
              </p:nvSpPr>
              <p:spPr bwMode="auto">
                <a:xfrm>
                  <a:off x="2817" y="85"/>
                  <a:ext cx="62" cy="164"/>
                </a:xfrm>
                <a:custGeom>
                  <a:avLst/>
                  <a:gdLst>
                    <a:gd name="T0" fmla="*/ 8 w 26"/>
                    <a:gd name="T1" fmla="*/ 67 h 69"/>
                    <a:gd name="T2" fmla="*/ 25 w 26"/>
                    <a:gd name="T3" fmla="*/ 1 h 69"/>
                    <a:gd name="T4" fmla="*/ 21 w 26"/>
                    <a:gd name="T5" fmla="*/ 1 h 69"/>
                    <a:gd name="T6" fmla="*/ 3 w 26"/>
                    <a:gd name="T7" fmla="*/ 68 h 69"/>
                    <a:gd name="T8" fmla="*/ 8 w 26"/>
                    <a:gd name="T9" fmla="*/ 6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8" y="67"/>
                      </a:moveTo>
                      <a:cubicBezTo>
                        <a:pt x="5" y="45"/>
                        <a:pt x="13" y="19"/>
                        <a:pt x="25" y="1"/>
                      </a:cubicBezTo>
                      <a:cubicBezTo>
                        <a:pt x="26" y="0"/>
                        <a:pt x="21" y="0"/>
                        <a:pt x="21" y="1"/>
                      </a:cubicBezTo>
                      <a:cubicBezTo>
                        <a:pt x="9" y="19"/>
                        <a:pt x="0" y="45"/>
                        <a:pt x="3" y="68"/>
                      </a:cubicBezTo>
                      <a:cubicBezTo>
                        <a:pt x="3" y="69"/>
                        <a:pt x="8" y="69"/>
                        <a:pt x="8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26"/>
                <p:cNvSpPr>
                  <a:spLocks/>
                </p:cNvSpPr>
                <p:nvPr/>
              </p:nvSpPr>
              <p:spPr bwMode="auto">
                <a:xfrm>
                  <a:off x="2772" y="104"/>
                  <a:ext cx="159" cy="88"/>
                </a:xfrm>
                <a:custGeom>
                  <a:avLst/>
                  <a:gdLst>
                    <a:gd name="T0" fmla="*/ 1 w 67"/>
                    <a:gd name="T1" fmla="*/ 2 h 37"/>
                    <a:gd name="T2" fmla="*/ 63 w 67"/>
                    <a:gd name="T3" fmla="*/ 33 h 37"/>
                    <a:gd name="T4" fmla="*/ 62 w 67"/>
                    <a:gd name="T5" fmla="*/ 31 h 37"/>
                    <a:gd name="T6" fmla="*/ 6 w 67"/>
                    <a:gd name="T7" fmla="*/ 1 h 37"/>
                    <a:gd name="T8" fmla="*/ 1 w 67"/>
                    <a:gd name="T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7">
                      <a:moveTo>
                        <a:pt x="1" y="2"/>
                      </a:moveTo>
                      <a:cubicBezTo>
                        <a:pt x="14" y="24"/>
                        <a:pt x="37" y="37"/>
                        <a:pt x="63" y="33"/>
                      </a:cubicBezTo>
                      <a:cubicBezTo>
                        <a:pt x="67" y="33"/>
                        <a:pt x="64" y="31"/>
                        <a:pt x="62" y="31"/>
                      </a:cubicBezTo>
                      <a:cubicBezTo>
                        <a:pt x="38" y="35"/>
                        <a:pt x="17" y="21"/>
                        <a:pt x="6" y="1"/>
                      </a:cubicBezTo>
                      <a:cubicBezTo>
                        <a:pt x="5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27"/>
                <p:cNvSpPr>
                  <a:spLocks/>
                </p:cNvSpPr>
                <p:nvPr/>
              </p:nvSpPr>
              <p:spPr bwMode="auto">
                <a:xfrm>
                  <a:off x="2221" y="171"/>
                  <a:ext cx="617" cy="322"/>
                </a:xfrm>
                <a:custGeom>
                  <a:avLst/>
                  <a:gdLst>
                    <a:gd name="T0" fmla="*/ 254 w 260"/>
                    <a:gd name="T1" fmla="*/ 1 h 136"/>
                    <a:gd name="T2" fmla="*/ 3 w 260"/>
                    <a:gd name="T3" fmla="*/ 134 h 136"/>
                    <a:gd name="T4" fmla="*/ 6 w 260"/>
                    <a:gd name="T5" fmla="*/ 136 h 136"/>
                    <a:gd name="T6" fmla="*/ 258 w 260"/>
                    <a:gd name="T7" fmla="*/ 2 h 136"/>
                    <a:gd name="T8" fmla="*/ 254 w 260"/>
                    <a:gd name="T9" fmla="*/ 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136">
                      <a:moveTo>
                        <a:pt x="254" y="1"/>
                      </a:moveTo>
                      <a:cubicBezTo>
                        <a:pt x="171" y="46"/>
                        <a:pt x="88" y="93"/>
                        <a:pt x="3" y="134"/>
                      </a:cubicBezTo>
                      <a:cubicBezTo>
                        <a:pt x="0" y="136"/>
                        <a:pt x="5" y="136"/>
                        <a:pt x="6" y="136"/>
                      </a:cubicBezTo>
                      <a:cubicBezTo>
                        <a:pt x="92" y="94"/>
                        <a:pt x="175" y="47"/>
                        <a:pt x="258" y="2"/>
                      </a:cubicBezTo>
                      <a:cubicBezTo>
                        <a:pt x="260" y="0"/>
                        <a:pt x="256" y="0"/>
                        <a:pt x="2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28"/>
                <p:cNvSpPr>
                  <a:spLocks/>
                </p:cNvSpPr>
                <p:nvPr/>
              </p:nvSpPr>
              <p:spPr bwMode="auto">
                <a:xfrm>
                  <a:off x="2820" y="144"/>
                  <a:ext cx="42" cy="43"/>
                </a:xfrm>
                <a:custGeom>
                  <a:avLst/>
                  <a:gdLst>
                    <a:gd name="T0" fmla="*/ 12 w 18"/>
                    <a:gd name="T1" fmla="*/ 16 h 18"/>
                    <a:gd name="T2" fmla="*/ 2 w 18"/>
                    <a:gd name="T3" fmla="*/ 12 h 18"/>
                    <a:gd name="T4" fmla="*/ 6 w 18"/>
                    <a:gd name="T5" fmla="*/ 2 h 18"/>
                    <a:gd name="T6" fmla="*/ 16 w 18"/>
                    <a:gd name="T7" fmla="*/ 6 h 18"/>
                    <a:gd name="T8" fmla="*/ 12 w 18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2" y="16"/>
                      </a:moveTo>
                      <a:cubicBezTo>
                        <a:pt x="8" y="18"/>
                        <a:pt x="4" y="16"/>
                        <a:pt x="2" y="12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4" y="2"/>
                        <a:pt x="16" y="6"/>
                      </a:cubicBezTo>
                      <a:cubicBezTo>
                        <a:pt x="18" y="10"/>
                        <a:pt x="16" y="14"/>
                        <a:pt x="1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29"/>
                <p:cNvSpPr>
                  <a:spLocks/>
                </p:cNvSpPr>
                <p:nvPr/>
              </p:nvSpPr>
              <p:spPr bwMode="auto">
                <a:xfrm>
                  <a:off x="2900" y="322"/>
                  <a:ext cx="62" cy="183"/>
                </a:xfrm>
                <a:custGeom>
                  <a:avLst/>
                  <a:gdLst>
                    <a:gd name="T0" fmla="*/ 25 w 26"/>
                    <a:gd name="T1" fmla="*/ 75 h 77"/>
                    <a:gd name="T2" fmla="*/ 24 w 26"/>
                    <a:gd name="T3" fmla="*/ 2 h 77"/>
                    <a:gd name="T4" fmla="*/ 19 w 26"/>
                    <a:gd name="T5" fmla="*/ 1 h 77"/>
                    <a:gd name="T6" fmla="*/ 21 w 26"/>
                    <a:gd name="T7" fmla="*/ 76 h 77"/>
                    <a:gd name="T8" fmla="*/ 25 w 26"/>
                    <a:gd name="T9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77">
                      <a:moveTo>
                        <a:pt x="25" y="75"/>
                      </a:moveTo>
                      <a:cubicBezTo>
                        <a:pt x="7" y="53"/>
                        <a:pt x="5" y="25"/>
                        <a:pt x="24" y="2"/>
                      </a:cubicBezTo>
                      <a:cubicBezTo>
                        <a:pt x="25" y="1"/>
                        <a:pt x="20" y="0"/>
                        <a:pt x="19" y="1"/>
                      </a:cubicBezTo>
                      <a:cubicBezTo>
                        <a:pt x="0" y="24"/>
                        <a:pt x="2" y="53"/>
                        <a:pt x="21" y="76"/>
                      </a:cubicBezTo>
                      <a:cubicBezTo>
                        <a:pt x="21" y="77"/>
                        <a:pt x="26" y="77"/>
                        <a:pt x="25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" name="Freeform 30"/>
                <p:cNvSpPr>
                  <a:spLocks/>
                </p:cNvSpPr>
                <p:nvPr/>
              </p:nvSpPr>
              <p:spPr bwMode="auto">
                <a:xfrm>
                  <a:off x="2848" y="377"/>
                  <a:ext cx="176" cy="59"/>
                </a:xfrm>
                <a:custGeom>
                  <a:avLst/>
                  <a:gdLst>
                    <a:gd name="T0" fmla="*/ 1 w 74"/>
                    <a:gd name="T1" fmla="*/ 1 h 25"/>
                    <a:gd name="T2" fmla="*/ 72 w 74"/>
                    <a:gd name="T3" fmla="*/ 11 h 25"/>
                    <a:gd name="T4" fmla="*/ 68 w 74"/>
                    <a:gd name="T5" fmla="*/ 9 h 25"/>
                    <a:gd name="T6" fmla="*/ 6 w 74"/>
                    <a:gd name="T7" fmla="*/ 1 h 25"/>
                    <a:gd name="T8" fmla="*/ 1 w 74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5">
                      <a:moveTo>
                        <a:pt x="1" y="1"/>
                      </a:moveTo>
                      <a:cubicBezTo>
                        <a:pt x="21" y="20"/>
                        <a:pt x="48" y="25"/>
                        <a:pt x="72" y="11"/>
                      </a:cubicBezTo>
                      <a:cubicBezTo>
                        <a:pt x="74" y="10"/>
                        <a:pt x="69" y="9"/>
                        <a:pt x="68" y="9"/>
                      </a:cubicBezTo>
                      <a:cubicBezTo>
                        <a:pt x="47" y="22"/>
                        <a:pt x="24" y="18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" name="Freeform 31"/>
                <p:cNvSpPr>
                  <a:spLocks/>
                </p:cNvSpPr>
                <p:nvPr/>
              </p:nvSpPr>
              <p:spPr bwMode="auto">
                <a:xfrm>
                  <a:off x="2881" y="353"/>
                  <a:ext cx="114" cy="138"/>
                </a:xfrm>
                <a:custGeom>
                  <a:avLst/>
                  <a:gdLst>
                    <a:gd name="T0" fmla="*/ 5 w 48"/>
                    <a:gd name="T1" fmla="*/ 56 h 58"/>
                    <a:gd name="T2" fmla="*/ 46 w 48"/>
                    <a:gd name="T3" fmla="*/ 1 h 58"/>
                    <a:gd name="T4" fmla="*/ 42 w 48"/>
                    <a:gd name="T5" fmla="*/ 0 h 58"/>
                    <a:gd name="T6" fmla="*/ 0 w 48"/>
                    <a:gd name="T7" fmla="*/ 56 h 58"/>
                    <a:gd name="T8" fmla="*/ 5 w 48"/>
                    <a:gd name="T9" fmla="*/ 5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58">
                      <a:moveTo>
                        <a:pt x="5" y="56"/>
                      </a:moveTo>
                      <a:cubicBezTo>
                        <a:pt x="11" y="34"/>
                        <a:pt x="28" y="14"/>
                        <a:pt x="46" y="1"/>
                      </a:cubicBezTo>
                      <a:cubicBezTo>
                        <a:pt x="48" y="0"/>
                        <a:pt x="43" y="0"/>
                        <a:pt x="42" y="0"/>
                      </a:cubicBezTo>
                      <a:cubicBezTo>
                        <a:pt x="24" y="13"/>
                        <a:pt x="6" y="34"/>
                        <a:pt x="0" y="56"/>
                      </a:cubicBezTo>
                      <a:cubicBezTo>
                        <a:pt x="0" y="58"/>
                        <a:pt x="5" y="57"/>
                        <a:pt x="5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" name="Freeform 32"/>
                <p:cNvSpPr>
                  <a:spLocks/>
                </p:cNvSpPr>
                <p:nvPr/>
              </p:nvSpPr>
              <p:spPr bwMode="auto">
                <a:xfrm>
                  <a:off x="2886" y="337"/>
                  <a:ext cx="121" cy="125"/>
                </a:xfrm>
                <a:custGeom>
                  <a:avLst/>
                  <a:gdLst>
                    <a:gd name="T0" fmla="*/ 0 w 51"/>
                    <a:gd name="T1" fmla="*/ 1 h 53"/>
                    <a:gd name="T2" fmla="*/ 45 w 51"/>
                    <a:gd name="T3" fmla="*/ 53 h 53"/>
                    <a:gd name="T4" fmla="*/ 48 w 51"/>
                    <a:gd name="T5" fmla="*/ 51 h 53"/>
                    <a:gd name="T6" fmla="*/ 5 w 51"/>
                    <a:gd name="T7" fmla="*/ 1 h 53"/>
                    <a:gd name="T8" fmla="*/ 0 w 51"/>
                    <a:gd name="T9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53">
                      <a:moveTo>
                        <a:pt x="0" y="1"/>
                      </a:moveTo>
                      <a:cubicBezTo>
                        <a:pt x="4" y="26"/>
                        <a:pt x="20" y="47"/>
                        <a:pt x="45" y="53"/>
                      </a:cubicBezTo>
                      <a:cubicBezTo>
                        <a:pt x="47" y="53"/>
                        <a:pt x="51" y="52"/>
                        <a:pt x="48" y="51"/>
                      </a:cubicBezTo>
                      <a:cubicBezTo>
                        <a:pt x="24" y="46"/>
                        <a:pt x="9" y="24"/>
                        <a:pt x="5" y="1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" name="Freeform 33"/>
                <p:cNvSpPr>
                  <a:spLocks/>
                </p:cNvSpPr>
                <p:nvPr/>
              </p:nvSpPr>
              <p:spPr bwMode="auto">
                <a:xfrm>
                  <a:off x="2233" y="417"/>
                  <a:ext cx="689" cy="78"/>
                </a:xfrm>
                <a:custGeom>
                  <a:avLst/>
                  <a:gdLst>
                    <a:gd name="T0" fmla="*/ 287 w 290"/>
                    <a:gd name="T1" fmla="*/ 0 h 33"/>
                    <a:gd name="T2" fmla="*/ 3 w 290"/>
                    <a:gd name="T3" fmla="*/ 31 h 33"/>
                    <a:gd name="T4" fmla="*/ 4 w 290"/>
                    <a:gd name="T5" fmla="*/ 33 h 33"/>
                    <a:gd name="T6" fmla="*/ 287 w 290"/>
                    <a:gd name="T7" fmla="*/ 2 h 33"/>
                    <a:gd name="T8" fmla="*/ 287 w 290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33">
                      <a:moveTo>
                        <a:pt x="287" y="0"/>
                      </a:moveTo>
                      <a:cubicBezTo>
                        <a:pt x="193" y="11"/>
                        <a:pt x="98" y="24"/>
                        <a:pt x="3" y="31"/>
                      </a:cubicBezTo>
                      <a:cubicBezTo>
                        <a:pt x="0" y="31"/>
                        <a:pt x="1" y="33"/>
                        <a:pt x="4" y="33"/>
                      </a:cubicBezTo>
                      <a:cubicBezTo>
                        <a:pt x="98" y="26"/>
                        <a:pt x="193" y="13"/>
                        <a:pt x="287" y="2"/>
                      </a:cubicBezTo>
                      <a:cubicBezTo>
                        <a:pt x="290" y="2"/>
                        <a:pt x="290" y="0"/>
                        <a:pt x="2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" name="Freeform 34"/>
                <p:cNvSpPr>
                  <a:spLocks/>
                </p:cNvSpPr>
                <p:nvPr/>
              </p:nvSpPr>
              <p:spPr bwMode="auto">
                <a:xfrm>
                  <a:off x="2907" y="398"/>
                  <a:ext cx="38" cy="38"/>
                </a:xfrm>
                <a:custGeom>
                  <a:avLst/>
                  <a:gdLst>
                    <a:gd name="T0" fmla="*/ 9 w 16"/>
                    <a:gd name="T1" fmla="*/ 15 h 16"/>
                    <a:gd name="T2" fmla="*/ 1 w 16"/>
                    <a:gd name="T3" fmla="*/ 8 h 16"/>
                    <a:gd name="T4" fmla="*/ 8 w 16"/>
                    <a:gd name="T5" fmla="*/ 0 h 16"/>
                    <a:gd name="T6" fmla="*/ 16 w 16"/>
                    <a:gd name="T7" fmla="*/ 7 h 16"/>
                    <a:gd name="T8" fmla="*/ 9 w 16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15"/>
                      </a:moveTo>
                      <a:cubicBezTo>
                        <a:pt x="5" y="16"/>
                        <a:pt x="1" y="13"/>
                        <a:pt x="1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ubicBezTo>
                        <a:pt x="16" y="11"/>
                        <a:pt x="13" y="15"/>
                        <a:pt x="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" name="Freeform 35"/>
                <p:cNvSpPr>
                  <a:spLocks/>
                </p:cNvSpPr>
                <p:nvPr/>
              </p:nvSpPr>
              <p:spPr bwMode="auto">
                <a:xfrm>
                  <a:off x="2876" y="571"/>
                  <a:ext cx="95" cy="174"/>
                </a:xfrm>
                <a:custGeom>
                  <a:avLst/>
                  <a:gdLst>
                    <a:gd name="T0" fmla="*/ 14 w 40"/>
                    <a:gd name="T1" fmla="*/ 71 h 73"/>
                    <a:gd name="T2" fmla="*/ 38 w 40"/>
                    <a:gd name="T3" fmla="*/ 3 h 73"/>
                    <a:gd name="T4" fmla="*/ 34 w 40"/>
                    <a:gd name="T5" fmla="*/ 1 h 73"/>
                    <a:gd name="T6" fmla="*/ 9 w 40"/>
                    <a:gd name="T7" fmla="*/ 71 h 73"/>
                    <a:gd name="T8" fmla="*/ 14 w 40"/>
                    <a:gd name="T9" fmla="*/ 71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3">
                      <a:moveTo>
                        <a:pt x="14" y="71"/>
                      </a:moveTo>
                      <a:cubicBezTo>
                        <a:pt x="5" y="44"/>
                        <a:pt x="13" y="17"/>
                        <a:pt x="38" y="3"/>
                      </a:cubicBezTo>
                      <a:cubicBezTo>
                        <a:pt x="40" y="2"/>
                        <a:pt x="35" y="0"/>
                        <a:pt x="34" y="1"/>
                      </a:cubicBezTo>
                      <a:cubicBezTo>
                        <a:pt x="8" y="16"/>
                        <a:pt x="0" y="43"/>
                        <a:pt x="9" y="71"/>
                      </a:cubicBezTo>
                      <a:cubicBezTo>
                        <a:pt x="10" y="73"/>
                        <a:pt x="14" y="73"/>
                        <a:pt x="14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" name="Freeform 36"/>
                <p:cNvSpPr>
                  <a:spLocks/>
                </p:cNvSpPr>
                <p:nvPr/>
              </p:nvSpPr>
              <p:spPr bwMode="auto">
                <a:xfrm>
                  <a:off x="2848" y="588"/>
                  <a:ext cx="157" cy="92"/>
                </a:xfrm>
                <a:custGeom>
                  <a:avLst/>
                  <a:gdLst>
                    <a:gd name="T0" fmla="*/ 0 w 66"/>
                    <a:gd name="T1" fmla="*/ 2 h 39"/>
                    <a:gd name="T2" fmla="*/ 64 w 66"/>
                    <a:gd name="T3" fmla="*/ 35 h 39"/>
                    <a:gd name="T4" fmla="*/ 61 w 66"/>
                    <a:gd name="T5" fmla="*/ 33 h 39"/>
                    <a:gd name="T6" fmla="*/ 5 w 66"/>
                    <a:gd name="T7" fmla="*/ 2 h 39"/>
                    <a:gd name="T8" fmla="*/ 0 w 66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9">
                      <a:moveTo>
                        <a:pt x="0" y="2"/>
                      </a:moveTo>
                      <a:cubicBezTo>
                        <a:pt x="12" y="27"/>
                        <a:pt x="36" y="39"/>
                        <a:pt x="64" y="35"/>
                      </a:cubicBezTo>
                      <a:cubicBezTo>
                        <a:pt x="66" y="34"/>
                        <a:pt x="62" y="32"/>
                        <a:pt x="61" y="33"/>
                      </a:cubicBezTo>
                      <a:cubicBezTo>
                        <a:pt x="36" y="37"/>
                        <a:pt x="16" y="24"/>
                        <a:pt x="5" y="2"/>
                      </a:cubicBezTo>
                      <a:cubicBezTo>
                        <a:pt x="4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" name="Freeform 37"/>
                <p:cNvSpPr>
                  <a:spLocks/>
                </p:cNvSpPr>
                <p:nvPr/>
              </p:nvSpPr>
              <p:spPr bwMode="auto">
                <a:xfrm>
                  <a:off x="2838" y="609"/>
                  <a:ext cx="157" cy="98"/>
                </a:xfrm>
                <a:custGeom>
                  <a:avLst/>
                  <a:gdLst>
                    <a:gd name="T0" fmla="*/ 6 w 66"/>
                    <a:gd name="T1" fmla="*/ 39 h 41"/>
                    <a:gd name="T2" fmla="*/ 62 w 66"/>
                    <a:gd name="T3" fmla="*/ 3 h 41"/>
                    <a:gd name="T4" fmla="*/ 61 w 66"/>
                    <a:gd name="T5" fmla="*/ 1 h 41"/>
                    <a:gd name="T6" fmla="*/ 1 w 66"/>
                    <a:gd name="T7" fmla="*/ 39 h 41"/>
                    <a:gd name="T8" fmla="*/ 6 w 66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1">
                      <a:moveTo>
                        <a:pt x="6" y="39"/>
                      </a:moveTo>
                      <a:cubicBezTo>
                        <a:pt x="19" y="22"/>
                        <a:pt x="42" y="8"/>
                        <a:pt x="62" y="3"/>
                      </a:cubicBezTo>
                      <a:cubicBezTo>
                        <a:pt x="66" y="2"/>
                        <a:pt x="63" y="0"/>
                        <a:pt x="61" y="1"/>
                      </a:cubicBezTo>
                      <a:cubicBezTo>
                        <a:pt x="39" y="7"/>
                        <a:pt x="14" y="20"/>
                        <a:pt x="1" y="39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" name="Freeform 38"/>
                <p:cNvSpPr>
                  <a:spLocks/>
                </p:cNvSpPr>
                <p:nvPr/>
              </p:nvSpPr>
              <p:spPr bwMode="auto">
                <a:xfrm>
                  <a:off x="2886" y="564"/>
                  <a:ext cx="81" cy="154"/>
                </a:xfrm>
                <a:custGeom>
                  <a:avLst/>
                  <a:gdLst>
                    <a:gd name="T0" fmla="*/ 5 w 34"/>
                    <a:gd name="T1" fmla="*/ 1 h 65"/>
                    <a:gd name="T2" fmla="*/ 28 w 34"/>
                    <a:gd name="T3" fmla="*/ 64 h 65"/>
                    <a:gd name="T4" fmla="*/ 32 w 34"/>
                    <a:gd name="T5" fmla="*/ 63 h 65"/>
                    <a:gd name="T6" fmla="*/ 10 w 34"/>
                    <a:gd name="T7" fmla="*/ 1 h 65"/>
                    <a:gd name="T8" fmla="*/ 5 w 34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65">
                      <a:moveTo>
                        <a:pt x="5" y="1"/>
                      </a:moveTo>
                      <a:cubicBezTo>
                        <a:pt x="0" y="26"/>
                        <a:pt x="7" y="50"/>
                        <a:pt x="28" y="64"/>
                      </a:cubicBezTo>
                      <a:cubicBezTo>
                        <a:pt x="29" y="65"/>
                        <a:pt x="34" y="64"/>
                        <a:pt x="32" y="63"/>
                      </a:cubicBezTo>
                      <a:cubicBezTo>
                        <a:pt x="12" y="49"/>
                        <a:pt x="5" y="25"/>
                        <a:pt x="10" y="1"/>
                      </a:cubicBezTo>
                      <a:cubicBezTo>
                        <a:pt x="10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39"/>
                <p:cNvSpPr>
                  <a:spLocks/>
                </p:cNvSpPr>
                <p:nvPr/>
              </p:nvSpPr>
              <p:spPr bwMode="auto">
                <a:xfrm>
                  <a:off x="2228" y="481"/>
                  <a:ext cx="677" cy="171"/>
                </a:xfrm>
                <a:custGeom>
                  <a:avLst/>
                  <a:gdLst>
                    <a:gd name="T0" fmla="*/ 283 w 285"/>
                    <a:gd name="T1" fmla="*/ 70 h 72"/>
                    <a:gd name="T2" fmla="*/ 6 w 285"/>
                    <a:gd name="T3" fmla="*/ 0 h 72"/>
                    <a:gd name="T4" fmla="*/ 3 w 285"/>
                    <a:gd name="T5" fmla="*/ 2 h 72"/>
                    <a:gd name="T6" fmla="*/ 279 w 285"/>
                    <a:gd name="T7" fmla="*/ 72 h 72"/>
                    <a:gd name="T8" fmla="*/ 283 w 285"/>
                    <a:gd name="T9" fmla="*/ 7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2">
                      <a:moveTo>
                        <a:pt x="283" y="70"/>
                      </a:moveTo>
                      <a:cubicBezTo>
                        <a:pt x="190" y="47"/>
                        <a:pt x="97" y="26"/>
                        <a:pt x="6" y="0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94" y="28"/>
                        <a:pt x="187" y="49"/>
                        <a:pt x="279" y="72"/>
                      </a:cubicBezTo>
                      <a:cubicBezTo>
                        <a:pt x="280" y="72"/>
                        <a:pt x="285" y="71"/>
                        <a:pt x="28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40"/>
                <p:cNvSpPr>
                  <a:spLocks/>
                </p:cNvSpPr>
                <p:nvPr/>
              </p:nvSpPr>
              <p:spPr bwMode="auto">
                <a:xfrm>
                  <a:off x="2888" y="631"/>
                  <a:ext cx="41" cy="40"/>
                </a:xfrm>
                <a:custGeom>
                  <a:avLst/>
                  <a:gdLst>
                    <a:gd name="T0" fmla="*/ 6 w 17"/>
                    <a:gd name="T1" fmla="*/ 16 h 17"/>
                    <a:gd name="T2" fmla="*/ 1 w 17"/>
                    <a:gd name="T3" fmla="*/ 7 h 17"/>
                    <a:gd name="T4" fmla="*/ 10 w 17"/>
                    <a:gd name="T5" fmla="*/ 1 h 17"/>
                    <a:gd name="T6" fmla="*/ 16 w 17"/>
                    <a:gd name="T7" fmla="*/ 11 h 17"/>
                    <a:gd name="T8" fmla="*/ 6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6" y="16"/>
                      </a:moveTo>
                      <a:cubicBezTo>
                        <a:pt x="2" y="15"/>
                        <a:pt x="0" y="11"/>
                        <a:pt x="1" y="7"/>
                      </a:cubicBez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5" y="3"/>
                        <a:pt x="17" y="7"/>
                        <a:pt x="16" y="11"/>
                      </a:cubicBezTo>
                      <a:cubicBezTo>
                        <a:pt x="15" y="15"/>
                        <a:pt x="10" y="17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41"/>
                <p:cNvSpPr>
                  <a:spLocks/>
                </p:cNvSpPr>
                <p:nvPr/>
              </p:nvSpPr>
              <p:spPr bwMode="auto">
                <a:xfrm>
                  <a:off x="2763" y="828"/>
                  <a:ext cx="130" cy="139"/>
                </a:xfrm>
                <a:custGeom>
                  <a:avLst/>
                  <a:gdLst>
                    <a:gd name="T0" fmla="*/ 5 w 55"/>
                    <a:gd name="T1" fmla="*/ 58 h 59"/>
                    <a:gd name="T2" fmla="*/ 53 w 55"/>
                    <a:gd name="T3" fmla="*/ 2 h 59"/>
                    <a:gd name="T4" fmla="*/ 49 w 55"/>
                    <a:gd name="T5" fmla="*/ 0 h 59"/>
                    <a:gd name="T6" fmla="*/ 0 w 55"/>
                    <a:gd name="T7" fmla="*/ 57 h 59"/>
                    <a:gd name="T8" fmla="*/ 5 w 55"/>
                    <a:gd name="T9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59">
                      <a:moveTo>
                        <a:pt x="5" y="58"/>
                      </a:moveTo>
                      <a:cubicBezTo>
                        <a:pt x="7" y="29"/>
                        <a:pt x="24" y="6"/>
                        <a:pt x="53" y="2"/>
                      </a:cubicBezTo>
                      <a:cubicBezTo>
                        <a:pt x="55" y="2"/>
                        <a:pt x="51" y="0"/>
                        <a:pt x="49" y="0"/>
                      </a:cubicBezTo>
                      <a:cubicBezTo>
                        <a:pt x="20" y="5"/>
                        <a:pt x="2" y="27"/>
                        <a:pt x="0" y="57"/>
                      </a:cubicBezTo>
                      <a:cubicBezTo>
                        <a:pt x="0" y="58"/>
                        <a:pt x="5" y="59"/>
                        <a:pt x="5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42"/>
                <p:cNvSpPr>
                  <a:spLocks/>
                </p:cNvSpPr>
                <p:nvPr/>
              </p:nvSpPr>
              <p:spPr bwMode="auto">
                <a:xfrm>
                  <a:off x="2770" y="804"/>
                  <a:ext cx="118" cy="128"/>
                </a:xfrm>
                <a:custGeom>
                  <a:avLst/>
                  <a:gdLst>
                    <a:gd name="T0" fmla="*/ 0 w 50"/>
                    <a:gd name="T1" fmla="*/ 1 h 54"/>
                    <a:gd name="T2" fmla="*/ 47 w 50"/>
                    <a:gd name="T3" fmla="*/ 54 h 54"/>
                    <a:gd name="T4" fmla="*/ 47 w 50"/>
                    <a:gd name="T5" fmla="*/ 52 h 54"/>
                    <a:gd name="T6" fmla="*/ 5 w 50"/>
                    <a:gd name="T7" fmla="*/ 2 h 54"/>
                    <a:gd name="T8" fmla="*/ 0 w 50"/>
                    <a:gd name="T9" fmla="*/ 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4">
                      <a:moveTo>
                        <a:pt x="0" y="1"/>
                      </a:moveTo>
                      <a:cubicBezTo>
                        <a:pt x="3" y="28"/>
                        <a:pt x="20" y="48"/>
                        <a:pt x="47" y="54"/>
                      </a:cubicBezTo>
                      <a:cubicBezTo>
                        <a:pt x="50" y="54"/>
                        <a:pt x="50" y="52"/>
                        <a:pt x="47" y="52"/>
                      </a:cubicBezTo>
                      <a:cubicBezTo>
                        <a:pt x="22" y="47"/>
                        <a:pt x="7" y="27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43"/>
                <p:cNvSpPr>
                  <a:spLocks/>
                </p:cNvSpPr>
                <p:nvPr/>
              </p:nvSpPr>
              <p:spPr bwMode="auto">
                <a:xfrm>
                  <a:off x="2720" y="865"/>
                  <a:ext cx="180" cy="46"/>
                </a:xfrm>
                <a:custGeom>
                  <a:avLst/>
                  <a:gdLst>
                    <a:gd name="T0" fmla="*/ 6 w 76"/>
                    <a:gd name="T1" fmla="*/ 18 h 19"/>
                    <a:gd name="T2" fmla="*/ 71 w 76"/>
                    <a:gd name="T3" fmla="*/ 5 h 19"/>
                    <a:gd name="T4" fmla="*/ 73 w 76"/>
                    <a:gd name="T5" fmla="*/ 3 h 19"/>
                    <a:gd name="T6" fmla="*/ 2 w 76"/>
                    <a:gd name="T7" fmla="*/ 17 h 19"/>
                    <a:gd name="T8" fmla="*/ 6 w 76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19">
                      <a:moveTo>
                        <a:pt x="6" y="18"/>
                      </a:moveTo>
                      <a:cubicBezTo>
                        <a:pt x="24" y="6"/>
                        <a:pt x="50" y="2"/>
                        <a:pt x="71" y="5"/>
                      </a:cubicBezTo>
                      <a:cubicBezTo>
                        <a:pt x="72" y="5"/>
                        <a:pt x="76" y="3"/>
                        <a:pt x="73" y="3"/>
                      </a:cubicBezTo>
                      <a:cubicBezTo>
                        <a:pt x="50" y="0"/>
                        <a:pt x="22" y="4"/>
                        <a:pt x="2" y="17"/>
                      </a:cubicBezTo>
                      <a:cubicBezTo>
                        <a:pt x="0" y="19"/>
                        <a:pt x="5" y="19"/>
                        <a:pt x="6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44"/>
                <p:cNvSpPr>
                  <a:spLocks/>
                </p:cNvSpPr>
                <p:nvPr/>
              </p:nvSpPr>
              <p:spPr bwMode="auto">
                <a:xfrm>
                  <a:off x="2789" y="797"/>
                  <a:ext cx="49" cy="166"/>
                </a:xfrm>
                <a:custGeom>
                  <a:avLst/>
                  <a:gdLst>
                    <a:gd name="T0" fmla="*/ 15 w 21"/>
                    <a:gd name="T1" fmla="*/ 2 h 70"/>
                    <a:gd name="T2" fmla="*/ 14 w 21"/>
                    <a:gd name="T3" fmla="*/ 69 h 70"/>
                    <a:gd name="T4" fmla="*/ 19 w 21"/>
                    <a:gd name="T5" fmla="*/ 68 h 70"/>
                    <a:gd name="T6" fmla="*/ 20 w 21"/>
                    <a:gd name="T7" fmla="*/ 2 h 70"/>
                    <a:gd name="T8" fmla="*/ 15 w 21"/>
                    <a:gd name="T9" fmla="*/ 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70">
                      <a:moveTo>
                        <a:pt x="15" y="2"/>
                      </a:moveTo>
                      <a:cubicBezTo>
                        <a:pt x="2" y="23"/>
                        <a:pt x="0" y="48"/>
                        <a:pt x="14" y="69"/>
                      </a:cubicBezTo>
                      <a:cubicBezTo>
                        <a:pt x="15" y="70"/>
                        <a:pt x="20" y="70"/>
                        <a:pt x="19" y="68"/>
                      </a:cubicBezTo>
                      <a:cubicBezTo>
                        <a:pt x="5" y="48"/>
                        <a:pt x="7" y="23"/>
                        <a:pt x="20" y="2"/>
                      </a:cubicBezTo>
                      <a:cubicBezTo>
                        <a:pt x="21" y="1"/>
                        <a:pt x="16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45"/>
                <p:cNvSpPr>
                  <a:spLocks/>
                </p:cNvSpPr>
                <p:nvPr/>
              </p:nvSpPr>
              <p:spPr bwMode="auto">
                <a:xfrm>
                  <a:off x="2233" y="479"/>
                  <a:ext cx="570" cy="401"/>
                </a:xfrm>
                <a:custGeom>
                  <a:avLst/>
                  <a:gdLst>
                    <a:gd name="T0" fmla="*/ 238 w 240"/>
                    <a:gd name="T1" fmla="*/ 166 h 169"/>
                    <a:gd name="T2" fmla="*/ 6 w 240"/>
                    <a:gd name="T3" fmla="*/ 1 h 169"/>
                    <a:gd name="T4" fmla="*/ 2 w 240"/>
                    <a:gd name="T5" fmla="*/ 2 h 169"/>
                    <a:gd name="T6" fmla="*/ 234 w 240"/>
                    <a:gd name="T7" fmla="*/ 168 h 169"/>
                    <a:gd name="T8" fmla="*/ 238 w 240"/>
                    <a:gd name="T9" fmla="*/ 16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" h="169">
                      <a:moveTo>
                        <a:pt x="238" y="166"/>
                      </a:moveTo>
                      <a:cubicBezTo>
                        <a:pt x="161" y="112"/>
                        <a:pt x="82" y="59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77" y="60"/>
                        <a:pt x="156" y="113"/>
                        <a:pt x="234" y="168"/>
                      </a:cubicBezTo>
                      <a:cubicBezTo>
                        <a:pt x="235" y="169"/>
                        <a:pt x="240" y="167"/>
                        <a:pt x="23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46"/>
                <p:cNvSpPr>
                  <a:spLocks/>
                </p:cNvSpPr>
                <p:nvPr/>
              </p:nvSpPr>
              <p:spPr bwMode="auto">
                <a:xfrm>
                  <a:off x="2784" y="861"/>
                  <a:ext cx="43" cy="40"/>
                </a:xfrm>
                <a:custGeom>
                  <a:avLst/>
                  <a:gdLst>
                    <a:gd name="T0" fmla="*/ 4 w 18"/>
                    <a:gd name="T1" fmla="*/ 15 h 17"/>
                    <a:gd name="T2" fmla="*/ 3 w 18"/>
                    <a:gd name="T3" fmla="*/ 4 h 17"/>
                    <a:gd name="T4" fmla="*/ 14 w 18"/>
                    <a:gd name="T5" fmla="*/ 3 h 17"/>
                    <a:gd name="T6" fmla="*/ 15 w 18"/>
                    <a:gd name="T7" fmla="*/ 14 h 17"/>
                    <a:gd name="T8" fmla="*/ 4 w 18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15"/>
                      </a:moveTo>
                      <a:cubicBezTo>
                        <a:pt x="1" y="12"/>
                        <a:pt x="0" y="8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5"/>
                        <a:pt x="18" y="10"/>
                        <a:pt x="15" y="14"/>
                      </a:cubicBezTo>
                      <a:cubicBezTo>
                        <a:pt x="13" y="17"/>
                        <a:pt x="8" y="17"/>
                        <a:pt x="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47"/>
                <p:cNvSpPr>
                  <a:spLocks/>
                </p:cNvSpPr>
                <p:nvPr/>
              </p:nvSpPr>
              <p:spPr bwMode="auto">
                <a:xfrm>
                  <a:off x="2539" y="1029"/>
                  <a:ext cx="174" cy="102"/>
                </a:xfrm>
                <a:custGeom>
                  <a:avLst/>
                  <a:gdLst>
                    <a:gd name="T0" fmla="*/ 6 w 73"/>
                    <a:gd name="T1" fmla="*/ 42 h 43"/>
                    <a:gd name="T2" fmla="*/ 68 w 73"/>
                    <a:gd name="T3" fmla="*/ 9 h 43"/>
                    <a:gd name="T4" fmla="*/ 70 w 73"/>
                    <a:gd name="T5" fmla="*/ 7 h 43"/>
                    <a:gd name="T6" fmla="*/ 1 w 73"/>
                    <a:gd name="T7" fmla="*/ 41 h 43"/>
                    <a:gd name="T8" fmla="*/ 6 w 7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3">
                      <a:moveTo>
                        <a:pt x="6" y="42"/>
                      </a:moveTo>
                      <a:cubicBezTo>
                        <a:pt x="17" y="17"/>
                        <a:pt x="40" y="2"/>
                        <a:pt x="68" y="9"/>
                      </a:cubicBezTo>
                      <a:cubicBezTo>
                        <a:pt x="70" y="9"/>
                        <a:pt x="73" y="8"/>
                        <a:pt x="70" y="7"/>
                      </a:cubicBezTo>
                      <a:cubicBezTo>
                        <a:pt x="40" y="0"/>
                        <a:pt x="14" y="13"/>
                        <a:pt x="1" y="41"/>
                      </a:cubicBezTo>
                      <a:cubicBezTo>
                        <a:pt x="0" y="42"/>
                        <a:pt x="5" y="43"/>
                        <a:pt x="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48"/>
                <p:cNvSpPr>
                  <a:spLocks/>
                </p:cNvSpPr>
                <p:nvPr/>
              </p:nvSpPr>
              <p:spPr bwMode="auto">
                <a:xfrm>
                  <a:off x="2589" y="982"/>
                  <a:ext cx="83" cy="159"/>
                </a:xfrm>
                <a:custGeom>
                  <a:avLst/>
                  <a:gdLst>
                    <a:gd name="T0" fmla="*/ 7 w 35"/>
                    <a:gd name="T1" fmla="*/ 1 h 67"/>
                    <a:gd name="T2" fmla="*/ 29 w 35"/>
                    <a:gd name="T3" fmla="*/ 66 h 67"/>
                    <a:gd name="T4" fmla="*/ 33 w 35"/>
                    <a:gd name="T5" fmla="*/ 66 h 67"/>
                    <a:gd name="T6" fmla="*/ 12 w 35"/>
                    <a:gd name="T7" fmla="*/ 2 h 67"/>
                    <a:gd name="T8" fmla="*/ 7 w 35"/>
                    <a:gd name="T9" fmla="*/ 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67">
                      <a:moveTo>
                        <a:pt x="7" y="1"/>
                      </a:moveTo>
                      <a:cubicBezTo>
                        <a:pt x="0" y="27"/>
                        <a:pt x="7" y="51"/>
                        <a:pt x="29" y="66"/>
                      </a:cubicBezTo>
                      <a:cubicBezTo>
                        <a:pt x="30" y="67"/>
                        <a:pt x="35" y="67"/>
                        <a:pt x="33" y="66"/>
                      </a:cubicBezTo>
                      <a:cubicBezTo>
                        <a:pt x="11" y="51"/>
                        <a:pt x="5" y="27"/>
                        <a:pt x="12" y="2"/>
                      </a:cubicBezTo>
                      <a:cubicBezTo>
                        <a:pt x="13" y="1"/>
                        <a:pt x="8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49"/>
                <p:cNvSpPr>
                  <a:spLocks/>
                </p:cNvSpPr>
                <p:nvPr/>
              </p:nvSpPr>
              <p:spPr bwMode="auto">
                <a:xfrm>
                  <a:off x="2523" y="1048"/>
                  <a:ext cx="178" cy="45"/>
                </a:xfrm>
                <a:custGeom>
                  <a:avLst/>
                  <a:gdLst>
                    <a:gd name="T0" fmla="*/ 4 w 75"/>
                    <a:gd name="T1" fmla="*/ 6 h 19"/>
                    <a:gd name="T2" fmla="*/ 69 w 75"/>
                    <a:gd name="T3" fmla="*/ 19 h 19"/>
                    <a:gd name="T4" fmla="*/ 74 w 75"/>
                    <a:gd name="T5" fmla="*/ 17 h 19"/>
                    <a:gd name="T6" fmla="*/ 3 w 75"/>
                    <a:gd name="T7" fmla="*/ 4 h 19"/>
                    <a:gd name="T8" fmla="*/ 4 w 75"/>
                    <a:gd name="T9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4" y="6"/>
                      </a:moveTo>
                      <a:cubicBezTo>
                        <a:pt x="26" y="2"/>
                        <a:pt x="51" y="9"/>
                        <a:pt x="69" y="19"/>
                      </a:cubicBezTo>
                      <a:cubicBezTo>
                        <a:pt x="71" y="19"/>
                        <a:pt x="75" y="18"/>
                        <a:pt x="74" y="17"/>
                      </a:cubicBezTo>
                      <a:cubicBezTo>
                        <a:pt x="53" y="6"/>
                        <a:pt x="26" y="0"/>
                        <a:pt x="3" y="4"/>
                      </a:cubicBezTo>
                      <a:cubicBezTo>
                        <a:pt x="0" y="5"/>
                        <a:pt x="2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50"/>
                <p:cNvSpPr>
                  <a:spLocks/>
                </p:cNvSpPr>
                <p:nvPr/>
              </p:nvSpPr>
              <p:spPr bwMode="auto">
                <a:xfrm>
                  <a:off x="2585" y="998"/>
                  <a:ext cx="90" cy="152"/>
                </a:xfrm>
                <a:custGeom>
                  <a:avLst/>
                  <a:gdLst>
                    <a:gd name="T0" fmla="*/ 32 w 38"/>
                    <a:gd name="T1" fmla="*/ 1 h 64"/>
                    <a:gd name="T2" fmla="*/ 5 w 38"/>
                    <a:gd name="T3" fmla="*/ 63 h 64"/>
                    <a:gd name="T4" fmla="*/ 10 w 38"/>
                    <a:gd name="T5" fmla="*/ 62 h 64"/>
                    <a:gd name="T6" fmla="*/ 36 w 38"/>
                    <a:gd name="T7" fmla="*/ 1 h 64"/>
                    <a:gd name="T8" fmla="*/ 32 w 38"/>
                    <a:gd name="T9" fmla="*/ 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4">
                      <a:moveTo>
                        <a:pt x="32" y="1"/>
                      </a:moveTo>
                      <a:cubicBezTo>
                        <a:pt x="12" y="15"/>
                        <a:pt x="0" y="38"/>
                        <a:pt x="5" y="63"/>
                      </a:cubicBezTo>
                      <a:cubicBezTo>
                        <a:pt x="6" y="64"/>
                        <a:pt x="11" y="64"/>
                        <a:pt x="10" y="62"/>
                      </a:cubicBezTo>
                      <a:cubicBezTo>
                        <a:pt x="5" y="38"/>
                        <a:pt x="16" y="15"/>
                        <a:pt x="36" y="1"/>
                      </a:cubicBezTo>
                      <a:cubicBezTo>
                        <a:pt x="38" y="0"/>
                        <a:pt x="33" y="0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51"/>
                <p:cNvSpPr>
                  <a:spLocks/>
                </p:cNvSpPr>
                <p:nvPr/>
              </p:nvSpPr>
              <p:spPr bwMode="auto">
                <a:xfrm>
                  <a:off x="2236" y="479"/>
                  <a:ext cx="375" cy="581"/>
                </a:xfrm>
                <a:custGeom>
                  <a:avLst/>
                  <a:gdLst>
                    <a:gd name="T0" fmla="*/ 157 w 158"/>
                    <a:gd name="T1" fmla="*/ 243 h 245"/>
                    <a:gd name="T2" fmla="*/ 5 w 158"/>
                    <a:gd name="T3" fmla="*/ 1 h 245"/>
                    <a:gd name="T4" fmla="*/ 1 w 158"/>
                    <a:gd name="T5" fmla="*/ 2 h 245"/>
                    <a:gd name="T6" fmla="*/ 153 w 158"/>
                    <a:gd name="T7" fmla="*/ 244 h 245"/>
                    <a:gd name="T8" fmla="*/ 157 w 158"/>
                    <a:gd name="T9" fmla="*/ 243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245">
                      <a:moveTo>
                        <a:pt x="157" y="243"/>
                      </a:moveTo>
                      <a:cubicBezTo>
                        <a:pt x="106" y="163"/>
                        <a:pt x="53" y="83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48" y="84"/>
                        <a:pt x="101" y="164"/>
                        <a:pt x="153" y="244"/>
                      </a:cubicBezTo>
                      <a:cubicBezTo>
                        <a:pt x="153" y="245"/>
                        <a:pt x="158" y="244"/>
                        <a:pt x="157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52"/>
                <p:cNvSpPr>
                  <a:spLocks/>
                </p:cNvSpPr>
                <p:nvPr/>
              </p:nvSpPr>
              <p:spPr bwMode="auto">
                <a:xfrm>
                  <a:off x="2592" y="1046"/>
                  <a:ext cx="40" cy="40"/>
                </a:xfrm>
                <a:custGeom>
                  <a:avLst/>
                  <a:gdLst>
                    <a:gd name="T0" fmla="*/ 2 w 17"/>
                    <a:gd name="T1" fmla="*/ 12 h 17"/>
                    <a:gd name="T2" fmla="*/ 4 w 17"/>
                    <a:gd name="T3" fmla="*/ 2 h 17"/>
                    <a:gd name="T4" fmla="*/ 15 w 17"/>
                    <a:gd name="T5" fmla="*/ 5 h 17"/>
                    <a:gd name="T6" fmla="*/ 12 w 17"/>
                    <a:gd name="T7" fmla="*/ 15 h 17"/>
                    <a:gd name="T8" fmla="*/ 2 w 17"/>
                    <a:gd name="T9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2" y="12"/>
                      </a:moveTo>
                      <a:cubicBezTo>
                        <a:pt x="0" y="9"/>
                        <a:pt x="1" y="4"/>
                        <a:pt x="4" y="2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7" y="8"/>
                        <a:pt x="16" y="13"/>
                        <a:pt x="12" y="15"/>
                      </a:cubicBezTo>
                      <a:cubicBezTo>
                        <a:pt x="9" y="17"/>
                        <a:pt x="4" y="16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53"/>
                <p:cNvSpPr>
                  <a:spLocks/>
                </p:cNvSpPr>
                <p:nvPr/>
              </p:nvSpPr>
              <p:spPr bwMode="auto">
                <a:xfrm>
                  <a:off x="2285" y="1153"/>
                  <a:ext cx="193" cy="64"/>
                </a:xfrm>
                <a:custGeom>
                  <a:avLst/>
                  <a:gdLst>
                    <a:gd name="T0" fmla="*/ 6 w 81"/>
                    <a:gd name="T1" fmla="*/ 26 h 27"/>
                    <a:gd name="T2" fmla="*/ 75 w 81"/>
                    <a:gd name="T3" fmla="*/ 18 h 27"/>
                    <a:gd name="T4" fmla="*/ 79 w 81"/>
                    <a:gd name="T5" fmla="*/ 17 h 27"/>
                    <a:gd name="T6" fmla="*/ 1 w 81"/>
                    <a:gd name="T7" fmla="*/ 25 h 27"/>
                    <a:gd name="T8" fmla="*/ 6 w 81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7">
                      <a:moveTo>
                        <a:pt x="6" y="26"/>
                      </a:moveTo>
                      <a:cubicBezTo>
                        <a:pt x="26" y="7"/>
                        <a:pt x="51" y="2"/>
                        <a:pt x="75" y="18"/>
                      </a:cubicBezTo>
                      <a:cubicBezTo>
                        <a:pt x="76" y="19"/>
                        <a:pt x="81" y="19"/>
                        <a:pt x="79" y="17"/>
                      </a:cubicBezTo>
                      <a:cubicBezTo>
                        <a:pt x="53" y="0"/>
                        <a:pt x="23" y="4"/>
                        <a:pt x="1" y="25"/>
                      </a:cubicBezTo>
                      <a:cubicBezTo>
                        <a:pt x="0" y="26"/>
                        <a:pt x="5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54"/>
                <p:cNvSpPr>
                  <a:spLocks/>
                </p:cNvSpPr>
                <p:nvPr/>
              </p:nvSpPr>
              <p:spPr bwMode="auto">
                <a:xfrm>
                  <a:off x="2357" y="1100"/>
                  <a:ext cx="57" cy="169"/>
                </a:xfrm>
                <a:custGeom>
                  <a:avLst/>
                  <a:gdLst>
                    <a:gd name="T0" fmla="*/ 18 w 24"/>
                    <a:gd name="T1" fmla="*/ 1 h 71"/>
                    <a:gd name="T2" fmla="*/ 16 w 24"/>
                    <a:gd name="T3" fmla="*/ 69 h 71"/>
                    <a:gd name="T4" fmla="*/ 20 w 24"/>
                    <a:gd name="T5" fmla="*/ 69 h 71"/>
                    <a:gd name="T6" fmla="*/ 23 w 24"/>
                    <a:gd name="T7" fmla="*/ 2 h 71"/>
                    <a:gd name="T8" fmla="*/ 18 w 24"/>
                    <a:gd name="T9" fmla="*/ 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71">
                      <a:moveTo>
                        <a:pt x="18" y="1"/>
                      </a:moveTo>
                      <a:cubicBezTo>
                        <a:pt x="2" y="22"/>
                        <a:pt x="0" y="47"/>
                        <a:pt x="16" y="69"/>
                      </a:cubicBezTo>
                      <a:cubicBezTo>
                        <a:pt x="16" y="70"/>
                        <a:pt x="21" y="71"/>
                        <a:pt x="20" y="69"/>
                      </a:cubicBezTo>
                      <a:cubicBezTo>
                        <a:pt x="5" y="47"/>
                        <a:pt x="7" y="23"/>
                        <a:pt x="23" y="2"/>
                      </a:cubicBezTo>
                      <a:cubicBezTo>
                        <a:pt x="24" y="1"/>
                        <a:pt x="19" y="0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55"/>
                <p:cNvSpPr>
                  <a:spLocks/>
                </p:cNvSpPr>
                <p:nvPr/>
              </p:nvSpPr>
              <p:spPr bwMode="auto">
                <a:xfrm>
                  <a:off x="2293" y="1143"/>
                  <a:ext cx="159" cy="93"/>
                </a:xfrm>
                <a:custGeom>
                  <a:avLst/>
                  <a:gdLst>
                    <a:gd name="T0" fmla="*/ 3 w 67"/>
                    <a:gd name="T1" fmla="*/ 2 h 39"/>
                    <a:gd name="T2" fmla="*/ 61 w 67"/>
                    <a:gd name="T3" fmla="*/ 37 h 39"/>
                    <a:gd name="T4" fmla="*/ 66 w 67"/>
                    <a:gd name="T5" fmla="*/ 36 h 39"/>
                    <a:gd name="T6" fmla="*/ 5 w 67"/>
                    <a:gd name="T7" fmla="*/ 0 h 39"/>
                    <a:gd name="T8" fmla="*/ 3 w 67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9">
                      <a:moveTo>
                        <a:pt x="3" y="2"/>
                      </a:moveTo>
                      <a:cubicBezTo>
                        <a:pt x="25" y="6"/>
                        <a:pt x="47" y="21"/>
                        <a:pt x="61" y="37"/>
                      </a:cubicBezTo>
                      <a:cubicBezTo>
                        <a:pt x="62" y="39"/>
                        <a:pt x="67" y="37"/>
                        <a:pt x="66" y="36"/>
                      </a:cubicBezTo>
                      <a:cubicBezTo>
                        <a:pt x="51" y="19"/>
                        <a:pt x="28" y="4"/>
                        <a:pt x="5" y="0"/>
                      </a:cubicBezTo>
                      <a:cubicBezTo>
                        <a:pt x="4" y="0"/>
                        <a:pt x="0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56"/>
                <p:cNvSpPr>
                  <a:spLocks/>
                </p:cNvSpPr>
                <p:nvPr/>
              </p:nvSpPr>
              <p:spPr bwMode="auto">
                <a:xfrm>
                  <a:off x="2333" y="1134"/>
                  <a:ext cx="128" cy="120"/>
                </a:xfrm>
                <a:custGeom>
                  <a:avLst/>
                  <a:gdLst>
                    <a:gd name="T0" fmla="*/ 48 w 54"/>
                    <a:gd name="T1" fmla="*/ 1 h 51"/>
                    <a:gd name="T2" fmla="*/ 0 w 54"/>
                    <a:gd name="T3" fmla="*/ 50 h 51"/>
                    <a:gd name="T4" fmla="*/ 5 w 54"/>
                    <a:gd name="T5" fmla="*/ 50 h 51"/>
                    <a:gd name="T6" fmla="*/ 50 w 54"/>
                    <a:gd name="T7" fmla="*/ 2 h 51"/>
                    <a:gd name="T8" fmla="*/ 48 w 54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1">
                      <a:moveTo>
                        <a:pt x="48" y="1"/>
                      </a:moveTo>
                      <a:cubicBezTo>
                        <a:pt x="24" y="7"/>
                        <a:pt x="3" y="24"/>
                        <a:pt x="0" y="50"/>
                      </a:cubicBezTo>
                      <a:cubicBezTo>
                        <a:pt x="0" y="51"/>
                        <a:pt x="5" y="51"/>
                        <a:pt x="5" y="50"/>
                      </a:cubicBezTo>
                      <a:cubicBezTo>
                        <a:pt x="8" y="25"/>
                        <a:pt x="27" y="8"/>
                        <a:pt x="50" y="2"/>
                      </a:cubicBezTo>
                      <a:cubicBezTo>
                        <a:pt x="54" y="1"/>
                        <a:pt x="49" y="0"/>
                        <a:pt x="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57"/>
                <p:cNvSpPr>
                  <a:spLocks/>
                </p:cNvSpPr>
                <p:nvPr/>
              </p:nvSpPr>
              <p:spPr bwMode="auto">
                <a:xfrm>
                  <a:off x="2228" y="500"/>
                  <a:ext cx="150" cy="669"/>
                </a:xfrm>
                <a:custGeom>
                  <a:avLst/>
                  <a:gdLst>
                    <a:gd name="T0" fmla="*/ 63 w 63"/>
                    <a:gd name="T1" fmla="*/ 280 h 282"/>
                    <a:gd name="T2" fmla="*/ 5 w 63"/>
                    <a:gd name="T3" fmla="*/ 1 h 282"/>
                    <a:gd name="T4" fmla="*/ 0 w 63"/>
                    <a:gd name="T5" fmla="*/ 2 h 282"/>
                    <a:gd name="T6" fmla="*/ 58 w 63"/>
                    <a:gd name="T7" fmla="*/ 281 h 282"/>
                    <a:gd name="T8" fmla="*/ 63 w 63"/>
                    <a:gd name="T9" fmla="*/ 28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82">
                      <a:moveTo>
                        <a:pt x="63" y="280"/>
                      </a:moveTo>
                      <a:cubicBezTo>
                        <a:pt x="43" y="188"/>
                        <a:pt x="21" y="95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16" y="95"/>
                        <a:pt x="38" y="188"/>
                        <a:pt x="58" y="281"/>
                      </a:cubicBezTo>
                      <a:cubicBezTo>
                        <a:pt x="58" y="282"/>
                        <a:pt x="63" y="282"/>
                        <a:pt x="63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58"/>
                <p:cNvSpPr>
                  <a:spLocks/>
                </p:cNvSpPr>
                <p:nvPr/>
              </p:nvSpPr>
              <p:spPr bwMode="auto">
                <a:xfrm>
                  <a:off x="2357" y="1160"/>
                  <a:ext cx="38" cy="38"/>
                </a:xfrm>
                <a:custGeom>
                  <a:avLst/>
                  <a:gdLst>
                    <a:gd name="T0" fmla="*/ 0 w 16"/>
                    <a:gd name="T1" fmla="*/ 9 h 16"/>
                    <a:gd name="T2" fmla="*/ 7 w 16"/>
                    <a:gd name="T3" fmla="*/ 0 h 16"/>
                    <a:gd name="T4" fmla="*/ 16 w 16"/>
                    <a:gd name="T5" fmla="*/ 7 h 16"/>
                    <a:gd name="T6" fmla="*/ 9 w 16"/>
                    <a:gd name="T7" fmla="*/ 16 h 16"/>
                    <a:gd name="T8" fmla="*/ 0 w 16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0" y="9"/>
                      </a:moveTo>
                      <a:cubicBezTo>
                        <a:pt x="0" y="5"/>
                        <a:pt x="3" y="1"/>
                        <a:pt x="7" y="0"/>
                      </a:cubicBezTo>
                      <a:cubicBezTo>
                        <a:pt x="11" y="0"/>
                        <a:pt x="15" y="3"/>
                        <a:pt x="16" y="7"/>
                      </a:cubicBezTo>
                      <a:cubicBezTo>
                        <a:pt x="16" y="11"/>
                        <a:pt x="13" y="15"/>
                        <a:pt x="9" y="16"/>
                      </a:cubicBezTo>
                      <a:cubicBezTo>
                        <a:pt x="5" y="16"/>
                        <a:pt x="1" y="1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59"/>
                <p:cNvSpPr>
                  <a:spLocks/>
                </p:cNvSpPr>
                <p:nvPr/>
              </p:nvSpPr>
              <p:spPr bwMode="auto">
                <a:xfrm>
                  <a:off x="2041" y="1155"/>
                  <a:ext cx="187" cy="76"/>
                </a:xfrm>
                <a:custGeom>
                  <a:avLst/>
                  <a:gdLst>
                    <a:gd name="T0" fmla="*/ 6 w 79"/>
                    <a:gd name="T1" fmla="*/ 14 h 32"/>
                    <a:gd name="T2" fmla="*/ 73 w 79"/>
                    <a:gd name="T3" fmla="*/ 31 h 32"/>
                    <a:gd name="T4" fmla="*/ 78 w 79"/>
                    <a:gd name="T5" fmla="*/ 31 h 32"/>
                    <a:gd name="T6" fmla="*/ 2 w 79"/>
                    <a:gd name="T7" fmla="*/ 12 h 32"/>
                    <a:gd name="T8" fmla="*/ 6 w 79"/>
                    <a:gd name="T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2">
                      <a:moveTo>
                        <a:pt x="6" y="14"/>
                      </a:moveTo>
                      <a:cubicBezTo>
                        <a:pt x="32" y="3"/>
                        <a:pt x="57" y="8"/>
                        <a:pt x="73" y="31"/>
                      </a:cubicBezTo>
                      <a:cubicBezTo>
                        <a:pt x="74" y="32"/>
                        <a:pt x="79" y="32"/>
                        <a:pt x="78" y="31"/>
                      </a:cubicBezTo>
                      <a:cubicBezTo>
                        <a:pt x="60" y="6"/>
                        <a:pt x="30" y="0"/>
                        <a:pt x="2" y="12"/>
                      </a:cubicBezTo>
                      <a:cubicBezTo>
                        <a:pt x="0" y="13"/>
                        <a:pt x="5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60"/>
                <p:cNvSpPr>
                  <a:spLocks/>
                </p:cNvSpPr>
                <p:nvPr/>
              </p:nvSpPr>
              <p:spPr bwMode="auto">
                <a:xfrm>
                  <a:off x="2110" y="1119"/>
                  <a:ext cx="92" cy="154"/>
                </a:xfrm>
                <a:custGeom>
                  <a:avLst/>
                  <a:gdLst>
                    <a:gd name="T0" fmla="*/ 33 w 39"/>
                    <a:gd name="T1" fmla="*/ 1 h 65"/>
                    <a:gd name="T2" fmla="*/ 7 w 39"/>
                    <a:gd name="T3" fmla="*/ 63 h 65"/>
                    <a:gd name="T4" fmla="*/ 12 w 39"/>
                    <a:gd name="T5" fmla="*/ 64 h 65"/>
                    <a:gd name="T6" fmla="*/ 38 w 39"/>
                    <a:gd name="T7" fmla="*/ 2 h 65"/>
                    <a:gd name="T8" fmla="*/ 33 w 3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5">
                      <a:moveTo>
                        <a:pt x="33" y="1"/>
                      </a:moveTo>
                      <a:cubicBezTo>
                        <a:pt x="10" y="15"/>
                        <a:pt x="0" y="37"/>
                        <a:pt x="7" y="63"/>
                      </a:cubicBezTo>
                      <a:cubicBezTo>
                        <a:pt x="7" y="65"/>
                        <a:pt x="12" y="65"/>
                        <a:pt x="12" y="64"/>
                      </a:cubicBezTo>
                      <a:cubicBezTo>
                        <a:pt x="5" y="38"/>
                        <a:pt x="15" y="16"/>
                        <a:pt x="38" y="2"/>
                      </a:cubicBezTo>
                      <a:cubicBezTo>
                        <a:pt x="39" y="2"/>
                        <a:pt x="34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61"/>
                <p:cNvSpPr>
                  <a:spLocks/>
                </p:cNvSpPr>
                <p:nvPr/>
              </p:nvSpPr>
              <p:spPr bwMode="auto">
                <a:xfrm>
                  <a:off x="2074" y="1122"/>
                  <a:ext cx="116" cy="137"/>
                </a:xfrm>
                <a:custGeom>
                  <a:avLst/>
                  <a:gdLst>
                    <a:gd name="T0" fmla="*/ 2 w 49"/>
                    <a:gd name="T1" fmla="*/ 2 h 58"/>
                    <a:gd name="T2" fmla="*/ 44 w 49"/>
                    <a:gd name="T3" fmla="*/ 56 h 58"/>
                    <a:gd name="T4" fmla="*/ 49 w 49"/>
                    <a:gd name="T5" fmla="*/ 56 h 58"/>
                    <a:gd name="T6" fmla="*/ 6 w 49"/>
                    <a:gd name="T7" fmla="*/ 1 h 58"/>
                    <a:gd name="T8" fmla="*/ 2 w 49"/>
                    <a:gd name="T9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58">
                      <a:moveTo>
                        <a:pt x="2" y="2"/>
                      </a:moveTo>
                      <a:cubicBezTo>
                        <a:pt x="21" y="13"/>
                        <a:pt x="37" y="36"/>
                        <a:pt x="44" y="56"/>
                      </a:cubicBezTo>
                      <a:cubicBezTo>
                        <a:pt x="45" y="58"/>
                        <a:pt x="49" y="57"/>
                        <a:pt x="49" y="56"/>
                      </a:cubicBezTo>
                      <a:cubicBezTo>
                        <a:pt x="41" y="35"/>
                        <a:pt x="26" y="12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62"/>
                <p:cNvSpPr>
                  <a:spLocks/>
                </p:cNvSpPr>
                <p:nvPr/>
              </p:nvSpPr>
              <p:spPr bwMode="auto">
                <a:xfrm>
                  <a:off x="2074" y="1160"/>
                  <a:ext cx="159" cy="80"/>
                </a:xfrm>
                <a:custGeom>
                  <a:avLst/>
                  <a:gdLst>
                    <a:gd name="T0" fmla="*/ 64 w 67"/>
                    <a:gd name="T1" fmla="*/ 3 h 34"/>
                    <a:gd name="T2" fmla="*/ 0 w 67"/>
                    <a:gd name="T3" fmla="*/ 33 h 34"/>
                    <a:gd name="T4" fmla="*/ 5 w 67"/>
                    <a:gd name="T5" fmla="*/ 33 h 34"/>
                    <a:gd name="T6" fmla="*/ 62 w 67"/>
                    <a:gd name="T7" fmla="*/ 5 h 34"/>
                    <a:gd name="T8" fmla="*/ 64 w 67"/>
                    <a:gd name="T9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4">
                      <a:moveTo>
                        <a:pt x="64" y="3"/>
                      </a:moveTo>
                      <a:cubicBezTo>
                        <a:pt x="38" y="0"/>
                        <a:pt x="13" y="9"/>
                        <a:pt x="0" y="33"/>
                      </a:cubicBezTo>
                      <a:cubicBezTo>
                        <a:pt x="0" y="34"/>
                        <a:pt x="4" y="34"/>
                        <a:pt x="5" y="33"/>
                      </a:cubicBezTo>
                      <a:cubicBezTo>
                        <a:pt x="16" y="12"/>
                        <a:pt x="39" y="2"/>
                        <a:pt x="62" y="5"/>
                      </a:cubicBezTo>
                      <a:cubicBezTo>
                        <a:pt x="65" y="5"/>
                        <a:pt x="67" y="3"/>
                        <a:pt x="6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63"/>
                <p:cNvSpPr>
                  <a:spLocks/>
                </p:cNvSpPr>
                <p:nvPr/>
              </p:nvSpPr>
              <p:spPr bwMode="auto">
                <a:xfrm>
                  <a:off x="2133" y="498"/>
                  <a:ext cx="117" cy="673"/>
                </a:xfrm>
                <a:custGeom>
                  <a:avLst/>
                  <a:gdLst>
                    <a:gd name="T0" fmla="*/ 6 w 49"/>
                    <a:gd name="T1" fmla="*/ 283 h 284"/>
                    <a:gd name="T2" fmla="*/ 49 w 49"/>
                    <a:gd name="T3" fmla="*/ 1 h 284"/>
                    <a:gd name="T4" fmla="*/ 44 w 49"/>
                    <a:gd name="T5" fmla="*/ 1 h 284"/>
                    <a:gd name="T6" fmla="*/ 1 w 49"/>
                    <a:gd name="T7" fmla="*/ 283 h 284"/>
                    <a:gd name="T8" fmla="*/ 6 w 49"/>
                    <a:gd name="T9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84">
                      <a:moveTo>
                        <a:pt x="6" y="283"/>
                      </a:moveTo>
                      <a:cubicBezTo>
                        <a:pt x="19" y="189"/>
                        <a:pt x="31" y="94"/>
                        <a:pt x="49" y="1"/>
                      </a:cubicBezTo>
                      <a:cubicBezTo>
                        <a:pt x="49" y="0"/>
                        <a:pt x="44" y="0"/>
                        <a:pt x="44" y="1"/>
                      </a:cubicBezTo>
                      <a:cubicBezTo>
                        <a:pt x="26" y="95"/>
                        <a:pt x="14" y="189"/>
                        <a:pt x="1" y="283"/>
                      </a:cubicBezTo>
                      <a:cubicBezTo>
                        <a:pt x="0" y="284"/>
                        <a:pt x="5" y="284"/>
                        <a:pt x="6" y="2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64"/>
                <p:cNvSpPr>
                  <a:spLocks/>
                </p:cNvSpPr>
                <p:nvPr/>
              </p:nvSpPr>
              <p:spPr bwMode="auto">
                <a:xfrm>
                  <a:off x="2119" y="1162"/>
                  <a:ext cx="41" cy="40"/>
                </a:xfrm>
                <a:custGeom>
                  <a:avLst/>
                  <a:gdLst>
                    <a:gd name="T0" fmla="*/ 1 w 17"/>
                    <a:gd name="T1" fmla="*/ 7 h 17"/>
                    <a:gd name="T2" fmla="*/ 10 w 17"/>
                    <a:gd name="T3" fmla="*/ 1 h 17"/>
                    <a:gd name="T4" fmla="*/ 16 w 17"/>
                    <a:gd name="T5" fmla="*/ 10 h 17"/>
                    <a:gd name="T6" fmla="*/ 7 w 17"/>
                    <a:gd name="T7" fmla="*/ 16 h 17"/>
                    <a:gd name="T8" fmla="*/ 1 w 17"/>
                    <a:gd name="T9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" y="7"/>
                      </a:move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4" y="2"/>
                        <a:pt x="17" y="6"/>
                        <a:pt x="16" y="10"/>
                      </a:cubicBezTo>
                      <a:cubicBezTo>
                        <a:pt x="15" y="14"/>
                        <a:pt x="11" y="17"/>
                        <a:pt x="7" y="16"/>
                      </a:cubicBezTo>
                      <a:cubicBezTo>
                        <a:pt x="3" y="15"/>
                        <a:pt x="0" y="11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65"/>
                <p:cNvSpPr>
                  <a:spLocks/>
                </p:cNvSpPr>
                <p:nvPr/>
              </p:nvSpPr>
              <p:spPr bwMode="auto">
                <a:xfrm>
                  <a:off x="1806" y="1067"/>
                  <a:ext cx="159" cy="112"/>
                </a:xfrm>
                <a:custGeom>
                  <a:avLst/>
                  <a:gdLst>
                    <a:gd name="T0" fmla="*/ 5 w 67"/>
                    <a:gd name="T1" fmla="*/ 4 h 47"/>
                    <a:gd name="T2" fmla="*/ 62 w 67"/>
                    <a:gd name="T3" fmla="*/ 45 h 47"/>
                    <a:gd name="T4" fmla="*/ 67 w 67"/>
                    <a:gd name="T5" fmla="*/ 45 h 47"/>
                    <a:gd name="T6" fmla="*/ 3 w 67"/>
                    <a:gd name="T7" fmla="*/ 2 h 47"/>
                    <a:gd name="T8" fmla="*/ 5 w 67"/>
                    <a:gd name="T9" fmla="*/ 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7">
                      <a:moveTo>
                        <a:pt x="5" y="4"/>
                      </a:moveTo>
                      <a:cubicBezTo>
                        <a:pt x="33" y="2"/>
                        <a:pt x="55" y="18"/>
                        <a:pt x="62" y="45"/>
                      </a:cubicBezTo>
                      <a:cubicBezTo>
                        <a:pt x="62" y="47"/>
                        <a:pt x="67" y="47"/>
                        <a:pt x="67" y="45"/>
                      </a:cubicBezTo>
                      <a:cubicBezTo>
                        <a:pt x="60" y="15"/>
                        <a:pt x="33" y="0"/>
                        <a:pt x="3" y="2"/>
                      </a:cubicBezTo>
                      <a:cubicBezTo>
                        <a:pt x="0" y="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66"/>
                <p:cNvSpPr>
                  <a:spLocks/>
                </p:cNvSpPr>
                <p:nvPr/>
              </p:nvSpPr>
              <p:spPr bwMode="auto">
                <a:xfrm>
                  <a:off x="1856" y="1062"/>
                  <a:ext cx="126" cy="124"/>
                </a:xfrm>
                <a:custGeom>
                  <a:avLst/>
                  <a:gdLst>
                    <a:gd name="T0" fmla="*/ 48 w 53"/>
                    <a:gd name="T1" fmla="*/ 0 h 52"/>
                    <a:gd name="T2" fmla="*/ 0 w 53"/>
                    <a:gd name="T3" fmla="*/ 50 h 52"/>
                    <a:gd name="T4" fmla="*/ 5 w 53"/>
                    <a:gd name="T5" fmla="*/ 51 h 52"/>
                    <a:gd name="T6" fmla="*/ 51 w 53"/>
                    <a:gd name="T7" fmla="*/ 2 h 52"/>
                    <a:gd name="T8" fmla="*/ 48 w 53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2">
                      <a:moveTo>
                        <a:pt x="48" y="0"/>
                      </a:moveTo>
                      <a:cubicBezTo>
                        <a:pt x="21" y="5"/>
                        <a:pt x="3" y="23"/>
                        <a:pt x="0" y="50"/>
                      </a:cubicBezTo>
                      <a:cubicBezTo>
                        <a:pt x="0" y="51"/>
                        <a:pt x="5" y="52"/>
                        <a:pt x="5" y="51"/>
                      </a:cubicBezTo>
                      <a:cubicBezTo>
                        <a:pt x="7" y="25"/>
                        <a:pt x="25" y="7"/>
                        <a:pt x="51" y="2"/>
                      </a:cubicBezTo>
                      <a:cubicBezTo>
                        <a:pt x="53" y="2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67"/>
                <p:cNvSpPr>
                  <a:spLocks/>
                </p:cNvSpPr>
                <p:nvPr/>
              </p:nvSpPr>
              <p:spPr bwMode="auto">
                <a:xfrm>
                  <a:off x="1860" y="1024"/>
                  <a:ext cx="62" cy="164"/>
                </a:xfrm>
                <a:custGeom>
                  <a:avLst/>
                  <a:gdLst>
                    <a:gd name="T0" fmla="*/ 1 w 26"/>
                    <a:gd name="T1" fmla="*/ 2 h 69"/>
                    <a:gd name="T2" fmla="*/ 21 w 26"/>
                    <a:gd name="T3" fmla="*/ 68 h 69"/>
                    <a:gd name="T4" fmla="*/ 26 w 26"/>
                    <a:gd name="T5" fmla="*/ 68 h 69"/>
                    <a:gd name="T6" fmla="*/ 6 w 26"/>
                    <a:gd name="T7" fmla="*/ 1 h 69"/>
                    <a:gd name="T8" fmla="*/ 1 w 26"/>
                    <a:gd name="T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1" y="2"/>
                      </a:moveTo>
                      <a:cubicBezTo>
                        <a:pt x="15" y="20"/>
                        <a:pt x="21" y="46"/>
                        <a:pt x="21" y="68"/>
                      </a:cubicBezTo>
                      <a:cubicBezTo>
                        <a:pt x="21" y="69"/>
                        <a:pt x="26" y="69"/>
                        <a:pt x="26" y="68"/>
                      </a:cubicBezTo>
                      <a:cubicBezTo>
                        <a:pt x="26" y="45"/>
                        <a:pt x="20" y="19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68"/>
                <p:cNvSpPr>
                  <a:spLocks/>
                </p:cNvSpPr>
                <p:nvPr/>
              </p:nvSpPr>
              <p:spPr bwMode="auto">
                <a:xfrm>
                  <a:off x="1815" y="1091"/>
                  <a:ext cx="178" cy="45"/>
                </a:xfrm>
                <a:custGeom>
                  <a:avLst/>
                  <a:gdLst>
                    <a:gd name="T0" fmla="*/ 73 w 75"/>
                    <a:gd name="T1" fmla="*/ 11 h 19"/>
                    <a:gd name="T2" fmla="*/ 2 w 75"/>
                    <a:gd name="T3" fmla="*/ 17 h 19"/>
                    <a:gd name="T4" fmla="*/ 6 w 75"/>
                    <a:gd name="T5" fmla="*/ 18 h 19"/>
                    <a:gd name="T6" fmla="*/ 69 w 75"/>
                    <a:gd name="T7" fmla="*/ 13 h 19"/>
                    <a:gd name="T8" fmla="*/ 73 w 75"/>
                    <a:gd name="T9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73" y="11"/>
                      </a:moveTo>
                      <a:cubicBezTo>
                        <a:pt x="50" y="0"/>
                        <a:pt x="22" y="0"/>
                        <a:pt x="2" y="17"/>
                      </a:cubicBezTo>
                      <a:cubicBezTo>
                        <a:pt x="0" y="18"/>
                        <a:pt x="5" y="19"/>
                        <a:pt x="6" y="18"/>
                      </a:cubicBezTo>
                      <a:cubicBezTo>
                        <a:pt x="24" y="2"/>
                        <a:pt x="48" y="2"/>
                        <a:pt x="69" y="13"/>
                      </a:cubicBezTo>
                      <a:cubicBezTo>
                        <a:pt x="70" y="13"/>
                        <a:pt x="75" y="12"/>
                        <a:pt x="7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69"/>
                <p:cNvSpPr>
                  <a:spLocks/>
                </p:cNvSpPr>
                <p:nvPr/>
              </p:nvSpPr>
              <p:spPr bwMode="auto">
                <a:xfrm>
                  <a:off x="1898" y="500"/>
                  <a:ext cx="354" cy="593"/>
                </a:xfrm>
                <a:custGeom>
                  <a:avLst/>
                  <a:gdLst>
                    <a:gd name="T0" fmla="*/ 6 w 149"/>
                    <a:gd name="T1" fmla="*/ 249 h 250"/>
                    <a:gd name="T2" fmla="*/ 148 w 149"/>
                    <a:gd name="T3" fmla="*/ 2 h 250"/>
                    <a:gd name="T4" fmla="*/ 143 w 149"/>
                    <a:gd name="T5" fmla="*/ 1 h 250"/>
                    <a:gd name="T6" fmla="*/ 1 w 149"/>
                    <a:gd name="T7" fmla="*/ 249 h 250"/>
                    <a:gd name="T8" fmla="*/ 6 w 149"/>
                    <a:gd name="T9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50">
                      <a:moveTo>
                        <a:pt x="6" y="249"/>
                      </a:moveTo>
                      <a:cubicBezTo>
                        <a:pt x="52" y="166"/>
                        <a:pt x="98" y="82"/>
                        <a:pt x="148" y="2"/>
                      </a:cubicBezTo>
                      <a:cubicBezTo>
                        <a:pt x="149" y="0"/>
                        <a:pt x="144" y="0"/>
                        <a:pt x="143" y="1"/>
                      </a:cubicBezTo>
                      <a:cubicBezTo>
                        <a:pt x="93" y="82"/>
                        <a:pt x="48" y="166"/>
                        <a:pt x="1" y="249"/>
                      </a:cubicBezTo>
                      <a:cubicBezTo>
                        <a:pt x="0" y="250"/>
                        <a:pt x="5" y="250"/>
                        <a:pt x="6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70"/>
                <p:cNvSpPr>
                  <a:spLocks/>
                </p:cNvSpPr>
                <p:nvPr/>
              </p:nvSpPr>
              <p:spPr bwMode="auto">
                <a:xfrm>
                  <a:off x="1879" y="1081"/>
                  <a:ext cx="43" cy="41"/>
                </a:xfrm>
                <a:custGeom>
                  <a:avLst/>
                  <a:gdLst>
                    <a:gd name="T0" fmla="*/ 2 w 18"/>
                    <a:gd name="T1" fmla="*/ 5 h 17"/>
                    <a:gd name="T2" fmla="*/ 13 w 18"/>
                    <a:gd name="T3" fmla="*/ 2 h 17"/>
                    <a:gd name="T4" fmla="*/ 15 w 18"/>
                    <a:gd name="T5" fmla="*/ 13 h 17"/>
                    <a:gd name="T6" fmla="*/ 5 w 18"/>
                    <a:gd name="T7" fmla="*/ 15 h 17"/>
                    <a:gd name="T8" fmla="*/ 2 w 18"/>
                    <a:gd name="T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2" y="5"/>
                      </a:moveTo>
                      <a:cubicBezTo>
                        <a:pt x="5" y="1"/>
                        <a:pt x="9" y="0"/>
                        <a:pt x="13" y="2"/>
                      </a:cubicBezTo>
                      <a:cubicBezTo>
                        <a:pt x="17" y="4"/>
                        <a:pt x="18" y="9"/>
                        <a:pt x="15" y="13"/>
                      </a:cubicBezTo>
                      <a:cubicBezTo>
                        <a:pt x="13" y="16"/>
                        <a:pt x="8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71"/>
                <p:cNvSpPr>
                  <a:spLocks/>
                </p:cNvSpPr>
                <p:nvPr/>
              </p:nvSpPr>
              <p:spPr bwMode="auto">
                <a:xfrm>
                  <a:off x="1621" y="865"/>
                  <a:ext cx="121" cy="155"/>
                </a:xfrm>
                <a:custGeom>
                  <a:avLst/>
                  <a:gdLst>
                    <a:gd name="T0" fmla="*/ 3 w 51"/>
                    <a:gd name="T1" fmla="*/ 2 h 65"/>
                    <a:gd name="T2" fmla="*/ 42 w 51"/>
                    <a:gd name="T3" fmla="*/ 63 h 65"/>
                    <a:gd name="T4" fmla="*/ 47 w 51"/>
                    <a:gd name="T5" fmla="*/ 64 h 65"/>
                    <a:gd name="T6" fmla="*/ 6 w 51"/>
                    <a:gd name="T7" fmla="*/ 0 h 65"/>
                    <a:gd name="T8" fmla="*/ 3 w 51"/>
                    <a:gd name="T9" fmla="*/ 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65">
                      <a:moveTo>
                        <a:pt x="3" y="2"/>
                      </a:moveTo>
                      <a:cubicBezTo>
                        <a:pt x="30" y="11"/>
                        <a:pt x="46" y="34"/>
                        <a:pt x="42" y="63"/>
                      </a:cubicBezTo>
                      <a:cubicBezTo>
                        <a:pt x="41" y="64"/>
                        <a:pt x="46" y="65"/>
                        <a:pt x="47" y="64"/>
                      </a:cubicBezTo>
                      <a:cubicBezTo>
                        <a:pt x="51" y="34"/>
                        <a:pt x="34" y="10"/>
                        <a:pt x="6" y="0"/>
                      </a:cubicBezTo>
                      <a:cubicBezTo>
                        <a:pt x="5" y="0"/>
                        <a:pt x="0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72"/>
                <p:cNvSpPr>
                  <a:spLocks/>
                </p:cNvSpPr>
                <p:nvPr/>
              </p:nvSpPr>
              <p:spPr bwMode="auto">
                <a:xfrm>
                  <a:off x="1625" y="903"/>
                  <a:ext cx="162" cy="86"/>
                </a:xfrm>
                <a:custGeom>
                  <a:avLst/>
                  <a:gdLst>
                    <a:gd name="T0" fmla="*/ 65 w 68"/>
                    <a:gd name="T1" fmla="*/ 6 h 36"/>
                    <a:gd name="T2" fmla="*/ 0 w 68"/>
                    <a:gd name="T3" fmla="*/ 34 h 36"/>
                    <a:gd name="T4" fmla="*/ 5 w 68"/>
                    <a:gd name="T5" fmla="*/ 35 h 36"/>
                    <a:gd name="T6" fmla="*/ 64 w 68"/>
                    <a:gd name="T7" fmla="*/ 8 h 36"/>
                    <a:gd name="T8" fmla="*/ 65 w 68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6">
                      <a:moveTo>
                        <a:pt x="65" y="6"/>
                      </a:moveTo>
                      <a:cubicBezTo>
                        <a:pt x="38" y="0"/>
                        <a:pt x="14" y="9"/>
                        <a:pt x="0" y="34"/>
                      </a:cubicBezTo>
                      <a:cubicBezTo>
                        <a:pt x="0" y="35"/>
                        <a:pt x="4" y="36"/>
                        <a:pt x="5" y="35"/>
                      </a:cubicBezTo>
                      <a:cubicBezTo>
                        <a:pt x="17" y="13"/>
                        <a:pt x="39" y="3"/>
                        <a:pt x="64" y="8"/>
                      </a:cubicBezTo>
                      <a:cubicBezTo>
                        <a:pt x="67" y="9"/>
                        <a:pt x="68" y="7"/>
                        <a:pt x="6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73"/>
                <p:cNvSpPr>
                  <a:spLocks/>
                </p:cNvSpPr>
                <p:nvPr/>
              </p:nvSpPr>
              <p:spPr bwMode="auto">
                <a:xfrm>
                  <a:off x="1675" y="842"/>
                  <a:ext cx="43" cy="171"/>
                </a:xfrm>
                <a:custGeom>
                  <a:avLst/>
                  <a:gdLst>
                    <a:gd name="T0" fmla="*/ 6 w 18"/>
                    <a:gd name="T1" fmla="*/ 2 h 72"/>
                    <a:gd name="T2" fmla="*/ 0 w 18"/>
                    <a:gd name="T3" fmla="*/ 71 h 72"/>
                    <a:gd name="T4" fmla="*/ 5 w 18"/>
                    <a:gd name="T5" fmla="*/ 71 h 72"/>
                    <a:gd name="T6" fmla="*/ 12 w 18"/>
                    <a:gd name="T7" fmla="*/ 2 h 72"/>
                    <a:gd name="T8" fmla="*/ 6 w 18"/>
                    <a:gd name="T9" fmla="*/ 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72">
                      <a:moveTo>
                        <a:pt x="6" y="2"/>
                      </a:moveTo>
                      <a:cubicBezTo>
                        <a:pt x="13" y="24"/>
                        <a:pt x="9" y="50"/>
                        <a:pt x="0" y="71"/>
                      </a:cubicBezTo>
                      <a:cubicBezTo>
                        <a:pt x="0" y="72"/>
                        <a:pt x="5" y="72"/>
                        <a:pt x="5" y="71"/>
                      </a:cubicBezTo>
                      <a:cubicBezTo>
                        <a:pt x="14" y="50"/>
                        <a:pt x="18" y="23"/>
                        <a:pt x="12" y="2"/>
                      </a:cubicBezTo>
                      <a:cubicBezTo>
                        <a:pt x="11" y="0"/>
                        <a:pt x="6" y="1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74"/>
                <p:cNvSpPr>
                  <a:spLocks/>
                </p:cNvSpPr>
                <p:nvPr/>
              </p:nvSpPr>
              <p:spPr bwMode="auto">
                <a:xfrm>
                  <a:off x="1606" y="903"/>
                  <a:ext cx="171" cy="74"/>
                </a:xfrm>
                <a:custGeom>
                  <a:avLst/>
                  <a:gdLst>
                    <a:gd name="T0" fmla="*/ 71 w 72"/>
                    <a:gd name="T1" fmla="*/ 29 h 31"/>
                    <a:gd name="T2" fmla="*/ 3 w 72"/>
                    <a:gd name="T3" fmla="*/ 8 h 31"/>
                    <a:gd name="T4" fmla="*/ 6 w 72"/>
                    <a:gd name="T5" fmla="*/ 10 h 31"/>
                    <a:gd name="T6" fmla="*/ 66 w 72"/>
                    <a:gd name="T7" fmla="*/ 30 h 31"/>
                    <a:gd name="T8" fmla="*/ 71 w 72"/>
                    <a:gd name="T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31">
                      <a:moveTo>
                        <a:pt x="71" y="29"/>
                      </a:moveTo>
                      <a:cubicBezTo>
                        <a:pt x="54" y="10"/>
                        <a:pt x="29" y="0"/>
                        <a:pt x="3" y="8"/>
                      </a:cubicBezTo>
                      <a:cubicBezTo>
                        <a:pt x="0" y="10"/>
                        <a:pt x="5" y="11"/>
                        <a:pt x="6" y="10"/>
                      </a:cubicBezTo>
                      <a:cubicBezTo>
                        <a:pt x="29" y="3"/>
                        <a:pt x="51" y="13"/>
                        <a:pt x="66" y="30"/>
                      </a:cubicBezTo>
                      <a:cubicBezTo>
                        <a:pt x="67" y="31"/>
                        <a:pt x="72" y="30"/>
                        <a:pt x="7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75"/>
                <p:cNvSpPr>
                  <a:spLocks/>
                </p:cNvSpPr>
                <p:nvPr/>
              </p:nvSpPr>
              <p:spPr bwMode="auto">
                <a:xfrm>
                  <a:off x="1699" y="500"/>
                  <a:ext cx="553" cy="420"/>
                </a:xfrm>
                <a:custGeom>
                  <a:avLst/>
                  <a:gdLst>
                    <a:gd name="T0" fmla="*/ 6 w 233"/>
                    <a:gd name="T1" fmla="*/ 176 h 177"/>
                    <a:gd name="T2" fmla="*/ 232 w 233"/>
                    <a:gd name="T3" fmla="*/ 2 h 177"/>
                    <a:gd name="T4" fmla="*/ 227 w 233"/>
                    <a:gd name="T5" fmla="*/ 1 h 177"/>
                    <a:gd name="T6" fmla="*/ 2 w 233"/>
                    <a:gd name="T7" fmla="*/ 175 h 177"/>
                    <a:gd name="T8" fmla="*/ 6 w 233"/>
                    <a:gd name="T9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77">
                      <a:moveTo>
                        <a:pt x="6" y="176"/>
                      </a:moveTo>
                      <a:cubicBezTo>
                        <a:pt x="81" y="117"/>
                        <a:pt x="155" y="57"/>
                        <a:pt x="232" y="2"/>
                      </a:cubicBezTo>
                      <a:cubicBezTo>
                        <a:pt x="233" y="1"/>
                        <a:pt x="229" y="0"/>
                        <a:pt x="227" y="1"/>
                      </a:cubicBezTo>
                      <a:cubicBezTo>
                        <a:pt x="150" y="57"/>
                        <a:pt x="76" y="117"/>
                        <a:pt x="2" y="175"/>
                      </a:cubicBezTo>
                      <a:cubicBezTo>
                        <a:pt x="0" y="177"/>
                        <a:pt x="5" y="177"/>
                        <a:pt x="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76"/>
                <p:cNvSpPr>
                  <a:spLocks/>
                </p:cNvSpPr>
                <p:nvPr/>
              </p:nvSpPr>
              <p:spPr bwMode="auto">
                <a:xfrm>
                  <a:off x="1678" y="906"/>
                  <a:ext cx="42" cy="40"/>
                </a:xfrm>
                <a:custGeom>
                  <a:avLst/>
                  <a:gdLst>
                    <a:gd name="T0" fmla="*/ 4 w 18"/>
                    <a:gd name="T1" fmla="*/ 2 h 17"/>
                    <a:gd name="T2" fmla="*/ 15 w 18"/>
                    <a:gd name="T3" fmla="*/ 4 h 17"/>
                    <a:gd name="T4" fmla="*/ 13 w 18"/>
                    <a:gd name="T5" fmla="*/ 15 h 17"/>
                    <a:gd name="T6" fmla="*/ 3 w 18"/>
                    <a:gd name="T7" fmla="*/ 13 h 17"/>
                    <a:gd name="T8" fmla="*/ 4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2"/>
                      </a:moveTo>
                      <a:cubicBezTo>
                        <a:pt x="8" y="0"/>
                        <a:pt x="13" y="1"/>
                        <a:pt x="15" y="4"/>
                      </a:cubicBezTo>
                      <a:cubicBezTo>
                        <a:pt x="18" y="8"/>
                        <a:pt x="17" y="12"/>
                        <a:pt x="13" y="15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77"/>
                <p:cNvSpPr>
                  <a:spLocks/>
                </p:cNvSpPr>
                <p:nvPr/>
              </p:nvSpPr>
              <p:spPr bwMode="auto">
                <a:xfrm>
                  <a:off x="1504" y="583"/>
                  <a:ext cx="79" cy="181"/>
                </a:xfrm>
                <a:custGeom>
                  <a:avLst/>
                  <a:gdLst>
                    <a:gd name="T0" fmla="*/ 1 w 33"/>
                    <a:gd name="T1" fmla="*/ 1 h 76"/>
                    <a:gd name="T2" fmla="*/ 13 w 33"/>
                    <a:gd name="T3" fmla="*/ 73 h 76"/>
                    <a:gd name="T4" fmla="*/ 17 w 33"/>
                    <a:gd name="T5" fmla="*/ 75 h 76"/>
                    <a:gd name="T6" fmla="*/ 6 w 33"/>
                    <a:gd name="T7" fmla="*/ 1 h 76"/>
                    <a:gd name="T8" fmla="*/ 1 w 33"/>
                    <a:gd name="T9" fmla="*/ 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6">
                      <a:moveTo>
                        <a:pt x="1" y="1"/>
                      </a:moveTo>
                      <a:cubicBezTo>
                        <a:pt x="22" y="21"/>
                        <a:pt x="28" y="48"/>
                        <a:pt x="13" y="73"/>
                      </a:cubicBezTo>
                      <a:cubicBezTo>
                        <a:pt x="12" y="75"/>
                        <a:pt x="17" y="76"/>
                        <a:pt x="17" y="75"/>
                      </a:cubicBezTo>
                      <a:cubicBezTo>
                        <a:pt x="33" y="49"/>
                        <a:pt x="27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78"/>
                <p:cNvSpPr>
                  <a:spLocks/>
                </p:cNvSpPr>
                <p:nvPr/>
              </p:nvSpPr>
              <p:spPr bwMode="auto">
                <a:xfrm>
                  <a:off x="1459" y="650"/>
                  <a:ext cx="178" cy="47"/>
                </a:xfrm>
                <a:custGeom>
                  <a:avLst/>
                  <a:gdLst>
                    <a:gd name="T0" fmla="*/ 73 w 75"/>
                    <a:gd name="T1" fmla="*/ 18 h 20"/>
                    <a:gd name="T2" fmla="*/ 1 w 75"/>
                    <a:gd name="T3" fmla="*/ 18 h 20"/>
                    <a:gd name="T4" fmla="*/ 5 w 75"/>
                    <a:gd name="T5" fmla="*/ 19 h 20"/>
                    <a:gd name="T6" fmla="*/ 69 w 75"/>
                    <a:gd name="T7" fmla="*/ 18 h 20"/>
                    <a:gd name="T8" fmla="*/ 73 w 75"/>
                    <a:gd name="T9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0">
                      <a:moveTo>
                        <a:pt x="73" y="18"/>
                      </a:moveTo>
                      <a:cubicBezTo>
                        <a:pt x="50" y="2"/>
                        <a:pt x="23" y="0"/>
                        <a:pt x="1" y="18"/>
                      </a:cubicBezTo>
                      <a:cubicBezTo>
                        <a:pt x="0" y="18"/>
                        <a:pt x="4" y="20"/>
                        <a:pt x="5" y="19"/>
                      </a:cubicBezTo>
                      <a:cubicBezTo>
                        <a:pt x="25" y="4"/>
                        <a:pt x="48" y="4"/>
                        <a:pt x="69" y="18"/>
                      </a:cubicBezTo>
                      <a:cubicBezTo>
                        <a:pt x="70" y="19"/>
                        <a:pt x="75" y="19"/>
                        <a:pt x="7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79"/>
                <p:cNvSpPr>
                  <a:spLocks/>
                </p:cNvSpPr>
                <p:nvPr/>
              </p:nvSpPr>
              <p:spPr bwMode="auto">
                <a:xfrm>
                  <a:off x="1493" y="588"/>
                  <a:ext cx="95" cy="149"/>
                </a:xfrm>
                <a:custGeom>
                  <a:avLst/>
                  <a:gdLst>
                    <a:gd name="T0" fmla="*/ 35 w 40"/>
                    <a:gd name="T1" fmla="*/ 2 h 63"/>
                    <a:gd name="T2" fmla="*/ 2 w 40"/>
                    <a:gd name="T3" fmla="*/ 62 h 63"/>
                    <a:gd name="T4" fmla="*/ 6 w 40"/>
                    <a:gd name="T5" fmla="*/ 62 h 63"/>
                    <a:gd name="T6" fmla="*/ 40 w 40"/>
                    <a:gd name="T7" fmla="*/ 1 h 63"/>
                    <a:gd name="T8" fmla="*/ 35 w 40"/>
                    <a:gd name="T9" fmla="*/ 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3">
                      <a:moveTo>
                        <a:pt x="35" y="2"/>
                      </a:moveTo>
                      <a:cubicBezTo>
                        <a:pt x="32" y="24"/>
                        <a:pt x="18" y="47"/>
                        <a:pt x="2" y="62"/>
                      </a:cubicBezTo>
                      <a:cubicBezTo>
                        <a:pt x="0" y="63"/>
                        <a:pt x="5" y="63"/>
                        <a:pt x="6" y="62"/>
                      </a:cubicBezTo>
                      <a:cubicBezTo>
                        <a:pt x="23" y="47"/>
                        <a:pt x="37" y="24"/>
                        <a:pt x="40" y="1"/>
                      </a:cubicBezTo>
                      <a:cubicBezTo>
                        <a:pt x="40" y="0"/>
                        <a:pt x="35" y="0"/>
                        <a:pt x="3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80"/>
                <p:cNvSpPr>
                  <a:spLocks/>
                </p:cNvSpPr>
                <p:nvPr/>
              </p:nvSpPr>
              <p:spPr bwMode="auto">
                <a:xfrm>
                  <a:off x="1466" y="631"/>
                  <a:ext cx="138" cy="111"/>
                </a:xfrm>
                <a:custGeom>
                  <a:avLst/>
                  <a:gdLst>
                    <a:gd name="T0" fmla="*/ 57 w 58"/>
                    <a:gd name="T1" fmla="*/ 45 h 47"/>
                    <a:gd name="T2" fmla="*/ 5 w 58"/>
                    <a:gd name="T3" fmla="*/ 0 h 47"/>
                    <a:gd name="T4" fmla="*/ 4 w 58"/>
                    <a:gd name="T5" fmla="*/ 2 h 47"/>
                    <a:gd name="T6" fmla="*/ 52 w 58"/>
                    <a:gd name="T7" fmla="*/ 45 h 47"/>
                    <a:gd name="T8" fmla="*/ 57 w 58"/>
                    <a:gd name="T9" fmla="*/ 4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7">
                      <a:moveTo>
                        <a:pt x="57" y="45"/>
                      </a:moveTo>
                      <a:cubicBezTo>
                        <a:pt x="50" y="21"/>
                        <a:pt x="31" y="2"/>
                        <a:pt x="5" y="0"/>
                      </a:cubicBezTo>
                      <a:cubicBezTo>
                        <a:pt x="3" y="0"/>
                        <a:pt x="0" y="2"/>
                        <a:pt x="4" y="2"/>
                      </a:cubicBezTo>
                      <a:cubicBezTo>
                        <a:pt x="28" y="4"/>
                        <a:pt x="45" y="23"/>
                        <a:pt x="52" y="45"/>
                      </a:cubicBezTo>
                      <a:cubicBezTo>
                        <a:pt x="53" y="47"/>
                        <a:pt x="58" y="46"/>
                        <a:pt x="5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81"/>
                <p:cNvSpPr>
                  <a:spLocks/>
                </p:cNvSpPr>
                <p:nvPr/>
              </p:nvSpPr>
              <p:spPr bwMode="auto">
                <a:xfrm>
                  <a:off x="1552" y="491"/>
                  <a:ext cx="676" cy="173"/>
                </a:xfrm>
                <a:custGeom>
                  <a:avLst/>
                  <a:gdLst>
                    <a:gd name="T0" fmla="*/ 6 w 285"/>
                    <a:gd name="T1" fmla="*/ 73 h 73"/>
                    <a:gd name="T2" fmla="*/ 282 w 285"/>
                    <a:gd name="T3" fmla="*/ 2 h 73"/>
                    <a:gd name="T4" fmla="*/ 280 w 285"/>
                    <a:gd name="T5" fmla="*/ 0 h 73"/>
                    <a:gd name="T6" fmla="*/ 4 w 285"/>
                    <a:gd name="T7" fmla="*/ 71 h 73"/>
                    <a:gd name="T8" fmla="*/ 6 w 285"/>
                    <a:gd name="T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3">
                      <a:moveTo>
                        <a:pt x="6" y="73"/>
                      </a:moveTo>
                      <a:cubicBezTo>
                        <a:pt x="98" y="49"/>
                        <a:pt x="189" y="23"/>
                        <a:pt x="282" y="2"/>
                      </a:cubicBezTo>
                      <a:cubicBezTo>
                        <a:pt x="285" y="2"/>
                        <a:pt x="283" y="0"/>
                        <a:pt x="280" y="0"/>
                      </a:cubicBezTo>
                      <a:cubicBezTo>
                        <a:pt x="187" y="21"/>
                        <a:pt x="96" y="47"/>
                        <a:pt x="4" y="71"/>
                      </a:cubicBezTo>
                      <a:cubicBezTo>
                        <a:pt x="0" y="72"/>
                        <a:pt x="5" y="73"/>
                        <a:pt x="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82"/>
                <p:cNvSpPr>
                  <a:spLocks/>
                </p:cNvSpPr>
                <p:nvPr/>
              </p:nvSpPr>
              <p:spPr bwMode="auto">
                <a:xfrm>
                  <a:off x="1531" y="647"/>
                  <a:ext cx="40" cy="38"/>
                </a:xfrm>
                <a:custGeom>
                  <a:avLst/>
                  <a:gdLst>
                    <a:gd name="T0" fmla="*/ 7 w 17"/>
                    <a:gd name="T1" fmla="*/ 0 h 16"/>
                    <a:gd name="T2" fmla="*/ 16 w 17"/>
                    <a:gd name="T3" fmla="*/ 6 h 16"/>
                    <a:gd name="T4" fmla="*/ 10 w 17"/>
                    <a:gd name="T5" fmla="*/ 15 h 16"/>
                    <a:gd name="T6" fmla="*/ 1 w 17"/>
                    <a:gd name="T7" fmla="*/ 10 h 16"/>
                    <a:gd name="T8" fmla="*/ 7 w 17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7" y="0"/>
                      </a:moveTo>
                      <a:cubicBezTo>
                        <a:pt x="11" y="0"/>
                        <a:pt x="15" y="2"/>
                        <a:pt x="16" y="6"/>
                      </a:cubicBezTo>
                      <a:cubicBezTo>
                        <a:pt x="17" y="10"/>
                        <a:pt x="14" y="14"/>
                        <a:pt x="10" y="15"/>
                      </a:cubicBezTo>
                      <a:cubicBezTo>
                        <a:pt x="6" y="16"/>
                        <a:pt x="2" y="14"/>
                        <a:pt x="1" y="10"/>
                      </a:cubicBezTo>
                      <a:cubicBezTo>
                        <a:pt x="0" y="5"/>
                        <a:pt x="3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83"/>
                <p:cNvSpPr>
                  <a:spLocks/>
                </p:cNvSpPr>
                <p:nvPr/>
              </p:nvSpPr>
              <p:spPr bwMode="auto">
                <a:xfrm>
                  <a:off x="1485" y="339"/>
                  <a:ext cx="79" cy="178"/>
                </a:xfrm>
                <a:custGeom>
                  <a:avLst/>
                  <a:gdLst>
                    <a:gd name="T0" fmla="*/ 16 w 33"/>
                    <a:gd name="T1" fmla="*/ 1 h 75"/>
                    <a:gd name="T2" fmla="*/ 1 w 33"/>
                    <a:gd name="T3" fmla="*/ 73 h 75"/>
                    <a:gd name="T4" fmla="*/ 6 w 33"/>
                    <a:gd name="T5" fmla="*/ 74 h 75"/>
                    <a:gd name="T6" fmla="*/ 21 w 33"/>
                    <a:gd name="T7" fmla="*/ 1 h 75"/>
                    <a:gd name="T8" fmla="*/ 16 w 33"/>
                    <a:gd name="T9" fmla="*/ 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5">
                      <a:moveTo>
                        <a:pt x="16" y="1"/>
                      </a:moveTo>
                      <a:cubicBezTo>
                        <a:pt x="28" y="27"/>
                        <a:pt x="25" y="55"/>
                        <a:pt x="1" y="73"/>
                      </a:cubicBezTo>
                      <a:cubicBezTo>
                        <a:pt x="0" y="74"/>
                        <a:pt x="5" y="75"/>
                        <a:pt x="6" y="74"/>
                      </a:cubicBezTo>
                      <a:cubicBezTo>
                        <a:pt x="30" y="56"/>
                        <a:pt x="33" y="28"/>
                        <a:pt x="21" y="1"/>
                      </a:cubicBezTo>
                      <a:cubicBezTo>
                        <a:pt x="20" y="0"/>
                        <a:pt x="15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84"/>
                <p:cNvSpPr>
                  <a:spLocks/>
                </p:cNvSpPr>
                <p:nvPr/>
              </p:nvSpPr>
              <p:spPr bwMode="auto">
                <a:xfrm>
                  <a:off x="1440" y="405"/>
                  <a:ext cx="166" cy="81"/>
                </a:xfrm>
                <a:custGeom>
                  <a:avLst/>
                  <a:gdLst>
                    <a:gd name="T0" fmla="*/ 69 w 70"/>
                    <a:gd name="T1" fmla="*/ 32 h 34"/>
                    <a:gd name="T2" fmla="*/ 1 w 70"/>
                    <a:gd name="T3" fmla="*/ 8 h 34"/>
                    <a:gd name="T4" fmla="*/ 5 w 70"/>
                    <a:gd name="T5" fmla="*/ 10 h 34"/>
                    <a:gd name="T6" fmla="*/ 65 w 70"/>
                    <a:gd name="T7" fmla="*/ 32 h 34"/>
                    <a:gd name="T8" fmla="*/ 69 w 70"/>
                    <a:gd name="T9" fmla="*/ 3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34">
                      <a:moveTo>
                        <a:pt x="69" y="32"/>
                      </a:moveTo>
                      <a:cubicBezTo>
                        <a:pt x="53" y="9"/>
                        <a:pt x="28" y="0"/>
                        <a:pt x="1" y="8"/>
                      </a:cubicBezTo>
                      <a:cubicBezTo>
                        <a:pt x="0" y="9"/>
                        <a:pt x="4" y="10"/>
                        <a:pt x="5" y="10"/>
                      </a:cubicBezTo>
                      <a:cubicBezTo>
                        <a:pt x="29" y="2"/>
                        <a:pt x="51" y="12"/>
                        <a:pt x="65" y="32"/>
                      </a:cubicBezTo>
                      <a:cubicBezTo>
                        <a:pt x="65" y="33"/>
                        <a:pt x="70" y="34"/>
                        <a:pt x="6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85"/>
                <p:cNvSpPr>
                  <a:spLocks/>
                </p:cNvSpPr>
                <p:nvPr/>
              </p:nvSpPr>
              <p:spPr bwMode="auto">
                <a:xfrm>
                  <a:off x="1457" y="367"/>
                  <a:ext cx="140" cy="114"/>
                </a:xfrm>
                <a:custGeom>
                  <a:avLst/>
                  <a:gdLst>
                    <a:gd name="T0" fmla="*/ 54 w 59"/>
                    <a:gd name="T1" fmla="*/ 2 h 48"/>
                    <a:gd name="T2" fmla="*/ 3 w 59"/>
                    <a:gd name="T3" fmla="*/ 46 h 48"/>
                    <a:gd name="T4" fmla="*/ 5 w 59"/>
                    <a:gd name="T5" fmla="*/ 48 h 48"/>
                    <a:gd name="T6" fmla="*/ 59 w 59"/>
                    <a:gd name="T7" fmla="*/ 2 h 48"/>
                    <a:gd name="T8" fmla="*/ 54 w 59"/>
                    <a:gd name="T9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8">
                      <a:moveTo>
                        <a:pt x="54" y="2"/>
                      </a:moveTo>
                      <a:cubicBezTo>
                        <a:pt x="44" y="21"/>
                        <a:pt x="23" y="38"/>
                        <a:pt x="3" y="46"/>
                      </a:cubicBezTo>
                      <a:cubicBezTo>
                        <a:pt x="0" y="48"/>
                        <a:pt x="4" y="48"/>
                        <a:pt x="5" y="48"/>
                      </a:cubicBezTo>
                      <a:cubicBezTo>
                        <a:pt x="26" y="39"/>
                        <a:pt x="48" y="22"/>
                        <a:pt x="59" y="2"/>
                      </a:cubicBezTo>
                      <a:cubicBezTo>
                        <a:pt x="59" y="1"/>
                        <a:pt x="55" y="0"/>
                        <a:pt x="5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86"/>
                <p:cNvSpPr>
                  <a:spLocks/>
                </p:cNvSpPr>
                <p:nvPr/>
              </p:nvSpPr>
              <p:spPr bwMode="auto">
                <a:xfrm>
                  <a:off x="1469" y="372"/>
                  <a:ext cx="95" cy="145"/>
                </a:xfrm>
                <a:custGeom>
                  <a:avLst/>
                  <a:gdLst>
                    <a:gd name="T0" fmla="*/ 39 w 40"/>
                    <a:gd name="T1" fmla="*/ 60 h 61"/>
                    <a:gd name="T2" fmla="*/ 6 w 40"/>
                    <a:gd name="T3" fmla="*/ 0 h 61"/>
                    <a:gd name="T4" fmla="*/ 2 w 40"/>
                    <a:gd name="T5" fmla="*/ 2 h 61"/>
                    <a:gd name="T6" fmla="*/ 33 w 40"/>
                    <a:gd name="T7" fmla="*/ 60 h 61"/>
                    <a:gd name="T8" fmla="*/ 39 w 40"/>
                    <a:gd name="T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1">
                      <a:moveTo>
                        <a:pt x="39" y="60"/>
                      </a:moveTo>
                      <a:cubicBezTo>
                        <a:pt x="40" y="35"/>
                        <a:pt x="29" y="11"/>
                        <a:pt x="6" y="0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25" y="12"/>
                        <a:pt x="35" y="36"/>
                        <a:pt x="33" y="60"/>
                      </a:cubicBezTo>
                      <a:cubicBezTo>
                        <a:pt x="33" y="61"/>
                        <a:pt x="38" y="61"/>
                        <a:pt x="39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87"/>
                <p:cNvSpPr>
                  <a:spLocks/>
                </p:cNvSpPr>
                <p:nvPr/>
              </p:nvSpPr>
              <p:spPr bwMode="auto">
                <a:xfrm>
                  <a:off x="1540" y="429"/>
                  <a:ext cx="693" cy="76"/>
                </a:xfrm>
                <a:custGeom>
                  <a:avLst/>
                  <a:gdLst>
                    <a:gd name="T0" fmla="*/ 3 w 292"/>
                    <a:gd name="T1" fmla="*/ 2 h 32"/>
                    <a:gd name="T2" fmla="*/ 287 w 292"/>
                    <a:gd name="T3" fmla="*/ 32 h 32"/>
                    <a:gd name="T4" fmla="*/ 289 w 292"/>
                    <a:gd name="T5" fmla="*/ 30 h 32"/>
                    <a:gd name="T6" fmla="*/ 5 w 292"/>
                    <a:gd name="T7" fmla="*/ 0 h 32"/>
                    <a:gd name="T8" fmla="*/ 3 w 292"/>
                    <a:gd name="T9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32">
                      <a:moveTo>
                        <a:pt x="3" y="2"/>
                      </a:moveTo>
                      <a:cubicBezTo>
                        <a:pt x="98" y="11"/>
                        <a:pt x="193" y="19"/>
                        <a:pt x="287" y="32"/>
                      </a:cubicBezTo>
                      <a:cubicBezTo>
                        <a:pt x="288" y="32"/>
                        <a:pt x="292" y="31"/>
                        <a:pt x="289" y="30"/>
                      </a:cubicBezTo>
                      <a:cubicBezTo>
                        <a:pt x="195" y="17"/>
                        <a:pt x="100" y="9"/>
                        <a:pt x="5" y="0"/>
                      </a:cubicBezTo>
                      <a:cubicBezTo>
                        <a:pt x="4" y="0"/>
                        <a:pt x="0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Freeform 88"/>
                <p:cNvSpPr>
                  <a:spLocks/>
                </p:cNvSpPr>
                <p:nvPr/>
              </p:nvSpPr>
              <p:spPr bwMode="auto">
                <a:xfrm>
                  <a:off x="1519" y="412"/>
                  <a:ext cx="38" cy="38"/>
                </a:xfrm>
                <a:custGeom>
                  <a:avLst/>
                  <a:gdLst>
                    <a:gd name="T0" fmla="*/ 9 w 16"/>
                    <a:gd name="T1" fmla="*/ 0 h 16"/>
                    <a:gd name="T2" fmla="*/ 15 w 16"/>
                    <a:gd name="T3" fmla="*/ 9 h 16"/>
                    <a:gd name="T4" fmla="*/ 7 w 16"/>
                    <a:gd name="T5" fmla="*/ 15 h 16"/>
                    <a:gd name="T6" fmla="*/ 0 w 16"/>
                    <a:gd name="T7" fmla="*/ 7 h 16"/>
                    <a:gd name="T8" fmla="*/ 9 w 16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0"/>
                      </a:moveTo>
                      <a:cubicBezTo>
                        <a:pt x="13" y="1"/>
                        <a:pt x="16" y="5"/>
                        <a:pt x="15" y="9"/>
                      </a:cubicBezTo>
                      <a:cubicBezTo>
                        <a:pt x="15" y="13"/>
                        <a:pt x="11" y="16"/>
                        <a:pt x="7" y="15"/>
                      </a:cubicBezTo>
                      <a:cubicBezTo>
                        <a:pt x="2" y="15"/>
                        <a:pt x="0" y="11"/>
                        <a:pt x="0" y="7"/>
                      </a:cubicBezTo>
                      <a:cubicBezTo>
                        <a:pt x="1" y="2"/>
                        <a:pt x="5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Freeform 89"/>
                <p:cNvSpPr>
                  <a:spLocks/>
                </p:cNvSpPr>
                <p:nvPr/>
              </p:nvSpPr>
              <p:spPr bwMode="auto">
                <a:xfrm>
                  <a:off x="1526" y="99"/>
                  <a:ext cx="116" cy="155"/>
                </a:xfrm>
                <a:custGeom>
                  <a:avLst/>
                  <a:gdLst>
                    <a:gd name="T0" fmla="*/ 42 w 49"/>
                    <a:gd name="T1" fmla="*/ 1 h 65"/>
                    <a:gd name="T2" fmla="*/ 3 w 49"/>
                    <a:gd name="T3" fmla="*/ 63 h 65"/>
                    <a:gd name="T4" fmla="*/ 6 w 49"/>
                    <a:gd name="T5" fmla="*/ 65 h 65"/>
                    <a:gd name="T6" fmla="*/ 47 w 49"/>
                    <a:gd name="T7" fmla="*/ 2 h 65"/>
                    <a:gd name="T8" fmla="*/ 42 w 4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42" y="1"/>
                      </a:moveTo>
                      <a:cubicBezTo>
                        <a:pt x="44" y="29"/>
                        <a:pt x="31" y="54"/>
                        <a:pt x="3" y="63"/>
                      </a:cubicBezTo>
                      <a:cubicBezTo>
                        <a:pt x="0" y="63"/>
                        <a:pt x="5" y="65"/>
                        <a:pt x="6" y="65"/>
                      </a:cubicBezTo>
                      <a:cubicBezTo>
                        <a:pt x="35" y="56"/>
                        <a:pt x="49" y="31"/>
                        <a:pt x="47" y="2"/>
                      </a:cubicBezTo>
                      <a:cubicBezTo>
                        <a:pt x="46" y="0"/>
                        <a:pt x="42" y="0"/>
                        <a:pt x="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Freeform 90"/>
                <p:cNvSpPr>
                  <a:spLocks/>
                </p:cNvSpPr>
                <p:nvPr/>
              </p:nvSpPr>
              <p:spPr bwMode="auto">
                <a:xfrm>
                  <a:off x="1516" y="149"/>
                  <a:ext cx="136" cy="114"/>
                </a:xfrm>
                <a:custGeom>
                  <a:avLst/>
                  <a:gdLst>
                    <a:gd name="T0" fmla="*/ 57 w 57"/>
                    <a:gd name="T1" fmla="*/ 46 h 48"/>
                    <a:gd name="T2" fmla="*/ 3 w 57"/>
                    <a:gd name="T3" fmla="*/ 0 h 48"/>
                    <a:gd name="T4" fmla="*/ 4 w 57"/>
                    <a:gd name="T5" fmla="*/ 3 h 48"/>
                    <a:gd name="T6" fmla="*/ 52 w 57"/>
                    <a:gd name="T7" fmla="*/ 46 h 48"/>
                    <a:gd name="T8" fmla="*/ 57 w 57"/>
                    <a:gd name="T9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57" y="46"/>
                      </a:moveTo>
                      <a:cubicBezTo>
                        <a:pt x="51" y="19"/>
                        <a:pt x="31" y="2"/>
                        <a:pt x="3" y="0"/>
                      </a:cubicBezTo>
                      <a:cubicBezTo>
                        <a:pt x="0" y="0"/>
                        <a:pt x="2" y="2"/>
                        <a:pt x="4" y="3"/>
                      </a:cubicBezTo>
                      <a:cubicBezTo>
                        <a:pt x="30" y="4"/>
                        <a:pt x="46" y="21"/>
                        <a:pt x="52" y="46"/>
                      </a:cubicBezTo>
                      <a:cubicBezTo>
                        <a:pt x="52" y="47"/>
                        <a:pt x="57" y="48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91"/>
                <p:cNvSpPr>
                  <a:spLocks/>
                </p:cNvSpPr>
                <p:nvPr/>
              </p:nvSpPr>
              <p:spPr bwMode="auto">
                <a:xfrm>
                  <a:off x="1514" y="149"/>
                  <a:ext cx="173" cy="62"/>
                </a:xfrm>
                <a:custGeom>
                  <a:avLst/>
                  <a:gdLst>
                    <a:gd name="T0" fmla="*/ 67 w 73"/>
                    <a:gd name="T1" fmla="*/ 1 h 26"/>
                    <a:gd name="T2" fmla="*/ 4 w 73"/>
                    <a:gd name="T3" fmla="*/ 24 h 26"/>
                    <a:gd name="T4" fmla="*/ 3 w 73"/>
                    <a:gd name="T5" fmla="*/ 26 h 26"/>
                    <a:gd name="T6" fmla="*/ 71 w 73"/>
                    <a:gd name="T7" fmla="*/ 2 h 26"/>
                    <a:gd name="T8" fmla="*/ 67 w 73"/>
                    <a:gd name="T9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6">
                      <a:moveTo>
                        <a:pt x="67" y="1"/>
                      </a:moveTo>
                      <a:cubicBezTo>
                        <a:pt x="50" y="15"/>
                        <a:pt x="26" y="23"/>
                        <a:pt x="4" y="24"/>
                      </a:cubicBezTo>
                      <a:cubicBezTo>
                        <a:pt x="2" y="24"/>
                        <a:pt x="0" y="26"/>
                        <a:pt x="3" y="26"/>
                      </a:cubicBezTo>
                      <a:cubicBezTo>
                        <a:pt x="27" y="25"/>
                        <a:pt x="53" y="17"/>
                        <a:pt x="71" y="2"/>
                      </a:cubicBezTo>
                      <a:cubicBezTo>
                        <a:pt x="73" y="0"/>
                        <a:pt x="68" y="0"/>
                        <a:pt x="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Freeform 92"/>
                <p:cNvSpPr>
                  <a:spLocks/>
                </p:cNvSpPr>
                <p:nvPr/>
              </p:nvSpPr>
              <p:spPr bwMode="auto">
                <a:xfrm>
                  <a:off x="1564" y="111"/>
                  <a:ext cx="59" cy="164"/>
                </a:xfrm>
                <a:custGeom>
                  <a:avLst/>
                  <a:gdLst>
                    <a:gd name="T0" fmla="*/ 14 w 25"/>
                    <a:gd name="T1" fmla="*/ 68 h 69"/>
                    <a:gd name="T2" fmla="*/ 6 w 25"/>
                    <a:gd name="T3" fmla="*/ 1 h 69"/>
                    <a:gd name="T4" fmla="*/ 1 w 25"/>
                    <a:gd name="T5" fmla="*/ 2 h 69"/>
                    <a:gd name="T6" fmla="*/ 10 w 25"/>
                    <a:gd name="T7" fmla="*/ 68 h 69"/>
                    <a:gd name="T8" fmla="*/ 14 w 25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69">
                      <a:moveTo>
                        <a:pt x="14" y="68"/>
                      </a:moveTo>
                      <a:cubicBezTo>
                        <a:pt x="25" y="45"/>
                        <a:pt x="23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8" y="20"/>
                        <a:pt x="20" y="45"/>
                        <a:pt x="10" y="68"/>
                      </a:cubicBezTo>
                      <a:cubicBezTo>
                        <a:pt x="9" y="69"/>
                        <a:pt x="14" y="69"/>
                        <a:pt x="14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Freeform 93"/>
                <p:cNvSpPr>
                  <a:spLocks/>
                </p:cNvSpPr>
                <p:nvPr/>
              </p:nvSpPr>
              <p:spPr bwMode="auto">
                <a:xfrm>
                  <a:off x="1609" y="189"/>
                  <a:ext cx="619" cy="318"/>
                </a:xfrm>
                <a:custGeom>
                  <a:avLst/>
                  <a:gdLst>
                    <a:gd name="T0" fmla="*/ 2 w 261"/>
                    <a:gd name="T1" fmla="*/ 2 h 134"/>
                    <a:gd name="T2" fmla="*/ 255 w 261"/>
                    <a:gd name="T3" fmla="*/ 133 h 134"/>
                    <a:gd name="T4" fmla="*/ 259 w 261"/>
                    <a:gd name="T5" fmla="*/ 132 h 134"/>
                    <a:gd name="T6" fmla="*/ 6 w 261"/>
                    <a:gd name="T7" fmla="*/ 1 h 134"/>
                    <a:gd name="T8" fmla="*/ 2 w 261"/>
                    <a:gd name="T9" fmla="*/ 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" h="134">
                      <a:moveTo>
                        <a:pt x="2" y="2"/>
                      </a:moveTo>
                      <a:cubicBezTo>
                        <a:pt x="87" y="45"/>
                        <a:pt x="172" y="87"/>
                        <a:pt x="255" y="133"/>
                      </a:cubicBezTo>
                      <a:cubicBezTo>
                        <a:pt x="256" y="134"/>
                        <a:pt x="261" y="133"/>
                        <a:pt x="259" y="132"/>
                      </a:cubicBezTo>
                      <a:cubicBezTo>
                        <a:pt x="177" y="85"/>
                        <a:pt x="91" y="44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Freeform 94"/>
                <p:cNvSpPr>
                  <a:spLocks/>
                </p:cNvSpPr>
                <p:nvPr/>
              </p:nvSpPr>
              <p:spPr bwMode="auto">
                <a:xfrm>
                  <a:off x="1585" y="168"/>
                  <a:ext cx="43" cy="40"/>
                </a:xfrm>
                <a:custGeom>
                  <a:avLst/>
                  <a:gdLst>
                    <a:gd name="T0" fmla="*/ 13 w 18"/>
                    <a:gd name="T1" fmla="*/ 2 h 17"/>
                    <a:gd name="T2" fmla="*/ 15 w 18"/>
                    <a:gd name="T3" fmla="*/ 12 h 17"/>
                    <a:gd name="T4" fmla="*/ 5 w 18"/>
                    <a:gd name="T5" fmla="*/ 15 h 17"/>
                    <a:gd name="T6" fmla="*/ 2 w 18"/>
                    <a:gd name="T7" fmla="*/ 5 h 17"/>
                    <a:gd name="T8" fmla="*/ 13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3" y="2"/>
                      </a:moveTo>
                      <a:cubicBezTo>
                        <a:pt x="16" y="4"/>
                        <a:pt x="18" y="9"/>
                        <a:pt x="15" y="12"/>
                      </a:cubicBezTo>
                      <a:cubicBezTo>
                        <a:pt x="13" y="16"/>
                        <a:pt x="9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ubicBezTo>
                        <a:pt x="4" y="1"/>
                        <a:pt x="9" y="0"/>
                        <a:pt x="1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Freeform 95"/>
                <p:cNvSpPr>
                  <a:spLocks/>
                </p:cNvSpPr>
                <p:nvPr/>
              </p:nvSpPr>
              <p:spPr bwMode="auto">
                <a:xfrm>
                  <a:off x="1675" y="-95"/>
                  <a:ext cx="159" cy="114"/>
                </a:xfrm>
                <a:custGeom>
                  <a:avLst/>
                  <a:gdLst>
                    <a:gd name="T0" fmla="*/ 62 w 67"/>
                    <a:gd name="T1" fmla="*/ 1 h 48"/>
                    <a:gd name="T2" fmla="*/ 3 w 67"/>
                    <a:gd name="T3" fmla="*/ 43 h 48"/>
                    <a:gd name="T4" fmla="*/ 4 w 67"/>
                    <a:gd name="T5" fmla="*/ 45 h 48"/>
                    <a:gd name="T6" fmla="*/ 67 w 67"/>
                    <a:gd name="T7" fmla="*/ 2 h 48"/>
                    <a:gd name="T8" fmla="*/ 62 w 67"/>
                    <a:gd name="T9" fmla="*/ 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62" y="1"/>
                      </a:moveTo>
                      <a:cubicBezTo>
                        <a:pt x="53" y="28"/>
                        <a:pt x="32" y="46"/>
                        <a:pt x="3" y="43"/>
                      </a:cubicBezTo>
                      <a:cubicBezTo>
                        <a:pt x="0" y="43"/>
                        <a:pt x="2" y="45"/>
                        <a:pt x="4" y="45"/>
                      </a:cubicBezTo>
                      <a:cubicBezTo>
                        <a:pt x="34" y="48"/>
                        <a:pt x="58" y="31"/>
                        <a:pt x="67" y="2"/>
                      </a:cubicBezTo>
                      <a:cubicBezTo>
                        <a:pt x="67" y="1"/>
                        <a:pt x="62" y="0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Freeform 96"/>
                <p:cNvSpPr>
                  <a:spLocks/>
                </p:cNvSpPr>
                <p:nvPr/>
              </p:nvSpPr>
              <p:spPr bwMode="auto">
                <a:xfrm>
                  <a:off x="1699" y="-88"/>
                  <a:ext cx="100" cy="152"/>
                </a:xfrm>
                <a:custGeom>
                  <a:avLst/>
                  <a:gdLst>
                    <a:gd name="T0" fmla="*/ 37 w 42"/>
                    <a:gd name="T1" fmla="*/ 62 h 64"/>
                    <a:gd name="T2" fmla="*/ 6 w 42"/>
                    <a:gd name="T3" fmla="*/ 1 h 64"/>
                    <a:gd name="T4" fmla="*/ 3 w 42"/>
                    <a:gd name="T5" fmla="*/ 2 h 64"/>
                    <a:gd name="T6" fmla="*/ 32 w 42"/>
                    <a:gd name="T7" fmla="*/ 61 h 64"/>
                    <a:gd name="T8" fmla="*/ 37 w 42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64">
                      <a:moveTo>
                        <a:pt x="37" y="62"/>
                      </a:moveTo>
                      <a:cubicBezTo>
                        <a:pt x="42" y="36"/>
                        <a:pt x="31" y="13"/>
                        <a:pt x="6" y="1"/>
                      </a:cubicBezTo>
                      <a:cubicBezTo>
                        <a:pt x="5" y="0"/>
                        <a:pt x="0" y="0"/>
                        <a:pt x="3" y="2"/>
                      </a:cubicBezTo>
                      <a:cubicBezTo>
                        <a:pt x="27" y="13"/>
                        <a:pt x="37" y="36"/>
                        <a:pt x="32" y="61"/>
                      </a:cubicBezTo>
                      <a:cubicBezTo>
                        <a:pt x="32" y="63"/>
                        <a:pt x="37" y="64"/>
                        <a:pt x="3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97"/>
                <p:cNvSpPr>
                  <a:spLocks/>
                </p:cNvSpPr>
                <p:nvPr/>
              </p:nvSpPr>
              <p:spPr bwMode="auto">
                <a:xfrm>
                  <a:off x="1678" y="-38"/>
                  <a:ext cx="185" cy="31"/>
                </a:xfrm>
                <a:custGeom>
                  <a:avLst/>
                  <a:gdLst>
                    <a:gd name="T0" fmla="*/ 72 w 78"/>
                    <a:gd name="T1" fmla="*/ 4 h 13"/>
                    <a:gd name="T2" fmla="*/ 6 w 78"/>
                    <a:gd name="T3" fmla="*/ 1 h 13"/>
                    <a:gd name="T4" fmla="*/ 3 w 78"/>
                    <a:gd name="T5" fmla="*/ 2 h 13"/>
                    <a:gd name="T6" fmla="*/ 75 w 78"/>
                    <a:gd name="T7" fmla="*/ 5 h 13"/>
                    <a:gd name="T8" fmla="*/ 72 w 78"/>
                    <a:gd name="T9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3">
                      <a:moveTo>
                        <a:pt x="72" y="4"/>
                      </a:moveTo>
                      <a:cubicBezTo>
                        <a:pt x="52" y="11"/>
                        <a:pt x="26" y="8"/>
                        <a:pt x="6" y="1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24" y="11"/>
                        <a:pt x="52" y="13"/>
                        <a:pt x="75" y="5"/>
                      </a:cubicBezTo>
                      <a:cubicBezTo>
                        <a:pt x="78" y="4"/>
                        <a:pt x="73" y="3"/>
                        <a:pt x="7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98"/>
                <p:cNvSpPr>
                  <a:spLocks/>
                </p:cNvSpPr>
                <p:nvPr/>
              </p:nvSpPr>
              <p:spPr bwMode="auto">
                <a:xfrm>
                  <a:off x="1718" y="-107"/>
                  <a:ext cx="78" cy="161"/>
                </a:xfrm>
                <a:custGeom>
                  <a:avLst/>
                  <a:gdLst>
                    <a:gd name="T0" fmla="*/ 6 w 33"/>
                    <a:gd name="T1" fmla="*/ 67 h 68"/>
                    <a:gd name="T2" fmla="*/ 24 w 33"/>
                    <a:gd name="T3" fmla="*/ 2 h 68"/>
                    <a:gd name="T4" fmla="*/ 19 w 33"/>
                    <a:gd name="T5" fmla="*/ 2 h 68"/>
                    <a:gd name="T6" fmla="*/ 2 w 33"/>
                    <a:gd name="T7" fmla="*/ 66 h 68"/>
                    <a:gd name="T8" fmla="*/ 6 w 33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68">
                      <a:moveTo>
                        <a:pt x="6" y="67"/>
                      </a:moveTo>
                      <a:cubicBezTo>
                        <a:pt x="24" y="50"/>
                        <a:pt x="33" y="26"/>
                        <a:pt x="24" y="2"/>
                      </a:cubicBezTo>
                      <a:cubicBezTo>
                        <a:pt x="23" y="0"/>
                        <a:pt x="18" y="1"/>
                        <a:pt x="19" y="2"/>
                      </a:cubicBezTo>
                      <a:cubicBezTo>
                        <a:pt x="28" y="26"/>
                        <a:pt x="19" y="50"/>
                        <a:pt x="2" y="66"/>
                      </a:cubicBezTo>
                      <a:cubicBezTo>
                        <a:pt x="0" y="67"/>
                        <a:pt x="5" y="68"/>
                        <a:pt x="6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99"/>
                <p:cNvSpPr>
                  <a:spLocks/>
                </p:cNvSpPr>
                <p:nvPr/>
              </p:nvSpPr>
              <p:spPr bwMode="auto">
                <a:xfrm>
                  <a:off x="1773" y="-17"/>
                  <a:ext cx="455" cy="524"/>
                </a:xfrm>
                <a:custGeom>
                  <a:avLst/>
                  <a:gdLst>
                    <a:gd name="T0" fmla="*/ 1 w 192"/>
                    <a:gd name="T1" fmla="*/ 3 h 221"/>
                    <a:gd name="T2" fmla="*/ 186 w 192"/>
                    <a:gd name="T3" fmla="*/ 220 h 221"/>
                    <a:gd name="T4" fmla="*/ 191 w 192"/>
                    <a:gd name="T5" fmla="*/ 219 h 221"/>
                    <a:gd name="T6" fmla="*/ 6 w 192"/>
                    <a:gd name="T7" fmla="*/ 2 h 221"/>
                    <a:gd name="T8" fmla="*/ 1 w 192"/>
                    <a:gd name="T9" fmla="*/ 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21">
                      <a:moveTo>
                        <a:pt x="1" y="3"/>
                      </a:moveTo>
                      <a:cubicBezTo>
                        <a:pt x="63" y="74"/>
                        <a:pt x="127" y="146"/>
                        <a:pt x="186" y="220"/>
                      </a:cubicBezTo>
                      <a:cubicBezTo>
                        <a:pt x="187" y="221"/>
                        <a:pt x="192" y="220"/>
                        <a:pt x="191" y="219"/>
                      </a:cubicBezTo>
                      <a:cubicBezTo>
                        <a:pt x="132" y="145"/>
                        <a:pt x="68" y="73"/>
                        <a:pt x="6" y="2"/>
                      </a:cubicBezTo>
                      <a:cubicBezTo>
                        <a:pt x="5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100"/>
                <p:cNvSpPr>
                  <a:spLocks/>
                </p:cNvSpPr>
                <p:nvPr/>
              </p:nvSpPr>
              <p:spPr bwMode="auto">
                <a:xfrm>
                  <a:off x="1751" y="-41"/>
                  <a:ext cx="41" cy="41"/>
                </a:xfrm>
                <a:custGeom>
                  <a:avLst/>
                  <a:gdLst>
                    <a:gd name="T0" fmla="*/ 15 w 17"/>
                    <a:gd name="T1" fmla="*/ 3 h 17"/>
                    <a:gd name="T2" fmla="*/ 14 w 17"/>
                    <a:gd name="T3" fmla="*/ 14 h 17"/>
                    <a:gd name="T4" fmla="*/ 3 w 17"/>
                    <a:gd name="T5" fmla="*/ 13 h 17"/>
                    <a:gd name="T6" fmla="*/ 4 w 17"/>
                    <a:gd name="T7" fmla="*/ 2 h 17"/>
                    <a:gd name="T8" fmla="*/ 15 w 17"/>
                    <a:gd name="T9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5" y="3"/>
                      </a:moveTo>
                      <a:cubicBezTo>
                        <a:pt x="17" y="7"/>
                        <a:pt x="17" y="12"/>
                        <a:pt x="14" y="14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ubicBezTo>
                        <a:pt x="7" y="0"/>
                        <a:pt x="12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101"/>
                <p:cNvSpPr>
                  <a:spLocks/>
                </p:cNvSpPr>
                <p:nvPr/>
              </p:nvSpPr>
              <p:spPr bwMode="auto">
                <a:xfrm>
                  <a:off x="1884" y="-200"/>
                  <a:ext cx="188" cy="79"/>
                </a:xfrm>
                <a:custGeom>
                  <a:avLst/>
                  <a:gdLst>
                    <a:gd name="T0" fmla="*/ 74 w 79"/>
                    <a:gd name="T1" fmla="*/ 1 h 33"/>
                    <a:gd name="T2" fmla="*/ 6 w 79"/>
                    <a:gd name="T3" fmla="*/ 18 h 33"/>
                    <a:gd name="T4" fmla="*/ 2 w 79"/>
                    <a:gd name="T5" fmla="*/ 19 h 33"/>
                    <a:gd name="T6" fmla="*/ 78 w 79"/>
                    <a:gd name="T7" fmla="*/ 2 h 33"/>
                    <a:gd name="T8" fmla="*/ 74 w 79"/>
                    <a:gd name="T9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3">
                      <a:moveTo>
                        <a:pt x="74" y="1"/>
                      </a:moveTo>
                      <a:cubicBezTo>
                        <a:pt x="56" y="22"/>
                        <a:pt x="31" y="31"/>
                        <a:pt x="6" y="18"/>
                      </a:cubicBezTo>
                      <a:cubicBezTo>
                        <a:pt x="5" y="17"/>
                        <a:pt x="0" y="18"/>
                        <a:pt x="2" y="19"/>
                      </a:cubicBezTo>
                      <a:cubicBezTo>
                        <a:pt x="30" y="33"/>
                        <a:pt x="59" y="26"/>
                        <a:pt x="78" y="2"/>
                      </a:cubicBezTo>
                      <a:cubicBezTo>
                        <a:pt x="79" y="1"/>
                        <a:pt x="75" y="0"/>
                        <a:pt x="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102"/>
                <p:cNvSpPr>
                  <a:spLocks/>
                </p:cNvSpPr>
                <p:nvPr/>
              </p:nvSpPr>
              <p:spPr bwMode="auto">
                <a:xfrm>
                  <a:off x="1946" y="-237"/>
                  <a:ext cx="59" cy="168"/>
                </a:xfrm>
                <a:custGeom>
                  <a:avLst/>
                  <a:gdLst>
                    <a:gd name="T0" fmla="*/ 11 w 25"/>
                    <a:gd name="T1" fmla="*/ 70 h 71"/>
                    <a:gd name="T2" fmla="*/ 6 w 25"/>
                    <a:gd name="T3" fmla="*/ 2 h 71"/>
                    <a:gd name="T4" fmla="*/ 1 w 25"/>
                    <a:gd name="T5" fmla="*/ 2 h 71"/>
                    <a:gd name="T6" fmla="*/ 6 w 25"/>
                    <a:gd name="T7" fmla="*/ 69 h 71"/>
                    <a:gd name="T8" fmla="*/ 11 w 2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1">
                      <a:moveTo>
                        <a:pt x="11" y="70"/>
                      </a:moveTo>
                      <a:cubicBezTo>
                        <a:pt x="25" y="47"/>
                        <a:pt x="23" y="22"/>
                        <a:pt x="6" y="2"/>
                      </a:cubicBezTo>
                      <a:cubicBezTo>
                        <a:pt x="5" y="1"/>
                        <a:pt x="0" y="0"/>
                        <a:pt x="1" y="2"/>
                      </a:cubicBezTo>
                      <a:cubicBezTo>
                        <a:pt x="19" y="22"/>
                        <a:pt x="20" y="46"/>
                        <a:pt x="6" y="69"/>
                      </a:cubicBezTo>
                      <a:cubicBezTo>
                        <a:pt x="6" y="69"/>
                        <a:pt x="10" y="71"/>
                        <a:pt x="11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Freeform 103"/>
                <p:cNvSpPr>
                  <a:spLocks/>
                </p:cNvSpPr>
                <p:nvPr/>
              </p:nvSpPr>
              <p:spPr bwMode="auto">
                <a:xfrm>
                  <a:off x="1906" y="-200"/>
                  <a:ext cx="168" cy="76"/>
                </a:xfrm>
                <a:custGeom>
                  <a:avLst/>
                  <a:gdLst>
                    <a:gd name="T0" fmla="*/ 68 w 71"/>
                    <a:gd name="T1" fmla="*/ 30 h 32"/>
                    <a:gd name="T2" fmla="*/ 6 w 71"/>
                    <a:gd name="T3" fmla="*/ 1 h 32"/>
                    <a:gd name="T4" fmla="*/ 1 w 71"/>
                    <a:gd name="T5" fmla="*/ 2 h 32"/>
                    <a:gd name="T6" fmla="*/ 65 w 71"/>
                    <a:gd name="T7" fmla="*/ 32 h 32"/>
                    <a:gd name="T8" fmla="*/ 68 w 71"/>
                    <a:gd name="T9" fmla="*/ 3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2">
                      <a:moveTo>
                        <a:pt x="68" y="30"/>
                      </a:moveTo>
                      <a:cubicBezTo>
                        <a:pt x="46" y="28"/>
                        <a:pt x="22" y="16"/>
                        <a:pt x="6" y="1"/>
                      </a:cubicBezTo>
                      <a:cubicBezTo>
                        <a:pt x="5" y="0"/>
                        <a:pt x="0" y="2"/>
                        <a:pt x="1" y="2"/>
                      </a:cubicBezTo>
                      <a:cubicBezTo>
                        <a:pt x="18" y="18"/>
                        <a:pt x="42" y="30"/>
                        <a:pt x="65" y="32"/>
                      </a:cubicBezTo>
                      <a:cubicBezTo>
                        <a:pt x="67" y="32"/>
                        <a:pt x="71" y="30"/>
                        <a:pt x="68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Freeform 104"/>
                <p:cNvSpPr>
                  <a:spLocks/>
                </p:cNvSpPr>
                <p:nvPr/>
              </p:nvSpPr>
              <p:spPr bwMode="auto">
                <a:xfrm>
                  <a:off x="1908" y="-230"/>
                  <a:ext cx="112" cy="132"/>
                </a:xfrm>
                <a:custGeom>
                  <a:avLst/>
                  <a:gdLst>
                    <a:gd name="T0" fmla="*/ 6 w 47"/>
                    <a:gd name="T1" fmla="*/ 55 h 56"/>
                    <a:gd name="T2" fmla="*/ 47 w 47"/>
                    <a:gd name="T3" fmla="*/ 1 h 56"/>
                    <a:gd name="T4" fmla="*/ 42 w 47"/>
                    <a:gd name="T5" fmla="*/ 1 h 56"/>
                    <a:gd name="T6" fmla="*/ 3 w 47"/>
                    <a:gd name="T7" fmla="*/ 54 h 56"/>
                    <a:gd name="T8" fmla="*/ 6 w 47"/>
                    <a:gd name="T9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6">
                      <a:moveTo>
                        <a:pt x="6" y="55"/>
                      </a:moveTo>
                      <a:cubicBezTo>
                        <a:pt x="29" y="46"/>
                        <a:pt x="47" y="27"/>
                        <a:pt x="47" y="1"/>
                      </a:cubicBezTo>
                      <a:cubicBezTo>
                        <a:pt x="47" y="0"/>
                        <a:pt x="42" y="0"/>
                        <a:pt x="42" y="1"/>
                      </a:cubicBezTo>
                      <a:cubicBezTo>
                        <a:pt x="42" y="26"/>
                        <a:pt x="25" y="45"/>
                        <a:pt x="3" y="54"/>
                      </a:cubicBezTo>
                      <a:cubicBezTo>
                        <a:pt x="0" y="55"/>
                        <a:pt x="5" y="56"/>
                        <a:pt x="6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Freeform 105"/>
                <p:cNvSpPr>
                  <a:spLocks/>
                </p:cNvSpPr>
                <p:nvPr/>
              </p:nvSpPr>
              <p:spPr bwMode="auto">
                <a:xfrm>
                  <a:off x="1986" y="-143"/>
                  <a:ext cx="254" cy="650"/>
                </a:xfrm>
                <a:custGeom>
                  <a:avLst/>
                  <a:gdLst>
                    <a:gd name="T0" fmla="*/ 0 w 107"/>
                    <a:gd name="T1" fmla="*/ 2 h 274"/>
                    <a:gd name="T2" fmla="*/ 102 w 107"/>
                    <a:gd name="T3" fmla="*/ 273 h 274"/>
                    <a:gd name="T4" fmla="*/ 107 w 107"/>
                    <a:gd name="T5" fmla="*/ 272 h 274"/>
                    <a:gd name="T6" fmla="*/ 5 w 107"/>
                    <a:gd name="T7" fmla="*/ 1 h 274"/>
                    <a:gd name="T8" fmla="*/ 0 w 107"/>
                    <a:gd name="T9" fmla="*/ 2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274">
                      <a:moveTo>
                        <a:pt x="0" y="2"/>
                      </a:moveTo>
                      <a:cubicBezTo>
                        <a:pt x="31" y="93"/>
                        <a:pt x="75" y="180"/>
                        <a:pt x="102" y="273"/>
                      </a:cubicBezTo>
                      <a:cubicBezTo>
                        <a:pt x="103" y="274"/>
                        <a:pt x="107" y="273"/>
                        <a:pt x="107" y="272"/>
                      </a:cubicBezTo>
                      <a:cubicBezTo>
                        <a:pt x="80" y="180"/>
                        <a:pt x="36" y="92"/>
                        <a:pt x="5" y="1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106"/>
                <p:cNvSpPr>
                  <a:spLocks/>
                </p:cNvSpPr>
                <p:nvPr/>
              </p:nvSpPr>
              <p:spPr bwMode="auto">
                <a:xfrm>
                  <a:off x="1967" y="-171"/>
                  <a:ext cx="41" cy="40"/>
                </a:xfrm>
                <a:custGeom>
                  <a:avLst/>
                  <a:gdLst>
                    <a:gd name="T0" fmla="*/ 16 w 17"/>
                    <a:gd name="T1" fmla="*/ 6 h 17"/>
                    <a:gd name="T2" fmla="*/ 10 w 17"/>
                    <a:gd name="T3" fmla="*/ 16 h 17"/>
                    <a:gd name="T4" fmla="*/ 1 w 17"/>
                    <a:gd name="T5" fmla="*/ 11 h 17"/>
                    <a:gd name="T6" fmla="*/ 6 w 17"/>
                    <a:gd name="T7" fmla="*/ 1 h 17"/>
                    <a:gd name="T8" fmla="*/ 16 w 17"/>
                    <a:gd name="T9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6" y="6"/>
                      </a:moveTo>
                      <a:cubicBezTo>
                        <a:pt x="17" y="10"/>
                        <a:pt x="15" y="15"/>
                        <a:pt x="10" y="16"/>
                      </a:cubicBezTo>
                      <a:cubicBezTo>
                        <a:pt x="6" y="17"/>
                        <a:pt x="2" y="15"/>
                        <a:pt x="1" y="11"/>
                      </a:cubicBezTo>
                      <a:cubicBezTo>
                        <a:pt x="0" y="7"/>
                        <a:pt x="2" y="2"/>
                        <a:pt x="6" y="1"/>
                      </a:cubicBezTo>
                      <a:cubicBezTo>
                        <a:pt x="10" y="0"/>
                        <a:pt x="14" y="2"/>
                        <a:pt x="1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107"/>
                <p:cNvSpPr>
                  <a:spLocks/>
                </p:cNvSpPr>
                <p:nvPr/>
              </p:nvSpPr>
              <p:spPr bwMode="auto">
                <a:xfrm>
                  <a:off x="2119" y="-230"/>
                  <a:ext cx="193" cy="57"/>
                </a:xfrm>
                <a:custGeom>
                  <a:avLst/>
                  <a:gdLst>
                    <a:gd name="T0" fmla="*/ 75 w 81"/>
                    <a:gd name="T1" fmla="*/ 5 h 24"/>
                    <a:gd name="T2" fmla="*/ 6 w 81"/>
                    <a:gd name="T3" fmla="*/ 1 h 24"/>
                    <a:gd name="T4" fmla="*/ 1 w 81"/>
                    <a:gd name="T5" fmla="*/ 1 h 24"/>
                    <a:gd name="T6" fmla="*/ 79 w 81"/>
                    <a:gd name="T7" fmla="*/ 6 h 24"/>
                    <a:gd name="T8" fmla="*/ 75 w 81"/>
                    <a:gd name="T9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4">
                      <a:moveTo>
                        <a:pt x="75" y="5"/>
                      </a:moveTo>
                      <a:cubicBezTo>
                        <a:pt x="52" y="20"/>
                        <a:pt x="26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24" y="23"/>
                        <a:pt x="54" y="24"/>
                        <a:pt x="79" y="6"/>
                      </a:cubicBezTo>
                      <a:cubicBezTo>
                        <a:pt x="81" y="5"/>
                        <a:pt x="76" y="4"/>
                        <a:pt x="7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108"/>
                <p:cNvSpPr>
                  <a:spLocks/>
                </p:cNvSpPr>
                <p:nvPr/>
              </p:nvSpPr>
              <p:spPr bwMode="auto">
                <a:xfrm>
                  <a:off x="2167" y="-287"/>
                  <a:ext cx="73" cy="163"/>
                </a:xfrm>
                <a:custGeom>
                  <a:avLst/>
                  <a:gdLst>
                    <a:gd name="T0" fmla="*/ 6 w 31"/>
                    <a:gd name="T1" fmla="*/ 68 h 69"/>
                    <a:gd name="T2" fmla="*/ 20 w 31"/>
                    <a:gd name="T3" fmla="*/ 1 h 69"/>
                    <a:gd name="T4" fmla="*/ 15 w 31"/>
                    <a:gd name="T5" fmla="*/ 1 h 69"/>
                    <a:gd name="T6" fmla="*/ 1 w 31"/>
                    <a:gd name="T7" fmla="*/ 66 h 69"/>
                    <a:gd name="T8" fmla="*/ 6 w 31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69">
                      <a:moveTo>
                        <a:pt x="6" y="68"/>
                      </a:moveTo>
                      <a:cubicBezTo>
                        <a:pt x="25" y="50"/>
                        <a:pt x="31" y="26"/>
                        <a:pt x="20" y="1"/>
                      </a:cubicBezTo>
                      <a:cubicBezTo>
                        <a:pt x="19" y="0"/>
                        <a:pt x="14" y="0"/>
                        <a:pt x="15" y="1"/>
                      </a:cubicBezTo>
                      <a:cubicBezTo>
                        <a:pt x="26" y="25"/>
                        <a:pt x="20" y="49"/>
                        <a:pt x="1" y="66"/>
                      </a:cubicBezTo>
                      <a:cubicBezTo>
                        <a:pt x="0" y="67"/>
                        <a:pt x="4" y="69"/>
                        <a:pt x="6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109"/>
                <p:cNvSpPr>
                  <a:spLocks/>
                </p:cNvSpPr>
                <p:nvPr/>
              </p:nvSpPr>
              <p:spPr bwMode="auto">
                <a:xfrm>
                  <a:off x="2150" y="-264"/>
                  <a:ext cx="143" cy="117"/>
                </a:xfrm>
                <a:custGeom>
                  <a:avLst/>
                  <a:gdLst>
                    <a:gd name="T0" fmla="*/ 57 w 60"/>
                    <a:gd name="T1" fmla="*/ 46 h 49"/>
                    <a:gd name="T2" fmla="*/ 6 w 60"/>
                    <a:gd name="T3" fmla="*/ 1 h 49"/>
                    <a:gd name="T4" fmla="*/ 1 w 60"/>
                    <a:gd name="T5" fmla="*/ 2 h 49"/>
                    <a:gd name="T6" fmla="*/ 54 w 60"/>
                    <a:gd name="T7" fmla="*/ 48 h 49"/>
                    <a:gd name="T8" fmla="*/ 57 w 60"/>
                    <a:gd name="T9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9">
                      <a:moveTo>
                        <a:pt x="57" y="46"/>
                      </a:moveTo>
                      <a:cubicBezTo>
                        <a:pt x="37" y="39"/>
                        <a:pt x="17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3" y="22"/>
                        <a:pt x="33" y="41"/>
                        <a:pt x="54" y="48"/>
                      </a:cubicBezTo>
                      <a:cubicBezTo>
                        <a:pt x="55" y="49"/>
                        <a:pt x="60" y="47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110"/>
                <p:cNvSpPr>
                  <a:spLocks/>
                </p:cNvSpPr>
                <p:nvPr/>
              </p:nvSpPr>
              <p:spPr bwMode="auto">
                <a:xfrm>
                  <a:off x="2129" y="-266"/>
                  <a:ext cx="142" cy="102"/>
                </a:xfrm>
                <a:custGeom>
                  <a:avLst/>
                  <a:gdLst>
                    <a:gd name="T0" fmla="*/ 3 w 60"/>
                    <a:gd name="T1" fmla="*/ 43 h 43"/>
                    <a:gd name="T2" fmla="*/ 59 w 60"/>
                    <a:gd name="T3" fmla="*/ 2 h 43"/>
                    <a:gd name="T4" fmla="*/ 54 w 60"/>
                    <a:gd name="T5" fmla="*/ 1 h 43"/>
                    <a:gd name="T6" fmla="*/ 3 w 60"/>
                    <a:gd name="T7" fmla="*/ 41 h 43"/>
                    <a:gd name="T8" fmla="*/ 3 w 6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3">
                      <a:moveTo>
                        <a:pt x="3" y="43"/>
                      </a:moveTo>
                      <a:cubicBezTo>
                        <a:pt x="28" y="41"/>
                        <a:pt x="52" y="27"/>
                        <a:pt x="59" y="2"/>
                      </a:cubicBezTo>
                      <a:cubicBezTo>
                        <a:pt x="60" y="0"/>
                        <a:pt x="55" y="0"/>
                        <a:pt x="54" y="1"/>
                      </a:cubicBezTo>
                      <a:cubicBezTo>
                        <a:pt x="47" y="24"/>
                        <a:pt x="27" y="39"/>
                        <a:pt x="3" y="41"/>
                      </a:cubicBezTo>
                      <a:cubicBezTo>
                        <a:pt x="0" y="41"/>
                        <a:pt x="0" y="43"/>
                        <a:pt x="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111"/>
                <p:cNvSpPr>
                  <a:spLocks/>
                </p:cNvSpPr>
                <p:nvPr/>
              </p:nvSpPr>
              <p:spPr bwMode="auto">
                <a:xfrm>
                  <a:off x="2212" y="-188"/>
                  <a:ext cx="35" cy="683"/>
                </a:xfrm>
                <a:custGeom>
                  <a:avLst/>
                  <a:gdLst>
                    <a:gd name="T0" fmla="*/ 0 w 15"/>
                    <a:gd name="T1" fmla="*/ 2 h 288"/>
                    <a:gd name="T2" fmla="*/ 10 w 15"/>
                    <a:gd name="T3" fmla="*/ 287 h 288"/>
                    <a:gd name="T4" fmla="*/ 15 w 15"/>
                    <a:gd name="T5" fmla="*/ 287 h 288"/>
                    <a:gd name="T6" fmla="*/ 5 w 15"/>
                    <a:gd name="T7" fmla="*/ 2 h 288"/>
                    <a:gd name="T8" fmla="*/ 0 w 15"/>
                    <a:gd name="T9" fmla="*/ 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88">
                      <a:moveTo>
                        <a:pt x="0" y="2"/>
                      </a:moveTo>
                      <a:cubicBezTo>
                        <a:pt x="4" y="97"/>
                        <a:pt x="10" y="192"/>
                        <a:pt x="10" y="287"/>
                      </a:cubicBezTo>
                      <a:cubicBezTo>
                        <a:pt x="10" y="288"/>
                        <a:pt x="15" y="288"/>
                        <a:pt x="15" y="287"/>
                      </a:cubicBezTo>
                      <a:cubicBezTo>
                        <a:pt x="15" y="192"/>
                        <a:pt x="9" y="96"/>
                        <a:pt x="5" y="2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Oval 112"/>
                <p:cNvSpPr>
                  <a:spLocks noChangeArrowheads="1"/>
                </p:cNvSpPr>
                <p:nvPr/>
              </p:nvSpPr>
              <p:spPr bwMode="auto">
                <a:xfrm>
                  <a:off x="2198" y="-214"/>
                  <a:ext cx="35" cy="3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113"/>
                <p:cNvSpPr>
                  <a:spLocks/>
                </p:cNvSpPr>
                <p:nvPr/>
              </p:nvSpPr>
              <p:spPr bwMode="auto">
                <a:xfrm>
                  <a:off x="2371" y="-223"/>
                  <a:ext cx="176" cy="92"/>
                </a:xfrm>
                <a:custGeom>
                  <a:avLst/>
                  <a:gdLst>
                    <a:gd name="T0" fmla="*/ 69 w 74"/>
                    <a:gd name="T1" fmla="*/ 30 h 39"/>
                    <a:gd name="T2" fmla="*/ 5 w 74"/>
                    <a:gd name="T3" fmla="*/ 2 h 39"/>
                    <a:gd name="T4" fmla="*/ 0 w 74"/>
                    <a:gd name="T5" fmla="*/ 1 h 39"/>
                    <a:gd name="T6" fmla="*/ 72 w 74"/>
                    <a:gd name="T7" fmla="*/ 32 h 39"/>
                    <a:gd name="T8" fmla="*/ 69 w 74"/>
                    <a:gd name="T9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9">
                      <a:moveTo>
                        <a:pt x="69" y="30"/>
                      </a:moveTo>
                      <a:cubicBezTo>
                        <a:pt x="41" y="37"/>
                        <a:pt x="17" y="27"/>
                        <a:pt x="5" y="2"/>
                      </a:cubicBezTo>
                      <a:cubicBezTo>
                        <a:pt x="4" y="0"/>
                        <a:pt x="0" y="0"/>
                        <a:pt x="0" y="1"/>
                      </a:cubicBezTo>
                      <a:cubicBezTo>
                        <a:pt x="14" y="30"/>
                        <a:pt x="42" y="39"/>
                        <a:pt x="72" y="32"/>
                      </a:cubicBezTo>
                      <a:cubicBezTo>
                        <a:pt x="74" y="32"/>
                        <a:pt x="70" y="30"/>
                        <a:pt x="6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114"/>
                <p:cNvSpPr>
                  <a:spLocks/>
                </p:cNvSpPr>
                <p:nvPr/>
              </p:nvSpPr>
              <p:spPr bwMode="auto">
                <a:xfrm>
                  <a:off x="2378" y="-249"/>
                  <a:ext cx="104" cy="142"/>
                </a:xfrm>
                <a:custGeom>
                  <a:avLst/>
                  <a:gdLst>
                    <a:gd name="T0" fmla="*/ 5 w 44"/>
                    <a:gd name="T1" fmla="*/ 60 h 60"/>
                    <a:gd name="T2" fmla="*/ 42 w 44"/>
                    <a:gd name="T3" fmla="*/ 2 h 60"/>
                    <a:gd name="T4" fmla="*/ 37 w 44"/>
                    <a:gd name="T5" fmla="*/ 1 h 60"/>
                    <a:gd name="T6" fmla="*/ 1 w 44"/>
                    <a:gd name="T7" fmla="*/ 58 h 60"/>
                    <a:gd name="T8" fmla="*/ 5 w 44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60">
                      <a:moveTo>
                        <a:pt x="5" y="60"/>
                      </a:moveTo>
                      <a:cubicBezTo>
                        <a:pt x="30" y="50"/>
                        <a:pt x="44" y="29"/>
                        <a:pt x="42" y="2"/>
                      </a:cubicBezTo>
                      <a:cubicBezTo>
                        <a:pt x="42" y="0"/>
                        <a:pt x="37" y="0"/>
                        <a:pt x="37" y="1"/>
                      </a:cubicBezTo>
                      <a:cubicBezTo>
                        <a:pt x="39" y="27"/>
                        <a:pt x="26" y="48"/>
                        <a:pt x="1" y="58"/>
                      </a:cubicBezTo>
                      <a:cubicBezTo>
                        <a:pt x="0" y="58"/>
                        <a:pt x="4" y="60"/>
                        <a:pt x="5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Freeform 115"/>
                <p:cNvSpPr>
                  <a:spLocks/>
                </p:cNvSpPr>
                <p:nvPr/>
              </p:nvSpPr>
              <p:spPr bwMode="auto">
                <a:xfrm>
                  <a:off x="2411" y="-242"/>
                  <a:ext cx="93" cy="152"/>
                </a:xfrm>
                <a:custGeom>
                  <a:avLst/>
                  <a:gdLst>
                    <a:gd name="T0" fmla="*/ 38 w 39"/>
                    <a:gd name="T1" fmla="*/ 62 h 64"/>
                    <a:gd name="T2" fmla="*/ 5 w 39"/>
                    <a:gd name="T3" fmla="*/ 1 h 64"/>
                    <a:gd name="T4" fmla="*/ 0 w 39"/>
                    <a:gd name="T5" fmla="*/ 2 h 64"/>
                    <a:gd name="T6" fmla="*/ 33 w 39"/>
                    <a:gd name="T7" fmla="*/ 63 h 64"/>
                    <a:gd name="T8" fmla="*/ 38 w 39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4">
                      <a:moveTo>
                        <a:pt x="38" y="62"/>
                      </a:moveTo>
                      <a:cubicBezTo>
                        <a:pt x="21" y="47"/>
                        <a:pt x="9" y="23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4" y="24"/>
                        <a:pt x="16" y="48"/>
                        <a:pt x="33" y="63"/>
                      </a:cubicBezTo>
                      <a:cubicBezTo>
                        <a:pt x="34" y="64"/>
                        <a:pt x="39" y="62"/>
                        <a:pt x="38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Freeform 116"/>
                <p:cNvSpPr>
                  <a:spLocks/>
                </p:cNvSpPr>
                <p:nvPr/>
              </p:nvSpPr>
              <p:spPr bwMode="auto">
                <a:xfrm>
                  <a:off x="2354" y="-209"/>
                  <a:ext cx="171" cy="66"/>
                </a:xfrm>
                <a:custGeom>
                  <a:avLst/>
                  <a:gdLst>
                    <a:gd name="T0" fmla="*/ 2 w 72"/>
                    <a:gd name="T1" fmla="*/ 21 h 28"/>
                    <a:gd name="T2" fmla="*/ 71 w 72"/>
                    <a:gd name="T3" fmla="*/ 2 h 28"/>
                    <a:gd name="T4" fmla="*/ 66 w 72"/>
                    <a:gd name="T5" fmla="*/ 2 h 28"/>
                    <a:gd name="T6" fmla="*/ 6 w 72"/>
                    <a:gd name="T7" fmla="*/ 20 h 28"/>
                    <a:gd name="T8" fmla="*/ 2 w 72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28">
                      <a:moveTo>
                        <a:pt x="2" y="21"/>
                      </a:moveTo>
                      <a:cubicBezTo>
                        <a:pt x="27" y="28"/>
                        <a:pt x="54" y="23"/>
                        <a:pt x="71" y="2"/>
                      </a:cubicBezTo>
                      <a:cubicBezTo>
                        <a:pt x="72" y="1"/>
                        <a:pt x="67" y="0"/>
                        <a:pt x="66" y="2"/>
                      </a:cubicBezTo>
                      <a:cubicBezTo>
                        <a:pt x="52" y="20"/>
                        <a:pt x="28" y="26"/>
                        <a:pt x="6" y="20"/>
                      </a:cubicBezTo>
                      <a:cubicBezTo>
                        <a:pt x="5" y="19"/>
                        <a:pt x="0" y="20"/>
                        <a:pt x="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9" name="Freeform 117"/>
                <p:cNvSpPr>
                  <a:spLocks/>
                </p:cNvSpPr>
                <p:nvPr/>
              </p:nvSpPr>
              <p:spPr bwMode="auto">
                <a:xfrm>
                  <a:off x="2226" y="-150"/>
                  <a:ext cx="228" cy="648"/>
                </a:xfrm>
                <a:custGeom>
                  <a:avLst/>
                  <a:gdLst>
                    <a:gd name="T0" fmla="*/ 90 w 96"/>
                    <a:gd name="T1" fmla="*/ 1 h 273"/>
                    <a:gd name="T2" fmla="*/ 0 w 96"/>
                    <a:gd name="T3" fmla="*/ 271 h 273"/>
                    <a:gd name="T4" fmla="*/ 5 w 96"/>
                    <a:gd name="T5" fmla="*/ 272 h 273"/>
                    <a:gd name="T6" fmla="*/ 95 w 96"/>
                    <a:gd name="T7" fmla="*/ 1 h 273"/>
                    <a:gd name="T8" fmla="*/ 90 w 96"/>
                    <a:gd name="T9" fmla="*/ 1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273">
                      <a:moveTo>
                        <a:pt x="90" y="1"/>
                      </a:moveTo>
                      <a:cubicBezTo>
                        <a:pt x="61" y="91"/>
                        <a:pt x="33" y="182"/>
                        <a:pt x="0" y="271"/>
                      </a:cubicBezTo>
                      <a:cubicBezTo>
                        <a:pt x="0" y="273"/>
                        <a:pt x="4" y="273"/>
                        <a:pt x="5" y="272"/>
                      </a:cubicBezTo>
                      <a:cubicBezTo>
                        <a:pt x="38" y="183"/>
                        <a:pt x="66" y="91"/>
                        <a:pt x="95" y="1"/>
                      </a:cubicBezTo>
                      <a:cubicBezTo>
                        <a:pt x="96" y="0"/>
                        <a:pt x="91" y="0"/>
                        <a:pt x="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Freeform 118"/>
                <p:cNvSpPr>
                  <a:spLocks/>
                </p:cNvSpPr>
                <p:nvPr/>
              </p:nvSpPr>
              <p:spPr bwMode="auto">
                <a:xfrm>
                  <a:off x="2428" y="-181"/>
                  <a:ext cx="43" cy="41"/>
                </a:xfrm>
                <a:custGeom>
                  <a:avLst/>
                  <a:gdLst>
                    <a:gd name="T0" fmla="*/ 16 w 18"/>
                    <a:gd name="T1" fmla="*/ 11 h 17"/>
                    <a:gd name="T2" fmla="*/ 6 w 18"/>
                    <a:gd name="T3" fmla="*/ 16 h 17"/>
                    <a:gd name="T4" fmla="*/ 2 w 18"/>
                    <a:gd name="T5" fmla="*/ 6 h 17"/>
                    <a:gd name="T6" fmla="*/ 12 w 18"/>
                    <a:gd name="T7" fmla="*/ 1 h 17"/>
                    <a:gd name="T8" fmla="*/ 16 w 18"/>
                    <a:gd name="T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6" y="11"/>
                      </a:moveTo>
                      <a:cubicBezTo>
                        <a:pt x="15" y="15"/>
                        <a:pt x="10" y="17"/>
                        <a:pt x="6" y="16"/>
                      </a:cubicBezTo>
                      <a:cubicBezTo>
                        <a:pt x="2" y="14"/>
                        <a:pt x="0" y="10"/>
                        <a:pt x="2" y="6"/>
                      </a:cubicBezTo>
                      <a:cubicBezTo>
                        <a:pt x="3" y="2"/>
                        <a:pt x="8" y="0"/>
                        <a:pt x="12" y="1"/>
                      </a:cubicBezTo>
                      <a:cubicBezTo>
                        <a:pt x="16" y="3"/>
                        <a:pt x="18" y="7"/>
                        <a:pt x="1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Freeform 119"/>
                <p:cNvSpPr>
                  <a:spLocks/>
                </p:cNvSpPr>
                <p:nvPr/>
              </p:nvSpPr>
              <p:spPr bwMode="auto">
                <a:xfrm>
                  <a:off x="2620" y="-126"/>
                  <a:ext cx="138" cy="130"/>
                </a:xfrm>
                <a:custGeom>
                  <a:avLst/>
                  <a:gdLst>
                    <a:gd name="T0" fmla="*/ 55 w 58"/>
                    <a:gd name="T1" fmla="*/ 53 h 55"/>
                    <a:gd name="T2" fmla="*/ 5 w 58"/>
                    <a:gd name="T3" fmla="*/ 2 h 55"/>
                    <a:gd name="T4" fmla="*/ 0 w 58"/>
                    <a:gd name="T5" fmla="*/ 1 h 55"/>
                    <a:gd name="T6" fmla="*/ 55 w 58"/>
                    <a:gd name="T7" fmla="*/ 55 h 55"/>
                    <a:gd name="T8" fmla="*/ 55 w 58"/>
                    <a:gd name="T9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55">
                      <a:moveTo>
                        <a:pt x="55" y="53"/>
                      </a:moveTo>
                      <a:cubicBezTo>
                        <a:pt x="27" y="49"/>
                        <a:pt x="7" y="30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ubicBezTo>
                        <a:pt x="2" y="32"/>
                        <a:pt x="25" y="51"/>
                        <a:pt x="55" y="55"/>
                      </a:cubicBezTo>
                      <a:cubicBezTo>
                        <a:pt x="57" y="55"/>
                        <a:pt x="58" y="53"/>
                        <a:pt x="5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120"/>
                <p:cNvSpPr>
                  <a:spLocks/>
                </p:cNvSpPr>
                <p:nvPr/>
              </p:nvSpPr>
              <p:spPr bwMode="auto">
                <a:xfrm>
                  <a:off x="2585" y="-116"/>
                  <a:ext cx="144" cy="102"/>
                </a:xfrm>
                <a:custGeom>
                  <a:avLst/>
                  <a:gdLst>
                    <a:gd name="T0" fmla="*/ 5 w 61"/>
                    <a:gd name="T1" fmla="*/ 43 h 43"/>
                    <a:gd name="T2" fmla="*/ 61 w 61"/>
                    <a:gd name="T3" fmla="*/ 2 h 43"/>
                    <a:gd name="T4" fmla="*/ 56 w 61"/>
                    <a:gd name="T5" fmla="*/ 1 h 43"/>
                    <a:gd name="T6" fmla="*/ 3 w 61"/>
                    <a:gd name="T7" fmla="*/ 41 h 43"/>
                    <a:gd name="T8" fmla="*/ 5 w 61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43">
                      <a:moveTo>
                        <a:pt x="5" y="43"/>
                      </a:moveTo>
                      <a:cubicBezTo>
                        <a:pt x="32" y="43"/>
                        <a:pt x="54" y="28"/>
                        <a:pt x="61" y="2"/>
                      </a:cubicBezTo>
                      <a:cubicBezTo>
                        <a:pt x="61" y="1"/>
                        <a:pt x="57" y="0"/>
                        <a:pt x="56" y="1"/>
                      </a:cubicBezTo>
                      <a:cubicBezTo>
                        <a:pt x="49" y="26"/>
                        <a:pt x="29" y="40"/>
                        <a:pt x="3" y="41"/>
                      </a:cubicBezTo>
                      <a:cubicBezTo>
                        <a:pt x="0" y="41"/>
                        <a:pt x="4" y="43"/>
                        <a:pt x="5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121"/>
                <p:cNvSpPr>
                  <a:spLocks/>
                </p:cNvSpPr>
                <p:nvPr/>
              </p:nvSpPr>
              <p:spPr bwMode="auto">
                <a:xfrm>
                  <a:off x="2653" y="-128"/>
                  <a:ext cx="45" cy="168"/>
                </a:xfrm>
                <a:custGeom>
                  <a:avLst/>
                  <a:gdLst>
                    <a:gd name="T0" fmla="*/ 18 w 19"/>
                    <a:gd name="T1" fmla="*/ 69 h 71"/>
                    <a:gd name="T2" fmla="*/ 10 w 19"/>
                    <a:gd name="T3" fmla="*/ 1 h 71"/>
                    <a:gd name="T4" fmla="*/ 4 w 19"/>
                    <a:gd name="T5" fmla="*/ 1 h 71"/>
                    <a:gd name="T6" fmla="*/ 14 w 19"/>
                    <a:gd name="T7" fmla="*/ 70 h 71"/>
                    <a:gd name="T8" fmla="*/ 18 w 19"/>
                    <a:gd name="T9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71">
                      <a:moveTo>
                        <a:pt x="18" y="69"/>
                      </a:moveTo>
                      <a:cubicBezTo>
                        <a:pt x="7" y="49"/>
                        <a:pt x="6" y="22"/>
                        <a:pt x="10" y="1"/>
                      </a:cubicBezTo>
                      <a:cubicBezTo>
                        <a:pt x="10" y="0"/>
                        <a:pt x="5" y="0"/>
                        <a:pt x="4" y="1"/>
                      </a:cubicBezTo>
                      <a:cubicBezTo>
                        <a:pt x="0" y="23"/>
                        <a:pt x="3" y="50"/>
                        <a:pt x="14" y="70"/>
                      </a:cubicBezTo>
                      <a:cubicBezTo>
                        <a:pt x="14" y="71"/>
                        <a:pt x="19" y="70"/>
                        <a:pt x="18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Freeform 122"/>
                <p:cNvSpPr>
                  <a:spLocks/>
                </p:cNvSpPr>
                <p:nvPr/>
              </p:nvSpPr>
              <p:spPr bwMode="auto">
                <a:xfrm>
                  <a:off x="2585" y="-76"/>
                  <a:ext cx="175" cy="52"/>
                </a:xfrm>
                <a:custGeom>
                  <a:avLst/>
                  <a:gdLst>
                    <a:gd name="T0" fmla="*/ 1 w 74"/>
                    <a:gd name="T1" fmla="*/ 2 h 22"/>
                    <a:gd name="T2" fmla="*/ 72 w 74"/>
                    <a:gd name="T3" fmla="*/ 8 h 22"/>
                    <a:gd name="T4" fmla="*/ 68 w 74"/>
                    <a:gd name="T5" fmla="*/ 7 h 22"/>
                    <a:gd name="T6" fmla="*/ 6 w 74"/>
                    <a:gd name="T7" fmla="*/ 1 h 22"/>
                    <a:gd name="T8" fmla="*/ 1 w 74"/>
                    <a:gd name="T9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2">
                      <a:moveTo>
                        <a:pt x="1" y="2"/>
                      </a:moveTo>
                      <a:cubicBezTo>
                        <a:pt x="22" y="18"/>
                        <a:pt x="49" y="22"/>
                        <a:pt x="72" y="8"/>
                      </a:cubicBezTo>
                      <a:cubicBezTo>
                        <a:pt x="74" y="7"/>
                        <a:pt x="69" y="7"/>
                        <a:pt x="68" y="7"/>
                      </a:cubicBezTo>
                      <a:cubicBezTo>
                        <a:pt x="47" y="20"/>
                        <a:pt x="24" y="15"/>
                        <a:pt x="6" y="1"/>
                      </a:cubicBezTo>
                      <a:cubicBezTo>
                        <a:pt x="4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123"/>
                <p:cNvSpPr>
                  <a:spLocks/>
                </p:cNvSpPr>
                <p:nvPr/>
              </p:nvSpPr>
              <p:spPr bwMode="auto">
                <a:xfrm>
                  <a:off x="2224" y="-33"/>
                  <a:ext cx="448" cy="526"/>
                </a:xfrm>
                <a:custGeom>
                  <a:avLst/>
                  <a:gdLst>
                    <a:gd name="T0" fmla="*/ 183 w 189"/>
                    <a:gd name="T1" fmla="*/ 1 h 222"/>
                    <a:gd name="T2" fmla="*/ 1 w 189"/>
                    <a:gd name="T3" fmla="*/ 221 h 222"/>
                    <a:gd name="T4" fmla="*/ 6 w 189"/>
                    <a:gd name="T5" fmla="*/ 221 h 222"/>
                    <a:gd name="T6" fmla="*/ 188 w 189"/>
                    <a:gd name="T7" fmla="*/ 2 h 222"/>
                    <a:gd name="T8" fmla="*/ 183 w 189"/>
                    <a:gd name="T9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222">
                      <a:moveTo>
                        <a:pt x="183" y="1"/>
                      </a:moveTo>
                      <a:cubicBezTo>
                        <a:pt x="123" y="75"/>
                        <a:pt x="64" y="150"/>
                        <a:pt x="1" y="221"/>
                      </a:cubicBezTo>
                      <a:cubicBezTo>
                        <a:pt x="0" y="222"/>
                        <a:pt x="5" y="222"/>
                        <a:pt x="6" y="221"/>
                      </a:cubicBezTo>
                      <a:cubicBezTo>
                        <a:pt x="69" y="150"/>
                        <a:pt x="128" y="75"/>
                        <a:pt x="188" y="2"/>
                      </a:cubicBezTo>
                      <a:cubicBezTo>
                        <a:pt x="189" y="1"/>
                        <a:pt x="184" y="0"/>
                        <a:pt x="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Freeform 124"/>
                <p:cNvSpPr>
                  <a:spLocks/>
                </p:cNvSpPr>
                <p:nvPr/>
              </p:nvSpPr>
              <p:spPr bwMode="auto">
                <a:xfrm>
                  <a:off x="2651" y="-62"/>
                  <a:ext cx="40" cy="40"/>
                </a:xfrm>
                <a:custGeom>
                  <a:avLst/>
                  <a:gdLst>
                    <a:gd name="T0" fmla="*/ 14 w 17"/>
                    <a:gd name="T1" fmla="*/ 14 h 17"/>
                    <a:gd name="T2" fmla="*/ 3 w 17"/>
                    <a:gd name="T3" fmla="*/ 15 h 17"/>
                    <a:gd name="T4" fmla="*/ 3 w 17"/>
                    <a:gd name="T5" fmla="*/ 4 h 17"/>
                    <a:gd name="T6" fmla="*/ 14 w 17"/>
                    <a:gd name="T7" fmla="*/ 3 h 17"/>
                    <a:gd name="T8" fmla="*/ 14 w 17"/>
                    <a:gd name="T9" fmla="*/ 1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4" y="14"/>
                      </a:moveTo>
                      <a:cubicBezTo>
                        <a:pt x="11" y="17"/>
                        <a:pt x="7" y="17"/>
                        <a:pt x="3" y="15"/>
                      </a:cubicBezTo>
                      <a:cubicBezTo>
                        <a:pt x="0" y="12"/>
                        <a:pt x="0" y="7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6"/>
                        <a:pt x="17" y="11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Freeform 125"/>
                <p:cNvSpPr>
                  <a:spLocks/>
                </p:cNvSpPr>
                <p:nvPr/>
              </p:nvSpPr>
              <p:spPr bwMode="auto">
                <a:xfrm>
                  <a:off x="2801" y="69"/>
                  <a:ext cx="106" cy="168"/>
                </a:xfrm>
                <a:custGeom>
                  <a:avLst/>
                  <a:gdLst>
                    <a:gd name="T0" fmla="*/ 43 w 45"/>
                    <a:gd name="T1" fmla="*/ 70 h 71"/>
                    <a:gd name="T2" fmla="*/ 15 w 45"/>
                    <a:gd name="T3" fmla="*/ 2 h 71"/>
                    <a:gd name="T4" fmla="*/ 10 w 45"/>
                    <a:gd name="T5" fmla="*/ 2 h 71"/>
                    <a:gd name="T6" fmla="*/ 39 w 45"/>
                    <a:gd name="T7" fmla="*/ 71 h 71"/>
                    <a:gd name="T8" fmla="*/ 43 w 4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71">
                      <a:moveTo>
                        <a:pt x="43" y="70"/>
                      </a:moveTo>
                      <a:cubicBezTo>
                        <a:pt x="18" y="55"/>
                        <a:pt x="6" y="30"/>
                        <a:pt x="15" y="2"/>
                      </a:cubicBezTo>
                      <a:cubicBezTo>
                        <a:pt x="15" y="1"/>
                        <a:pt x="10" y="0"/>
                        <a:pt x="10" y="2"/>
                      </a:cubicBezTo>
                      <a:cubicBezTo>
                        <a:pt x="0" y="30"/>
                        <a:pt x="13" y="56"/>
                        <a:pt x="39" y="71"/>
                      </a:cubicBezTo>
                      <a:cubicBezTo>
                        <a:pt x="40" y="71"/>
                        <a:pt x="45" y="71"/>
                        <a:pt x="4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126"/>
                <p:cNvSpPr>
                  <a:spLocks/>
                </p:cNvSpPr>
                <p:nvPr/>
              </p:nvSpPr>
              <p:spPr bwMode="auto">
                <a:xfrm>
                  <a:off x="2751" y="116"/>
                  <a:ext cx="173" cy="69"/>
                </a:xfrm>
                <a:custGeom>
                  <a:avLst/>
                  <a:gdLst>
                    <a:gd name="T0" fmla="*/ 3 w 73"/>
                    <a:gd name="T1" fmla="*/ 19 h 29"/>
                    <a:gd name="T2" fmla="*/ 72 w 73"/>
                    <a:gd name="T3" fmla="*/ 2 h 29"/>
                    <a:gd name="T4" fmla="*/ 68 w 73"/>
                    <a:gd name="T5" fmla="*/ 1 h 29"/>
                    <a:gd name="T6" fmla="*/ 5 w 73"/>
                    <a:gd name="T7" fmla="*/ 17 h 29"/>
                    <a:gd name="T8" fmla="*/ 3 w 73"/>
                    <a:gd name="T9" fmla="*/ 1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9">
                      <a:moveTo>
                        <a:pt x="3" y="19"/>
                      </a:moveTo>
                      <a:cubicBezTo>
                        <a:pt x="29" y="29"/>
                        <a:pt x="55" y="24"/>
                        <a:pt x="72" y="2"/>
                      </a:cubicBezTo>
                      <a:cubicBezTo>
                        <a:pt x="73" y="1"/>
                        <a:pt x="68" y="0"/>
                        <a:pt x="68" y="1"/>
                      </a:cubicBezTo>
                      <a:cubicBezTo>
                        <a:pt x="52" y="21"/>
                        <a:pt x="29" y="27"/>
                        <a:pt x="5" y="17"/>
                      </a:cubicBezTo>
                      <a:cubicBezTo>
                        <a:pt x="3" y="16"/>
                        <a:pt x="0" y="18"/>
                        <a:pt x="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127"/>
                <p:cNvSpPr>
                  <a:spLocks/>
                </p:cNvSpPr>
                <p:nvPr/>
              </p:nvSpPr>
              <p:spPr bwMode="auto">
                <a:xfrm>
                  <a:off x="2817" y="85"/>
                  <a:ext cx="62" cy="164"/>
                </a:xfrm>
                <a:custGeom>
                  <a:avLst/>
                  <a:gdLst>
                    <a:gd name="T0" fmla="*/ 8 w 26"/>
                    <a:gd name="T1" fmla="*/ 67 h 69"/>
                    <a:gd name="T2" fmla="*/ 25 w 26"/>
                    <a:gd name="T3" fmla="*/ 1 h 69"/>
                    <a:gd name="T4" fmla="*/ 21 w 26"/>
                    <a:gd name="T5" fmla="*/ 1 h 69"/>
                    <a:gd name="T6" fmla="*/ 3 w 26"/>
                    <a:gd name="T7" fmla="*/ 68 h 69"/>
                    <a:gd name="T8" fmla="*/ 8 w 26"/>
                    <a:gd name="T9" fmla="*/ 6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8" y="67"/>
                      </a:moveTo>
                      <a:cubicBezTo>
                        <a:pt x="5" y="45"/>
                        <a:pt x="13" y="19"/>
                        <a:pt x="25" y="1"/>
                      </a:cubicBezTo>
                      <a:cubicBezTo>
                        <a:pt x="26" y="0"/>
                        <a:pt x="21" y="0"/>
                        <a:pt x="21" y="1"/>
                      </a:cubicBezTo>
                      <a:cubicBezTo>
                        <a:pt x="9" y="19"/>
                        <a:pt x="0" y="45"/>
                        <a:pt x="3" y="68"/>
                      </a:cubicBezTo>
                      <a:cubicBezTo>
                        <a:pt x="3" y="69"/>
                        <a:pt x="8" y="69"/>
                        <a:pt x="8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128"/>
                <p:cNvSpPr>
                  <a:spLocks/>
                </p:cNvSpPr>
                <p:nvPr/>
              </p:nvSpPr>
              <p:spPr bwMode="auto">
                <a:xfrm>
                  <a:off x="2772" y="104"/>
                  <a:ext cx="159" cy="88"/>
                </a:xfrm>
                <a:custGeom>
                  <a:avLst/>
                  <a:gdLst>
                    <a:gd name="T0" fmla="*/ 1 w 67"/>
                    <a:gd name="T1" fmla="*/ 2 h 37"/>
                    <a:gd name="T2" fmla="*/ 63 w 67"/>
                    <a:gd name="T3" fmla="*/ 33 h 37"/>
                    <a:gd name="T4" fmla="*/ 62 w 67"/>
                    <a:gd name="T5" fmla="*/ 31 h 37"/>
                    <a:gd name="T6" fmla="*/ 6 w 67"/>
                    <a:gd name="T7" fmla="*/ 1 h 37"/>
                    <a:gd name="T8" fmla="*/ 1 w 67"/>
                    <a:gd name="T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7">
                      <a:moveTo>
                        <a:pt x="1" y="2"/>
                      </a:moveTo>
                      <a:cubicBezTo>
                        <a:pt x="14" y="24"/>
                        <a:pt x="37" y="37"/>
                        <a:pt x="63" y="33"/>
                      </a:cubicBezTo>
                      <a:cubicBezTo>
                        <a:pt x="67" y="33"/>
                        <a:pt x="64" y="31"/>
                        <a:pt x="62" y="31"/>
                      </a:cubicBezTo>
                      <a:cubicBezTo>
                        <a:pt x="38" y="35"/>
                        <a:pt x="17" y="21"/>
                        <a:pt x="6" y="1"/>
                      </a:cubicBezTo>
                      <a:cubicBezTo>
                        <a:pt x="5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129"/>
                <p:cNvSpPr>
                  <a:spLocks/>
                </p:cNvSpPr>
                <p:nvPr/>
              </p:nvSpPr>
              <p:spPr bwMode="auto">
                <a:xfrm>
                  <a:off x="2221" y="171"/>
                  <a:ext cx="617" cy="322"/>
                </a:xfrm>
                <a:custGeom>
                  <a:avLst/>
                  <a:gdLst>
                    <a:gd name="T0" fmla="*/ 254 w 260"/>
                    <a:gd name="T1" fmla="*/ 1 h 136"/>
                    <a:gd name="T2" fmla="*/ 3 w 260"/>
                    <a:gd name="T3" fmla="*/ 134 h 136"/>
                    <a:gd name="T4" fmla="*/ 6 w 260"/>
                    <a:gd name="T5" fmla="*/ 136 h 136"/>
                    <a:gd name="T6" fmla="*/ 258 w 260"/>
                    <a:gd name="T7" fmla="*/ 2 h 136"/>
                    <a:gd name="T8" fmla="*/ 254 w 260"/>
                    <a:gd name="T9" fmla="*/ 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136">
                      <a:moveTo>
                        <a:pt x="254" y="1"/>
                      </a:moveTo>
                      <a:cubicBezTo>
                        <a:pt x="171" y="46"/>
                        <a:pt x="88" y="93"/>
                        <a:pt x="3" y="134"/>
                      </a:cubicBezTo>
                      <a:cubicBezTo>
                        <a:pt x="0" y="136"/>
                        <a:pt x="5" y="136"/>
                        <a:pt x="6" y="136"/>
                      </a:cubicBezTo>
                      <a:cubicBezTo>
                        <a:pt x="92" y="94"/>
                        <a:pt x="175" y="47"/>
                        <a:pt x="258" y="2"/>
                      </a:cubicBezTo>
                      <a:cubicBezTo>
                        <a:pt x="260" y="0"/>
                        <a:pt x="256" y="0"/>
                        <a:pt x="2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130"/>
                <p:cNvSpPr>
                  <a:spLocks/>
                </p:cNvSpPr>
                <p:nvPr/>
              </p:nvSpPr>
              <p:spPr bwMode="auto">
                <a:xfrm>
                  <a:off x="2820" y="144"/>
                  <a:ext cx="42" cy="43"/>
                </a:xfrm>
                <a:custGeom>
                  <a:avLst/>
                  <a:gdLst>
                    <a:gd name="T0" fmla="*/ 12 w 18"/>
                    <a:gd name="T1" fmla="*/ 16 h 18"/>
                    <a:gd name="T2" fmla="*/ 2 w 18"/>
                    <a:gd name="T3" fmla="*/ 12 h 18"/>
                    <a:gd name="T4" fmla="*/ 6 w 18"/>
                    <a:gd name="T5" fmla="*/ 2 h 18"/>
                    <a:gd name="T6" fmla="*/ 16 w 18"/>
                    <a:gd name="T7" fmla="*/ 6 h 18"/>
                    <a:gd name="T8" fmla="*/ 12 w 18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2" y="16"/>
                      </a:moveTo>
                      <a:cubicBezTo>
                        <a:pt x="8" y="18"/>
                        <a:pt x="4" y="16"/>
                        <a:pt x="2" y="12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4" y="2"/>
                        <a:pt x="16" y="6"/>
                      </a:cubicBezTo>
                      <a:cubicBezTo>
                        <a:pt x="18" y="10"/>
                        <a:pt x="16" y="14"/>
                        <a:pt x="1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131"/>
                <p:cNvSpPr>
                  <a:spLocks/>
                </p:cNvSpPr>
                <p:nvPr/>
              </p:nvSpPr>
              <p:spPr bwMode="auto">
                <a:xfrm>
                  <a:off x="2900" y="322"/>
                  <a:ext cx="62" cy="183"/>
                </a:xfrm>
                <a:custGeom>
                  <a:avLst/>
                  <a:gdLst>
                    <a:gd name="T0" fmla="*/ 25 w 26"/>
                    <a:gd name="T1" fmla="*/ 75 h 77"/>
                    <a:gd name="T2" fmla="*/ 24 w 26"/>
                    <a:gd name="T3" fmla="*/ 2 h 77"/>
                    <a:gd name="T4" fmla="*/ 19 w 26"/>
                    <a:gd name="T5" fmla="*/ 1 h 77"/>
                    <a:gd name="T6" fmla="*/ 21 w 26"/>
                    <a:gd name="T7" fmla="*/ 76 h 77"/>
                    <a:gd name="T8" fmla="*/ 25 w 26"/>
                    <a:gd name="T9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77">
                      <a:moveTo>
                        <a:pt x="25" y="75"/>
                      </a:moveTo>
                      <a:cubicBezTo>
                        <a:pt x="7" y="53"/>
                        <a:pt x="5" y="25"/>
                        <a:pt x="24" y="2"/>
                      </a:cubicBezTo>
                      <a:cubicBezTo>
                        <a:pt x="25" y="1"/>
                        <a:pt x="20" y="0"/>
                        <a:pt x="19" y="1"/>
                      </a:cubicBezTo>
                      <a:cubicBezTo>
                        <a:pt x="0" y="24"/>
                        <a:pt x="2" y="53"/>
                        <a:pt x="21" y="76"/>
                      </a:cubicBezTo>
                      <a:cubicBezTo>
                        <a:pt x="21" y="77"/>
                        <a:pt x="26" y="77"/>
                        <a:pt x="25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132"/>
                <p:cNvSpPr>
                  <a:spLocks/>
                </p:cNvSpPr>
                <p:nvPr/>
              </p:nvSpPr>
              <p:spPr bwMode="auto">
                <a:xfrm>
                  <a:off x="2848" y="377"/>
                  <a:ext cx="176" cy="59"/>
                </a:xfrm>
                <a:custGeom>
                  <a:avLst/>
                  <a:gdLst>
                    <a:gd name="T0" fmla="*/ 1 w 74"/>
                    <a:gd name="T1" fmla="*/ 1 h 25"/>
                    <a:gd name="T2" fmla="*/ 72 w 74"/>
                    <a:gd name="T3" fmla="*/ 11 h 25"/>
                    <a:gd name="T4" fmla="*/ 68 w 74"/>
                    <a:gd name="T5" fmla="*/ 9 h 25"/>
                    <a:gd name="T6" fmla="*/ 6 w 74"/>
                    <a:gd name="T7" fmla="*/ 1 h 25"/>
                    <a:gd name="T8" fmla="*/ 1 w 74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5">
                      <a:moveTo>
                        <a:pt x="1" y="1"/>
                      </a:moveTo>
                      <a:cubicBezTo>
                        <a:pt x="21" y="20"/>
                        <a:pt x="48" y="25"/>
                        <a:pt x="72" y="11"/>
                      </a:cubicBezTo>
                      <a:cubicBezTo>
                        <a:pt x="74" y="10"/>
                        <a:pt x="69" y="9"/>
                        <a:pt x="68" y="9"/>
                      </a:cubicBezTo>
                      <a:cubicBezTo>
                        <a:pt x="47" y="22"/>
                        <a:pt x="24" y="18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133"/>
                <p:cNvSpPr>
                  <a:spLocks/>
                </p:cNvSpPr>
                <p:nvPr/>
              </p:nvSpPr>
              <p:spPr bwMode="auto">
                <a:xfrm>
                  <a:off x="2881" y="353"/>
                  <a:ext cx="114" cy="138"/>
                </a:xfrm>
                <a:custGeom>
                  <a:avLst/>
                  <a:gdLst>
                    <a:gd name="T0" fmla="*/ 5 w 48"/>
                    <a:gd name="T1" fmla="*/ 56 h 58"/>
                    <a:gd name="T2" fmla="*/ 46 w 48"/>
                    <a:gd name="T3" fmla="*/ 1 h 58"/>
                    <a:gd name="T4" fmla="*/ 42 w 48"/>
                    <a:gd name="T5" fmla="*/ 0 h 58"/>
                    <a:gd name="T6" fmla="*/ 0 w 48"/>
                    <a:gd name="T7" fmla="*/ 56 h 58"/>
                    <a:gd name="T8" fmla="*/ 5 w 48"/>
                    <a:gd name="T9" fmla="*/ 5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58">
                      <a:moveTo>
                        <a:pt x="5" y="56"/>
                      </a:moveTo>
                      <a:cubicBezTo>
                        <a:pt x="11" y="34"/>
                        <a:pt x="28" y="14"/>
                        <a:pt x="46" y="1"/>
                      </a:cubicBezTo>
                      <a:cubicBezTo>
                        <a:pt x="48" y="0"/>
                        <a:pt x="43" y="0"/>
                        <a:pt x="42" y="0"/>
                      </a:cubicBezTo>
                      <a:cubicBezTo>
                        <a:pt x="24" y="13"/>
                        <a:pt x="6" y="34"/>
                        <a:pt x="0" y="56"/>
                      </a:cubicBezTo>
                      <a:cubicBezTo>
                        <a:pt x="0" y="58"/>
                        <a:pt x="5" y="57"/>
                        <a:pt x="5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134"/>
                <p:cNvSpPr>
                  <a:spLocks/>
                </p:cNvSpPr>
                <p:nvPr/>
              </p:nvSpPr>
              <p:spPr bwMode="auto">
                <a:xfrm>
                  <a:off x="2886" y="337"/>
                  <a:ext cx="121" cy="125"/>
                </a:xfrm>
                <a:custGeom>
                  <a:avLst/>
                  <a:gdLst>
                    <a:gd name="T0" fmla="*/ 0 w 51"/>
                    <a:gd name="T1" fmla="*/ 1 h 53"/>
                    <a:gd name="T2" fmla="*/ 45 w 51"/>
                    <a:gd name="T3" fmla="*/ 53 h 53"/>
                    <a:gd name="T4" fmla="*/ 48 w 51"/>
                    <a:gd name="T5" fmla="*/ 51 h 53"/>
                    <a:gd name="T6" fmla="*/ 5 w 51"/>
                    <a:gd name="T7" fmla="*/ 1 h 53"/>
                    <a:gd name="T8" fmla="*/ 0 w 51"/>
                    <a:gd name="T9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53">
                      <a:moveTo>
                        <a:pt x="0" y="1"/>
                      </a:moveTo>
                      <a:cubicBezTo>
                        <a:pt x="4" y="26"/>
                        <a:pt x="20" y="47"/>
                        <a:pt x="45" y="53"/>
                      </a:cubicBezTo>
                      <a:cubicBezTo>
                        <a:pt x="47" y="53"/>
                        <a:pt x="51" y="52"/>
                        <a:pt x="48" y="51"/>
                      </a:cubicBezTo>
                      <a:cubicBezTo>
                        <a:pt x="24" y="46"/>
                        <a:pt x="9" y="24"/>
                        <a:pt x="5" y="1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135"/>
                <p:cNvSpPr>
                  <a:spLocks/>
                </p:cNvSpPr>
                <p:nvPr/>
              </p:nvSpPr>
              <p:spPr bwMode="auto">
                <a:xfrm>
                  <a:off x="2233" y="417"/>
                  <a:ext cx="689" cy="78"/>
                </a:xfrm>
                <a:custGeom>
                  <a:avLst/>
                  <a:gdLst>
                    <a:gd name="T0" fmla="*/ 287 w 290"/>
                    <a:gd name="T1" fmla="*/ 0 h 33"/>
                    <a:gd name="T2" fmla="*/ 3 w 290"/>
                    <a:gd name="T3" fmla="*/ 31 h 33"/>
                    <a:gd name="T4" fmla="*/ 4 w 290"/>
                    <a:gd name="T5" fmla="*/ 33 h 33"/>
                    <a:gd name="T6" fmla="*/ 287 w 290"/>
                    <a:gd name="T7" fmla="*/ 2 h 33"/>
                    <a:gd name="T8" fmla="*/ 287 w 290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33">
                      <a:moveTo>
                        <a:pt x="287" y="0"/>
                      </a:moveTo>
                      <a:cubicBezTo>
                        <a:pt x="193" y="11"/>
                        <a:pt x="98" y="24"/>
                        <a:pt x="3" y="31"/>
                      </a:cubicBezTo>
                      <a:cubicBezTo>
                        <a:pt x="0" y="31"/>
                        <a:pt x="1" y="33"/>
                        <a:pt x="4" y="33"/>
                      </a:cubicBezTo>
                      <a:cubicBezTo>
                        <a:pt x="98" y="26"/>
                        <a:pt x="193" y="13"/>
                        <a:pt x="287" y="2"/>
                      </a:cubicBezTo>
                      <a:cubicBezTo>
                        <a:pt x="290" y="2"/>
                        <a:pt x="290" y="0"/>
                        <a:pt x="2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136"/>
                <p:cNvSpPr>
                  <a:spLocks/>
                </p:cNvSpPr>
                <p:nvPr/>
              </p:nvSpPr>
              <p:spPr bwMode="auto">
                <a:xfrm>
                  <a:off x="2907" y="398"/>
                  <a:ext cx="38" cy="38"/>
                </a:xfrm>
                <a:custGeom>
                  <a:avLst/>
                  <a:gdLst>
                    <a:gd name="T0" fmla="*/ 9 w 16"/>
                    <a:gd name="T1" fmla="*/ 15 h 16"/>
                    <a:gd name="T2" fmla="*/ 1 w 16"/>
                    <a:gd name="T3" fmla="*/ 8 h 16"/>
                    <a:gd name="T4" fmla="*/ 8 w 16"/>
                    <a:gd name="T5" fmla="*/ 0 h 16"/>
                    <a:gd name="T6" fmla="*/ 16 w 16"/>
                    <a:gd name="T7" fmla="*/ 7 h 16"/>
                    <a:gd name="T8" fmla="*/ 9 w 16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15"/>
                      </a:moveTo>
                      <a:cubicBezTo>
                        <a:pt x="5" y="16"/>
                        <a:pt x="1" y="13"/>
                        <a:pt x="1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ubicBezTo>
                        <a:pt x="16" y="11"/>
                        <a:pt x="13" y="15"/>
                        <a:pt x="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137"/>
                <p:cNvSpPr>
                  <a:spLocks/>
                </p:cNvSpPr>
                <p:nvPr/>
              </p:nvSpPr>
              <p:spPr bwMode="auto">
                <a:xfrm>
                  <a:off x="2876" y="571"/>
                  <a:ext cx="95" cy="174"/>
                </a:xfrm>
                <a:custGeom>
                  <a:avLst/>
                  <a:gdLst>
                    <a:gd name="T0" fmla="*/ 14 w 40"/>
                    <a:gd name="T1" fmla="*/ 71 h 73"/>
                    <a:gd name="T2" fmla="*/ 38 w 40"/>
                    <a:gd name="T3" fmla="*/ 3 h 73"/>
                    <a:gd name="T4" fmla="*/ 34 w 40"/>
                    <a:gd name="T5" fmla="*/ 1 h 73"/>
                    <a:gd name="T6" fmla="*/ 9 w 40"/>
                    <a:gd name="T7" fmla="*/ 71 h 73"/>
                    <a:gd name="T8" fmla="*/ 14 w 40"/>
                    <a:gd name="T9" fmla="*/ 71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3">
                      <a:moveTo>
                        <a:pt x="14" y="71"/>
                      </a:moveTo>
                      <a:cubicBezTo>
                        <a:pt x="5" y="44"/>
                        <a:pt x="13" y="17"/>
                        <a:pt x="38" y="3"/>
                      </a:cubicBezTo>
                      <a:cubicBezTo>
                        <a:pt x="40" y="2"/>
                        <a:pt x="35" y="0"/>
                        <a:pt x="34" y="1"/>
                      </a:cubicBezTo>
                      <a:cubicBezTo>
                        <a:pt x="8" y="16"/>
                        <a:pt x="0" y="43"/>
                        <a:pt x="9" y="71"/>
                      </a:cubicBezTo>
                      <a:cubicBezTo>
                        <a:pt x="10" y="73"/>
                        <a:pt x="14" y="73"/>
                        <a:pt x="14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138"/>
                <p:cNvSpPr>
                  <a:spLocks/>
                </p:cNvSpPr>
                <p:nvPr/>
              </p:nvSpPr>
              <p:spPr bwMode="auto">
                <a:xfrm>
                  <a:off x="2848" y="588"/>
                  <a:ext cx="157" cy="92"/>
                </a:xfrm>
                <a:custGeom>
                  <a:avLst/>
                  <a:gdLst>
                    <a:gd name="T0" fmla="*/ 0 w 66"/>
                    <a:gd name="T1" fmla="*/ 2 h 39"/>
                    <a:gd name="T2" fmla="*/ 64 w 66"/>
                    <a:gd name="T3" fmla="*/ 35 h 39"/>
                    <a:gd name="T4" fmla="*/ 61 w 66"/>
                    <a:gd name="T5" fmla="*/ 33 h 39"/>
                    <a:gd name="T6" fmla="*/ 5 w 66"/>
                    <a:gd name="T7" fmla="*/ 2 h 39"/>
                    <a:gd name="T8" fmla="*/ 0 w 66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9">
                      <a:moveTo>
                        <a:pt x="0" y="2"/>
                      </a:moveTo>
                      <a:cubicBezTo>
                        <a:pt x="12" y="27"/>
                        <a:pt x="36" y="39"/>
                        <a:pt x="64" y="35"/>
                      </a:cubicBezTo>
                      <a:cubicBezTo>
                        <a:pt x="66" y="34"/>
                        <a:pt x="62" y="32"/>
                        <a:pt x="61" y="33"/>
                      </a:cubicBezTo>
                      <a:cubicBezTo>
                        <a:pt x="36" y="37"/>
                        <a:pt x="16" y="24"/>
                        <a:pt x="5" y="2"/>
                      </a:cubicBezTo>
                      <a:cubicBezTo>
                        <a:pt x="4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139"/>
                <p:cNvSpPr>
                  <a:spLocks/>
                </p:cNvSpPr>
                <p:nvPr/>
              </p:nvSpPr>
              <p:spPr bwMode="auto">
                <a:xfrm>
                  <a:off x="2838" y="609"/>
                  <a:ext cx="157" cy="98"/>
                </a:xfrm>
                <a:custGeom>
                  <a:avLst/>
                  <a:gdLst>
                    <a:gd name="T0" fmla="*/ 6 w 66"/>
                    <a:gd name="T1" fmla="*/ 39 h 41"/>
                    <a:gd name="T2" fmla="*/ 62 w 66"/>
                    <a:gd name="T3" fmla="*/ 3 h 41"/>
                    <a:gd name="T4" fmla="*/ 61 w 66"/>
                    <a:gd name="T5" fmla="*/ 1 h 41"/>
                    <a:gd name="T6" fmla="*/ 1 w 66"/>
                    <a:gd name="T7" fmla="*/ 39 h 41"/>
                    <a:gd name="T8" fmla="*/ 6 w 66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1">
                      <a:moveTo>
                        <a:pt x="6" y="39"/>
                      </a:moveTo>
                      <a:cubicBezTo>
                        <a:pt x="19" y="22"/>
                        <a:pt x="42" y="8"/>
                        <a:pt x="62" y="3"/>
                      </a:cubicBezTo>
                      <a:cubicBezTo>
                        <a:pt x="66" y="2"/>
                        <a:pt x="63" y="0"/>
                        <a:pt x="61" y="1"/>
                      </a:cubicBezTo>
                      <a:cubicBezTo>
                        <a:pt x="39" y="7"/>
                        <a:pt x="14" y="20"/>
                        <a:pt x="1" y="39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140"/>
                <p:cNvSpPr>
                  <a:spLocks/>
                </p:cNvSpPr>
                <p:nvPr/>
              </p:nvSpPr>
              <p:spPr bwMode="auto">
                <a:xfrm>
                  <a:off x="2886" y="564"/>
                  <a:ext cx="81" cy="154"/>
                </a:xfrm>
                <a:custGeom>
                  <a:avLst/>
                  <a:gdLst>
                    <a:gd name="T0" fmla="*/ 5 w 34"/>
                    <a:gd name="T1" fmla="*/ 1 h 65"/>
                    <a:gd name="T2" fmla="*/ 28 w 34"/>
                    <a:gd name="T3" fmla="*/ 64 h 65"/>
                    <a:gd name="T4" fmla="*/ 32 w 34"/>
                    <a:gd name="T5" fmla="*/ 63 h 65"/>
                    <a:gd name="T6" fmla="*/ 10 w 34"/>
                    <a:gd name="T7" fmla="*/ 1 h 65"/>
                    <a:gd name="T8" fmla="*/ 5 w 34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65">
                      <a:moveTo>
                        <a:pt x="5" y="1"/>
                      </a:moveTo>
                      <a:cubicBezTo>
                        <a:pt x="0" y="26"/>
                        <a:pt x="7" y="50"/>
                        <a:pt x="28" y="64"/>
                      </a:cubicBezTo>
                      <a:cubicBezTo>
                        <a:pt x="29" y="65"/>
                        <a:pt x="34" y="64"/>
                        <a:pt x="32" y="63"/>
                      </a:cubicBezTo>
                      <a:cubicBezTo>
                        <a:pt x="12" y="49"/>
                        <a:pt x="5" y="25"/>
                        <a:pt x="10" y="1"/>
                      </a:cubicBezTo>
                      <a:cubicBezTo>
                        <a:pt x="10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141"/>
                <p:cNvSpPr>
                  <a:spLocks/>
                </p:cNvSpPr>
                <p:nvPr/>
              </p:nvSpPr>
              <p:spPr bwMode="auto">
                <a:xfrm>
                  <a:off x="2228" y="481"/>
                  <a:ext cx="677" cy="171"/>
                </a:xfrm>
                <a:custGeom>
                  <a:avLst/>
                  <a:gdLst>
                    <a:gd name="T0" fmla="*/ 283 w 285"/>
                    <a:gd name="T1" fmla="*/ 70 h 72"/>
                    <a:gd name="T2" fmla="*/ 6 w 285"/>
                    <a:gd name="T3" fmla="*/ 0 h 72"/>
                    <a:gd name="T4" fmla="*/ 3 w 285"/>
                    <a:gd name="T5" fmla="*/ 2 h 72"/>
                    <a:gd name="T6" fmla="*/ 279 w 285"/>
                    <a:gd name="T7" fmla="*/ 72 h 72"/>
                    <a:gd name="T8" fmla="*/ 283 w 285"/>
                    <a:gd name="T9" fmla="*/ 7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2">
                      <a:moveTo>
                        <a:pt x="283" y="70"/>
                      </a:moveTo>
                      <a:cubicBezTo>
                        <a:pt x="190" y="47"/>
                        <a:pt x="97" y="26"/>
                        <a:pt x="6" y="0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94" y="28"/>
                        <a:pt x="187" y="49"/>
                        <a:pt x="279" y="72"/>
                      </a:cubicBezTo>
                      <a:cubicBezTo>
                        <a:pt x="280" y="72"/>
                        <a:pt x="285" y="71"/>
                        <a:pt x="28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142"/>
                <p:cNvSpPr>
                  <a:spLocks/>
                </p:cNvSpPr>
                <p:nvPr/>
              </p:nvSpPr>
              <p:spPr bwMode="auto">
                <a:xfrm>
                  <a:off x="2888" y="631"/>
                  <a:ext cx="41" cy="40"/>
                </a:xfrm>
                <a:custGeom>
                  <a:avLst/>
                  <a:gdLst>
                    <a:gd name="T0" fmla="*/ 6 w 17"/>
                    <a:gd name="T1" fmla="*/ 16 h 17"/>
                    <a:gd name="T2" fmla="*/ 1 w 17"/>
                    <a:gd name="T3" fmla="*/ 7 h 17"/>
                    <a:gd name="T4" fmla="*/ 10 w 17"/>
                    <a:gd name="T5" fmla="*/ 1 h 17"/>
                    <a:gd name="T6" fmla="*/ 16 w 17"/>
                    <a:gd name="T7" fmla="*/ 11 h 17"/>
                    <a:gd name="T8" fmla="*/ 6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6" y="16"/>
                      </a:moveTo>
                      <a:cubicBezTo>
                        <a:pt x="2" y="15"/>
                        <a:pt x="0" y="11"/>
                        <a:pt x="1" y="7"/>
                      </a:cubicBez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5" y="3"/>
                        <a:pt x="17" y="7"/>
                        <a:pt x="16" y="11"/>
                      </a:cubicBezTo>
                      <a:cubicBezTo>
                        <a:pt x="15" y="15"/>
                        <a:pt x="10" y="17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143"/>
                <p:cNvSpPr>
                  <a:spLocks/>
                </p:cNvSpPr>
                <p:nvPr/>
              </p:nvSpPr>
              <p:spPr bwMode="auto">
                <a:xfrm>
                  <a:off x="2763" y="828"/>
                  <a:ext cx="130" cy="139"/>
                </a:xfrm>
                <a:custGeom>
                  <a:avLst/>
                  <a:gdLst>
                    <a:gd name="T0" fmla="*/ 5 w 55"/>
                    <a:gd name="T1" fmla="*/ 58 h 59"/>
                    <a:gd name="T2" fmla="*/ 53 w 55"/>
                    <a:gd name="T3" fmla="*/ 2 h 59"/>
                    <a:gd name="T4" fmla="*/ 49 w 55"/>
                    <a:gd name="T5" fmla="*/ 0 h 59"/>
                    <a:gd name="T6" fmla="*/ 0 w 55"/>
                    <a:gd name="T7" fmla="*/ 57 h 59"/>
                    <a:gd name="T8" fmla="*/ 5 w 55"/>
                    <a:gd name="T9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59">
                      <a:moveTo>
                        <a:pt x="5" y="58"/>
                      </a:moveTo>
                      <a:cubicBezTo>
                        <a:pt x="7" y="29"/>
                        <a:pt x="24" y="6"/>
                        <a:pt x="53" y="2"/>
                      </a:cubicBezTo>
                      <a:cubicBezTo>
                        <a:pt x="55" y="2"/>
                        <a:pt x="51" y="0"/>
                        <a:pt x="49" y="0"/>
                      </a:cubicBezTo>
                      <a:cubicBezTo>
                        <a:pt x="20" y="5"/>
                        <a:pt x="2" y="27"/>
                        <a:pt x="0" y="57"/>
                      </a:cubicBezTo>
                      <a:cubicBezTo>
                        <a:pt x="0" y="58"/>
                        <a:pt x="5" y="59"/>
                        <a:pt x="5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144"/>
                <p:cNvSpPr>
                  <a:spLocks/>
                </p:cNvSpPr>
                <p:nvPr/>
              </p:nvSpPr>
              <p:spPr bwMode="auto">
                <a:xfrm>
                  <a:off x="2770" y="804"/>
                  <a:ext cx="118" cy="128"/>
                </a:xfrm>
                <a:custGeom>
                  <a:avLst/>
                  <a:gdLst>
                    <a:gd name="T0" fmla="*/ 0 w 50"/>
                    <a:gd name="T1" fmla="*/ 1 h 54"/>
                    <a:gd name="T2" fmla="*/ 47 w 50"/>
                    <a:gd name="T3" fmla="*/ 54 h 54"/>
                    <a:gd name="T4" fmla="*/ 47 w 50"/>
                    <a:gd name="T5" fmla="*/ 52 h 54"/>
                    <a:gd name="T6" fmla="*/ 5 w 50"/>
                    <a:gd name="T7" fmla="*/ 2 h 54"/>
                    <a:gd name="T8" fmla="*/ 0 w 50"/>
                    <a:gd name="T9" fmla="*/ 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4">
                      <a:moveTo>
                        <a:pt x="0" y="1"/>
                      </a:moveTo>
                      <a:cubicBezTo>
                        <a:pt x="3" y="28"/>
                        <a:pt x="20" y="48"/>
                        <a:pt x="47" y="54"/>
                      </a:cubicBezTo>
                      <a:cubicBezTo>
                        <a:pt x="50" y="54"/>
                        <a:pt x="50" y="52"/>
                        <a:pt x="47" y="52"/>
                      </a:cubicBezTo>
                      <a:cubicBezTo>
                        <a:pt x="22" y="47"/>
                        <a:pt x="7" y="27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145"/>
                <p:cNvSpPr>
                  <a:spLocks/>
                </p:cNvSpPr>
                <p:nvPr/>
              </p:nvSpPr>
              <p:spPr bwMode="auto">
                <a:xfrm>
                  <a:off x="2720" y="865"/>
                  <a:ext cx="180" cy="46"/>
                </a:xfrm>
                <a:custGeom>
                  <a:avLst/>
                  <a:gdLst>
                    <a:gd name="T0" fmla="*/ 6 w 76"/>
                    <a:gd name="T1" fmla="*/ 18 h 19"/>
                    <a:gd name="T2" fmla="*/ 71 w 76"/>
                    <a:gd name="T3" fmla="*/ 5 h 19"/>
                    <a:gd name="T4" fmla="*/ 73 w 76"/>
                    <a:gd name="T5" fmla="*/ 3 h 19"/>
                    <a:gd name="T6" fmla="*/ 2 w 76"/>
                    <a:gd name="T7" fmla="*/ 17 h 19"/>
                    <a:gd name="T8" fmla="*/ 6 w 76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19">
                      <a:moveTo>
                        <a:pt x="6" y="18"/>
                      </a:moveTo>
                      <a:cubicBezTo>
                        <a:pt x="24" y="6"/>
                        <a:pt x="50" y="2"/>
                        <a:pt x="71" y="5"/>
                      </a:cubicBezTo>
                      <a:cubicBezTo>
                        <a:pt x="72" y="5"/>
                        <a:pt x="76" y="3"/>
                        <a:pt x="73" y="3"/>
                      </a:cubicBezTo>
                      <a:cubicBezTo>
                        <a:pt x="50" y="0"/>
                        <a:pt x="22" y="4"/>
                        <a:pt x="2" y="17"/>
                      </a:cubicBezTo>
                      <a:cubicBezTo>
                        <a:pt x="0" y="19"/>
                        <a:pt x="5" y="19"/>
                        <a:pt x="6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146"/>
                <p:cNvSpPr>
                  <a:spLocks/>
                </p:cNvSpPr>
                <p:nvPr/>
              </p:nvSpPr>
              <p:spPr bwMode="auto">
                <a:xfrm>
                  <a:off x="2789" y="797"/>
                  <a:ext cx="49" cy="166"/>
                </a:xfrm>
                <a:custGeom>
                  <a:avLst/>
                  <a:gdLst>
                    <a:gd name="T0" fmla="*/ 15 w 21"/>
                    <a:gd name="T1" fmla="*/ 2 h 70"/>
                    <a:gd name="T2" fmla="*/ 14 w 21"/>
                    <a:gd name="T3" fmla="*/ 69 h 70"/>
                    <a:gd name="T4" fmla="*/ 19 w 21"/>
                    <a:gd name="T5" fmla="*/ 68 h 70"/>
                    <a:gd name="T6" fmla="*/ 20 w 21"/>
                    <a:gd name="T7" fmla="*/ 2 h 70"/>
                    <a:gd name="T8" fmla="*/ 15 w 21"/>
                    <a:gd name="T9" fmla="*/ 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70">
                      <a:moveTo>
                        <a:pt x="15" y="2"/>
                      </a:moveTo>
                      <a:cubicBezTo>
                        <a:pt x="2" y="23"/>
                        <a:pt x="0" y="48"/>
                        <a:pt x="14" y="69"/>
                      </a:cubicBezTo>
                      <a:cubicBezTo>
                        <a:pt x="15" y="70"/>
                        <a:pt x="20" y="70"/>
                        <a:pt x="19" y="68"/>
                      </a:cubicBezTo>
                      <a:cubicBezTo>
                        <a:pt x="5" y="48"/>
                        <a:pt x="7" y="23"/>
                        <a:pt x="20" y="2"/>
                      </a:cubicBezTo>
                      <a:cubicBezTo>
                        <a:pt x="21" y="1"/>
                        <a:pt x="16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147"/>
                <p:cNvSpPr>
                  <a:spLocks/>
                </p:cNvSpPr>
                <p:nvPr/>
              </p:nvSpPr>
              <p:spPr bwMode="auto">
                <a:xfrm>
                  <a:off x="2233" y="479"/>
                  <a:ext cx="570" cy="401"/>
                </a:xfrm>
                <a:custGeom>
                  <a:avLst/>
                  <a:gdLst>
                    <a:gd name="T0" fmla="*/ 238 w 240"/>
                    <a:gd name="T1" fmla="*/ 166 h 169"/>
                    <a:gd name="T2" fmla="*/ 6 w 240"/>
                    <a:gd name="T3" fmla="*/ 1 h 169"/>
                    <a:gd name="T4" fmla="*/ 2 w 240"/>
                    <a:gd name="T5" fmla="*/ 2 h 169"/>
                    <a:gd name="T6" fmla="*/ 234 w 240"/>
                    <a:gd name="T7" fmla="*/ 168 h 169"/>
                    <a:gd name="T8" fmla="*/ 238 w 240"/>
                    <a:gd name="T9" fmla="*/ 16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" h="169">
                      <a:moveTo>
                        <a:pt x="238" y="166"/>
                      </a:moveTo>
                      <a:cubicBezTo>
                        <a:pt x="161" y="112"/>
                        <a:pt x="82" y="59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77" y="60"/>
                        <a:pt x="156" y="113"/>
                        <a:pt x="234" y="168"/>
                      </a:cubicBezTo>
                      <a:cubicBezTo>
                        <a:pt x="235" y="169"/>
                        <a:pt x="240" y="167"/>
                        <a:pt x="23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148"/>
                <p:cNvSpPr>
                  <a:spLocks/>
                </p:cNvSpPr>
                <p:nvPr/>
              </p:nvSpPr>
              <p:spPr bwMode="auto">
                <a:xfrm>
                  <a:off x="2784" y="861"/>
                  <a:ext cx="43" cy="40"/>
                </a:xfrm>
                <a:custGeom>
                  <a:avLst/>
                  <a:gdLst>
                    <a:gd name="T0" fmla="*/ 4 w 18"/>
                    <a:gd name="T1" fmla="*/ 15 h 17"/>
                    <a:gd name="T2" fmla="*/ 3 w 18"/>
                    <a:gd name="T3" fmla="*/ 4 h 17"/>
                    <a:gd name="T4" fmla="*/ 14 w 18"/>
                    <a:gd name="T5" fmla="*/ 3 h 17"/>
                    <a:gd name="T6" fmla="*/ 15 w 18"/>
                    <a:gd name="T7" fmla="*/ 14 h 17"/>
                    <a:gd name="T8" fmla="*/ 4 w 18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15"/>
                      </a:moveTo>
                      <a:cubicBezTo>
                        <a:pt x="1" y="12"/>
                        <a:pt x="0" y="8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5"/>
                        <a:pt x="18" y="10"/>
                        <a:pt x="15" y="14"/>
                      </a:cubicBezTo>
                      <a:cubicBezTo>
                        <a:pt x="13" y="17"/>
                        <a:pt x="8" y="17"/>
                        <a:pt x="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149"/>
                <p:cNvSpPr>
                  <a:spLocks/>
                </p:cNvSpPr>
                <p:nvPr/>
              </p:nvSpPr>
              <p:spPr bwMode="auto">
                <a:xfrm>
                  <a:off x="2539" y="1029"/>
                  <a:ext cx="174" cy="102"/>
                </a:xfrm>
                <a:custGeom>
                  <a:avLst/>
                  <a:gdLst>
                    <a:gd name="T0" fmla="*/ 6 w 73"/>
                    <a:gd name="T1" fmla="*/ 42 h 43"/>
                    <a:gd name="T2" fmla="*/ 68 w 73"/>
                    <a:gd name="T3" fmla="*/ 9 h 43"/>
                    <a:gd name="T4" fmla="*/ 70 w 73"/>
                    <a:gd name="T5" fmla="*/ 7 h 43"/>
                    <a:gd name="T6" fmla="*/ 1 w 73"/>
                    <a:gd name="T7" fmla="*/ 41 h 43"/>
                    <a:gd name="T8" fmla="*/ 6 w 7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3">
                      <a:moveTo>
                        <a:pt x="6" y="42"/>
                      </a:moveTo>
                      <a:cubicBezTo>
                        <a:pt x="17" y="17"/>
                        <a:pt x="40" y="2"/>
                        <a:pt x="68" y="9"/>
                      </a:cubicBezTo>
                      <a:cubicBezTo>
                        <a:pt x="70" y="9"/>
                        <a:pt x="73" y="8"/>
                        <a:pt x="70" y="7"/>
                      </a:cubicBezTo>
                      <a:cubicBezTo>
                        <a:pt x="40" y="0"/>
                        <a:pt x="14" y="13"/>
                        <a:pt x="1" y="41"/>
                      </a:cubicBezTo>
                      <a:cubicBezTo>
                        <a:pt x="0" y="42"/>
                        <a:pt x="5" y="43"/>
                        <a:pt x="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150"/>
                <p:cNvSpPr>
                  <a:spLocks/>
                </p:cNvSpPr>
                <p:nvPr/>
              </p:nvSpPr>
              <p:spPr bwMode="auto">
                <a:xfrm>
                  <a:off x="2589" y="982"/>
                  <a:ext cx="83" cy="159"/>
                </a:xfrm>
                <a:custGeom>
                  <a:avLst/>
                  <a:gdLst>
                    <a:gd name="T0" fmla="*/ 7 w 35"/>
                    <a:gd name="T1" fmla="*/ 1 h 67"/>
                    <a:gd name="T2" fmla="*/ 29 w 35"/>
                    <a:gd name="T3" fmla="*/ 66 h 67"/>
                    <a:gd name="T4" fmla="*/ 33 w 35"/>
                    <a:gd name="T5" fmla="*/ 66 h 67"/>
                    <a:gd name="T6" fmla="*/ 12 w 35"/>
                    <a:gd name="T7" fmla="*/ 2 h 67"/>
                    <a:gd name="T8" fmla="*/ 7 w 35"/>
                    <a:gd name="T9" fmla="*/ 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67">
                      <a:moveTo>
                        <a:pt x="7" y="1"/>
                      </a:moveTo>
                      <a:cubicBezTo>
                        <a:pt x="0" y="27"/>
                        <a:pt x="7" y="51"/>
                        <a:pt x="29" y="66"/>
                      </a:cubicBezTo>
                      <a:cubicBezTo>
                        <a:pt x="30" y="67"/>
                        <a:pt x="35" y="67"/>
                        <a:pt x="33" y="66"/>
                      </a:cubicBezTo>
                      <a:cubicBezTo>
                        <a:pt x="11" y="51"/>
                        <a:pt x="5" y="27"/>
                        <a:pt x="12" y="2"/>
                      </a:cubicBezTo>
                      <a:cubicBezTo>
                        <a:pt x="13" y="1"/>
                        <a:pt x="8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151"/>
                <p:cNvSpPr>
                  <a:spLocks/>
                </p:cNvSpPr>
                <p:nvPr/>
              </p:nvSpPr>
              <p:spPr bwMode="auto">
                <a:xfrm>
                  <a:off x="2523" y="1048"/>
                  <a:ext cx="178" cy="45"/>
                </a:xfrm>
                <a:custGeom>
                  <a:avLst/>
                  <a:gdLst>
                    <a:gd name="T0" fmla="*/ 4 w 75"/>
                    <a:gd name="T1" fmla="*/ 6 h 19"/>
                    <a:gd name="T2" fmla="*/ 69 w 75"/>
                    <a:gd name="T3" fmla="*/ 19 h 19"/>
                    <a:gd name="T4" fmla="*/ 74 w 75"/>
                    <a:gd name="T5" fmla="*/ 17 h 19"/>
                    <a:gd name="T6" fmla="*/ 3 w 75"/>
                    <a:gd name="T7" fmla="*/ 4 h 19"/>
                    <a:gd name="T8" fmla="*/ 4 w 75"/>
                    <a:gd name="T9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4" y="6"/>
                      </a:moveTo>
                      <a:cubicBezTo>
                        <a:pt x="26" y="2"/>
                        <a:pt x="51" y="9"/>
                        <a:pt x="69" y="19"/>
                      </a:cubicBezTo>
                      <a:cubicBezTo>
                        <a:pt x="71" y="19"/>
                        <a:pt x="75" y="18"/>
                        <a:pt x="74" y="17"/>
                      </a:cubicBezTo>
                      <a:cubicBezTo>
                        <a:pt x="53" y="6"/>
                        <a:pt x="26" y="0"/>
                        <a:pt x="3" y="4"/>
                      </a:cubicBezTo>
                      <a:cubicBezTo>
                        <a:pt x="0" y="5"/>
                        <a:pt x="2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152"/>
                <p:cNvSpPr>
                  <a:spLocks/>
                </p:cNvSpPr>
                <p:nvPr/>
              </p:nvSpPr>
              <p:spPr bwMode="auto">
                <a:xfrm>
                  <a:off x="2585" y="998"/>
                  <a:ext cx="90" cy="152"/>
                </a:xfrm>
                <a:custGeom>
                  <a:avLst/>
                  <a:gdLst>
                    <a:gd name="T0" fmla="*/ 32 w 38"/>
                    <a:gd name="T1" fmla="*/ 1 h 64"/>
                    <a:gd name="T2" fmla="*/ 5 w 38"/>
                    <a:gd name="T3" fmla="*/ 63 h 64"/>
                    <a:gd name="T4" fmla="*/ 10 w 38"/>
                    <a:gd name="T5" fmla="*/ 62 h 64"/>
                    <a:gd name="T6" fmla="*/ 36 w 38"/>
                    <a:gd name="T7" fmla="*/ 1 h 64"/>
                    <a:gd name="T8" fmla="*/ 32 w 38"/>
                    <a:gd name="T9" fmla="*/ 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4">
                      <a:moveTo>
                        <a:pt x="32" y="1"/>
                      </a:moveTo>
                      <a:cubicBezTo>
                        <a:pt x="12" y="15"/>
                        <a:pt x="0" y="38"/>
                        <a:pt x="5" y="63"/>
                      </a:cubicBezTo>
                      <a:cubicBezTo>
                        <a:pt x="6" y="64"/>
                        <a:pt x="11" y="64"/>
                        <a:pt x="10" y="62"/>
                      </a:cubicBezTo>
                      <a:cubicBezTo>
                        <a:pt x="5" y="38"/>
                        <a:pt x="16" y="15"/>
                        <a:pt x="36" y="1"/>
                      </a:cubicBezTo>
                      <a:cubicBezTo>
                        <a:pt x="38" y="0"/>
                        <a:pt x="33" y="0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153"/>
                <p:cNvSpPr>
                  <a:spLocks/>
                </p:cNvSpPr>
                <p:nvPr/>
              </p:nvSpPr>
              <p:spPr bwMode="auto">
                <a:xfrm>
                  <a:off x="2236" y="479"/>
                  <a:ext cx="375" cy="581"/>
                </a:xfrm>
                <a:custGeom>
                  <a:avLst/>
                  <a:gdLst>
                    <a:gd name="T0" fmla="*/ 157 w 158"/>
                    <a:gd name="T1" fmla="*/ 243 h 245"/>
                    <a:gd name="T2" fmla="*/ 5 w 158"/>
                    <a:gd name="T3" fmla="*/ 1 h 245"/>
                    <a:gd name="T4" fmla="*/ 1 w 158"/>
                    <a:gd name="T5" fmla="*/ 2 h 245"/>
                    <a:gd name="T6" fmla="*/ 153 w 158"/>
                    <a:gd name="T7" fmla="*/ 244 h 245"/>
                    <a:gd name="T8" fmla="*/ 157 w 158"/>
                    <a:gd name="T9" fmla="*/ 243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245">
                      <a:moveTo>
                        <a:pt x="157" y="243"/>
                      </a:moveTo>
                      <a:cubicBezTo>
                        <a:pt x="106" y="163"/>
                        <a:pt x="53" y="83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48" y="84"/>
                        <a:pt x="101" y="164"/>
                        <a:pt x="153" y="244"/>
                      </a:cubicBezTo>
                      <a:cubicBezTo>
                        <a:pt x="153" y="245"/>
                        <a:pt x="158" y="244"/>
                        <a:pt x="157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154"/>
                <p:cNvSpPr>
                  <a:spLocks/>
                </p:cNvSpPr>
                <p:nvPr/>
              </p:nvSpPr>
              <p:spPr bwMode="auto">
                <a:xfrm>
                  <a:off x="2592" y="1046"/>
                  <a:ext cx="40" cy="40"/>
                </a:xfrm>
                <a:custGeom>
                  <a:avLst/>
                  <a:gdLst>
                    <a:gd name="T0" fmla="*/ 2 w 17"/>
                    <a:gd name="T1" fmla="*/ 12 h 17"/>
                    <a:gd name="T2" fmla="*/ 4 w 17"/>
                    <a:gd name="T3" fmla="*/ 2 h 17"/>
                    <a:gd name="T4" fmla="*/ 15 w 17"/>
                    <a:gd name="T5" fmla="*/ 5 h 17"/>
                    <a:gd name="T6" fmla="*/ 12 w 17"/>
                    <a:gd name="T7" fmla="*/ 15 h 17"/>
                    <a:gd name="T8" fmla="*/ 2 w 17"/>
                    <a:gd name="T9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2" y="12"/>
                      </a:moveTo>
                      <a:cubicBezTo>
                        <a:pt x="0" y="9"/>
                        <a:pt x="1" y="4"/>
                        <a:pt x="4" y="2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7" y="8"/>
                        <a:pt x="16" y="13"/>
                        <a:pt x="12" y="15"/>
                      </a:cubicBezTo>
                      <a:cubicBezTo>
                        <a:pt x="9" y="17"/>
                        <a:pt x="4" y="16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155"/>
                <p:cNvSpPr>
                  <a:spLocks/>
                </p:cNvSpPr>
                <p:nvPr/>
              </p:nvSpPr>
              <p:spPr bwMode="auto">
                <a:xfrm>
                  <a:off x="2285" y="1153"/>
                  <a:ext cx="193" cy="64"/>
                </a:xfrm>
                <a:custGeom>
                  <a:avLst/>
                  <a:gdLst>
                    <a:gd name="T0" fmla="*/ 6 w 81"/>
                    <a:gd name="T1" fmla="*/ 26 h 27"/>
                    <a:gd name="T2" fmla="*/ 75 w 81"/>
                    <a:gd name="T3" fmla="*/ 18 h 27"/>
                    <a:gd name="T4" fmla="*/ 79 w 81"/>
                    <a:gd name="T5" fmla="*/ 17 h 27"/>
                    <a:gd name="T6" fmla="*/ 1 w 81"/>
                    <a:gd name="T7" fmla="*/ 25 h 27"/>
                    <a:gd name="T8" fmla="*/ 6 w 81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7">
                      <a:moveTo>
                        <a:pt x="6" y="26"/>
                      </a:moveTo>
                      <a:cubicBezTo>
                        <a:pt x="26" y="7"/>
                        <a:pt x="51" y="2"/>
                        <a:pt x="75" y="18"/>
                      </a:cubicBezTo>
                      <a:cubicBezTo>
                        <a:pt x="76" y="19"/>
                        <a:pt x="81" y="19"/>
                        <a:pt x="79" y="17"/>
                      </a:cubicBezTo>
                      <a:cubicBezTo>
                        <a:pt x="53" y="0"/>
                        <a:pt x="23" y="4"/>
                        <a:pt x="1" y="25"/>
                      </a:cubicBezTo>
                      <a:cubicBezTo>
                        <a:pt x="0" y="26"/>
                        <a:pt x="5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156"/>
                <p:cNvSpPr>
                  <a:spLocks/>
                </p:cNvSpPr>
                <p:nvPr/>
              </p:nvSpPr>
              <p:spPr bwMode="auto">
                <a:xfrm>
                  <a:off x="2357" y="1100"/>
                  <a:ext cx="57" cy="169"/>
                </a:xfrm>
                <a:custGeom>
                  <a:avLst/>
                  <a:gdLst>
                    <a:gd name="T0" fmla="*/ 18 w 24"/>
                    <a:gd name="T1" fmla="*/ 1 h 71"/>
                    <a:gd name="T2" fmla="*/ 16 w 24"/>
                    <a:gd name="T3" fmla="*/ 69 h 71"/>
                    <a:gd name="T4" fmla="*/ 20 w 24"/>
                    <a:gd name="T5" fmla="*/ 69 h 71"/>
                    <a:gd name="T6" fmla="*/ 23 w 24"/>
                    <a:gd name="T7" fmla="*/ 2 h 71"/>
                    <a:gd name="T8" fmla="*/ 18 w 24"/>
                    <a:gd name="T9" fmla="*/ 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71">
                      <a:moveTo>
                        <a:pt x="18" y="1"/>
                      </a:moveTo>
                      <a:cubicBezTo>
                        <a:pt x="2" y="22"/>
                        <a:pt x="0" y="47"/>
                        <a:pt x="16" y="69"/>
                      </a:cubicBezTo>
                      <a:cubicBezTo>
                        <a:pt x="16" y="70"/>
                        <a:pt x="21" y="71"/>
                        <a:pt x="20" y="69"/>
                      </a:cubicBezTo>
                      <a:cubicBezTo>
                        <a:pt x="5" y="47"/>
                        <a:pt x="7" y="23"/>
                        <a:pt x="23" y="2"/>
                      </a:cubicBezTo>
                      <a:cubicBezTo>
                        <a:pt x="24" y="1"/>
                        <a:pt x="19" y="0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157"/>
                <p:cNvSpPr>
                  <a:spLocks/>
                </p:cNvSpPr>
                <p:nvPr/>
              </p:nvSpPr>
              <p:spPr bwMode="auto">
                <a:xfrm>
                  <a:off x="2293" y="1143"/>
                  <a:ext cx="159" cy="93"/>
                </a:xfrm>
                <a:custGeom>
                  <a:avLst/>
                  <a:gdLst>
                    <a:gd name="T0" fmla="*/ 3 w 67"/>
                    <a:gd name="T1" fmla="*/ 2 h 39"/>
                    <a:gd name="T2" fmla="*/ 61 w 67"/>
                    <a:gd name="T3" fmla="*/ 37 h 39"/>
                    <a:gd name="T4" fmla="*/ 66 w 67"/>
                    <a:gd name="T5" fmla="*/ 36 h 39"/>
                    <a:gd name="T6" fmla="*/ 5 w 67"/>
                    <a:gd name="T7" fmla="*/ 0 h 39"/>
                    <a:gd name="T8" fmla="*/ 3 w 67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9">
                      <a:moveTo>
                        <a:pt x="3" y="2"/>
                      </a:moveTo>
                      <a:cubicBezTo>
                        <a:pt x="25" y="6"/>
                        <a:pt x="47" y="21"/>
                        <a:pt x="61" y="37"/>
                      </a:cubicBezTo>
                      <a:cubicBezTo>
                        <a:pt x="62" y="39"/>
                        <a:pt x="67" y="37"/>
                        <a:pt x="66" y="36"/>
                      </a:cubicBezTo>
                      <a:cubicBezTo>
                        <a:pt x="51" y="19"/>
                        <a:pt x="28" y="4"/>
                        <a:pt x="5" y="0"/>
                      </a:cubicBezTo>
                      <a:cubicBezTo>
                        <a:pt x="4" y="0"/>
                        <a:pt x="0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158"/>
                <p:cNvSpPr>
                  <a:spLocks/>
                </p:cNvSpPr>
                <p:nvPr/>
              </p:nvSpPr>
              <p:spPr bwMode="auto">
                <a:xfrm>
                  <a:off x="2333" y="1134"/>
                  <a:ext cx="128" cy="120"/>
                </a:xfrm>
                <a:custGeom>
                  <a:avLst/>
                  <a:gdLst>
                    <a:gd name="T0" fmla="*/ 48 w 54"/>
                    <a:gd name="T1" fmla="*/ 1 h 51"/>
                    <a:gd name="T2" fmla="*/ 0 w 54"/>
                    <a:gd name="T3" fmla="*/ 50 h 51"/>
                    <a:gd name="T4" fmla="*/ 5 w 54"/>
                    <a:gd name="T5" fmla="*/ 50 h 51"/>
                    <a:gd name="T6" fmla="*/ 50 w 54"/>
                    <a:gd name="T7" fmla="*/ 2 h 51"/>
                    <a:gd name="T8" fmla="*/ 48 w 54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1">
                      <a:moveTo>
                        <a:pt x="48" y="1"/>
                      </a:moveTo>
                      <a:cubicBezTo>
                        <a:pt x="24" y="7"/>
                        <a:pt x="3" y="24"/>
                        <a:pt x="0" y="50"/>
                      </a:cubicBezTo>
                      <a:cubicBezTo>
                        <a:pt x="0" y="51"/>
                        <a:pt x="5" y="51"/>
                        <a:pt x="5" y="50"/>
                      </a:cubicBezTo>
                      <a:cubicBezTo>
                        <a:pt x="8" y="25"/>
                        <a:pt x="27" y="8"/>
                        <a:pt x="50" y="2"/>
                      </a:cubicBezTo>
                      <a:cubicBezTo>
                        <a:pt x="54" y="1"/>
                        <a:pt x="49" y="0"/>
                        <a:pt x="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159"/>
                <p:cNvSpPr>
                  <a:spLocks/>
                </p:cNvSpPr>
                <p:nvPr/>
              </p:nvSpPr>
              <p:spPr bwMode="auto">
                <a:xfrm>
                  <a:off x="2228" y="500"/>
                  <a:ext cx="150" cy="669"/>
                </a:xfrm>
                <a:custGeom>
                  <a:avLst/>
                  <a:gdLst>
                    <a:gd name="T0" fmla="*/ 63 w 63"/>
                    <a:gd name="T1" fmla="*/ 280 h 282"/>
                    <a:gd name="T2" fmla="*/ 5 w 63"/>
                    <a:gd name="T3" fmla="*/ 1 h 282"/>
                    <a:gd name="T4" fmla="*/ 0 w 63"/>
                    <a:gd name="T5" fmla="*/ 2 h 282"/>
                    <a:gd name="T6" fmla="*/ 58 w 63"/>
                    <a:gd name="T7" fmla="*/ 281 h 282"/>
                    <a:gd name="T8" fmla="*/ 63 w 63"/>
                    <a:gd name="T9" fmla="*/ 28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82">
                      <a:moveTo>
                        <a:pt x="63" y="280"/>
                      </a:moveTo>
                      <a:cubicBezTo>
                        <a:pt x="43" y="188"/>
                        <a:pt x="21" y="95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16" y="95"/>
                        <a:pt x="38" y="188"/>
                        <a:pt x="58" y="281"/>
                      </a:cubicBezTo>
                      <a:cubicBezTo>
                        <a:pt x="58" y="282"/>
                        <a:pt x="63" y="282"/>
                        <a:pt x="63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160"/>
                <p:cNvSpPr>
                  <a:spLocks/>
                </p:cNvSpPr>
                <p:nvPr/>
              </p:nvSpPr>
              <p:spPr bwMode="auto">
                <a:xfrm>
                  <a:off x="2357" y="1160"/>
                  <a:ext cx="38" cy="38"/>
                </a:xfrm>
                <a:custGeom>
                  <a:avLst/>
                  <a:gdLst>
                    <a:gd name="T0" fmla="*/ 0 w 16"/>
                    <a:gd name="T1" fmla="*/ 9 h 16"/>
                    <a:gd name="T2" fmla="*/ 7 w 16"/>
                    <a:gd name="T3" fmla="*/ 0 h 16"/>
                    <a:gd name="T4" fmla="*/ 16 w 16"/>
                    <a:gd name="T5" fmla="*/ 7 h 16"/>
                    <a:gd name="T6" fmla="*/ 9 w 16"/>
                    <a:gd name="T7" fmla="*/ 16 h 16"/>
                    <a:gd name="T8" fmla="*/ 0 w 16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0" y="9"/>
                      </a:moveTo>
                      <a:cubicBezTo>
                        <a:pt x="0" y="5"/>
                        <a:pt x="3" y="1"/>
                        <a:pt x="7" y="0"/>
                      </a:cubicBezTo>
                      <a:cubicBezTo>
                        <a:pt x="11" y="0"/>
                        <a:pt x="15" y="3"/>
                        <a:pt x="16" y="7"/>
                      </a:cubicBezTo>
                      <a:cubicBezTo>
                        <a:pt x="16" y="11"/>
                        <a:pt x="13" y="15"/>
                        <a:pt x="9" y="16"/>
                      </a:cubicBezTo>
                      <a:cubicBezTo>
                        <a:pt x="5" y="16"/>
                        <a:pt x="1" y="1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161"/>
                <p:cNvSpPr>
                  <a:spLocks/>
                </p:cNvSpPr>
                <p:nvPr/>
              </p:nvSpPr>
              <p:spPr bwMode="auto">
                <a:xfrm>
                  <a:off x="2041" y="1155"/>
                  <a:ext cx="187" cy="76"/>
                </a:xfrm>
                <a:custGeom>
                  <a:avLst/>
                  <a:gdLst>
                    <a:gd name="T0" fmla="*/ 6 w 79"/>
                    <a:gd name="T1" fmla="*/ 14 h 32"/>
                    <a:gd name="T2" fmla="*/ 73 w 79"/>
                    <a:gd name="T3" fmla="*/ 31 h 32"/>
                    <a:gd name="T4" fmla="*/ 78 w 79"/>
                    <a:gd name="T5" fmla="*/ 31 h 32"/>
                    <a:gd name="T6" fmla="*/ 2 w 79"/>
                    <a:gd name="T7" fmla="*/ 12 h 32"/>
                    <a:gd name="T8" fmla="*/ 6 w 79"/>
                    <a:gd name="T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2">
                      <a:moveTo>
                        <a:pt x="6" y="14"/>
                      </a:moveTo>
                      <a:cubicBezTo>
                        <a:pt x="32" y="3"/>
                        <a:pt x="57" y="8"/>
                        <a:pt x="73" y="31"/>
                      </a:cubicBezTo>
                      <a:cubicBezTo>
                        <a:pt x="74" y="32"/>
                        <a:pt x="79" y="32"/>
                        <a:pt x="78" y="31"/>
                      </a:cubicBezTo>
                      <a:cubicBezTo>
                        <a:pt x="60" y="6"/>
                        <a:pt x="30" y="0"/>
                        <a:pt x="2" y="12"/>
                      </a:cubicBezTo>
                      <a:cubicBezTo>
                        <a:pt x="0" y="13"/>
                        <a:pt x="5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Freeform 162"/>
                <p:cNvSpPr>
                  <a:spLocks/>
                </p:cNvSpPr>
                <p:nvPr/>
              </p:nvSpPr>
              <p:spPr bwMode="auto">
                <a:xfrm>
                  <a:off x="2110" y="1119"/>
                  <a:ext cx="92" cy="154"/>
                </a:xfrm>
                <a:custGeom>
                  <a:avLst/>
                  <a:gdLst>
                    <a:gd name="T0" fmla="*/ 33 w 39"/>
                    <a:gd name="T1" fmla="*/ 1 h 65"/>
                    <a:gd name="T2" fmla="*/ 7 w 39"/>
                    <a:gd name="T3" fmla="*/ 63 h 65"/>
                    <a:gd name="T4" fmla="*/ 12 w 39"/>
                    <a:gd name="T5" fmla="*/ 64 h 65"/>
                    <a:gd name="T6" fmla="*/ 38 w 39"/>
                    <a:gd name="T7" fmla="*/ 2 h 65"/>
                    <a:gd name="T8" fmla="*/ 33 w 3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5">
                      <a:moveTo>
                        <a:pt x="33" y="1"/>
                      </a:moveTo>
                      <a:cubicBezTo>
                        <a:pt x="10" y="15"/>
                        <a:pt x="0" y="37"/>
                        <a:pt x="7" y="63"/>
                      </a:cubicBezTo>
                      <a:cubicBezTo>
                        <a:pt x="7" y="65"/>
                        <a:pt x="12" y="65"/>
                        <a:pt x="12" y="64"/>
                      </a:cubicBezTo>
                      <a:cubicBezTo>
                        <a:pt x="5" y="38"/>
                        <a:pt x="15" y="16"/>
                        <a:pt x="38" y="2"/>
                      </a:cubicBezTo>
                      <a:cubicBezTo>
                        <a:pt x="39" y="2"/>
                        <a:pt x="34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163"/>
                <p:cNvSpPr>
                  <a:spLocks/>
                </p:cNvSpPr>
                <p:nvPr/>
              </p:nvSpPr>
              <p:spPr bwMode="auto">
                <a:xfrm>
                  <a:off x="2074" y="1122"/>
                  <a:ext cx="116" cy="137"/>
                </a:xfrm>
                <a:custGeom>
                  <a:avLst/>
                  <a:gdLst>
                    <a:gd name="T0" fmla="*/ 2 w 49"/>
                    <a:gd name="T1" fmla="*/ 2 h 58"/>
                    <a:gd name="T2" fmla="*/ 44 w 49"/>
                    <a:gd name="T3" fmla="*/ 56 h 58"/>
                    <a:gd name="T4" fmla="*/ 49 w 49"/>
                    <a:gd name="T5" fmla="*/ 56 h 58"/>
                    <a:gd name="T6" fmla="*/ 6 w 49"/>
                    <a:gd name="T7" fmla="*/ 1 h 58"/>
                    <a:gd name="T8" fmla="*/ 2 w 49"/>
                    <a:gd name="T9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58">
                      <a:moveTo>
                        <a:pt x="2" y="2"/>
                      </a:moveTo>
                      <a:cubicBezTo>
                        <a:pt x="21" y="13"/>
                        <a:pt x="37" y="36"/>
                        <a:pt x="44" y="56"/>
                      </a:cubicBezTo>
                      <a:cubicBezTo>
                        <a:pt x="45" y="58"/>
                        <a:pt x="49" y="57"/>
                        <a:pt x="49" y="56"/>
                      </a:cubicBezTo>
                      <a:cubicBezTo>
                        <a:pt x="41" y="35"/>
                        <a:pt x="26" y="12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164"/>
                <p:cNvSpPr>
                  <a:spLocks/>
                </p:cNvSpPr>
                <p:nvPr/>
              </p:nvSpPr>
              <p:spPr bwMode="auto">
                <a:xfrm>
                  <a:off x="2074" y="1160"/>
                  <a:ext cx="159" cy="80"/>
                </a:xfrm>
                <a:custGeom>
                  <a:avLst/>
                  <a:gdLst>
                    <a:gd name="T0" fmla="*/ 64 w 67"/>
                    <a:gd name="T1" fmla="*/ 3 h 34"/>
                    <a:gd name="T2" fmla="*/ 0 w 67"/>
                    <a:gd name="T3" fmla="*/ 33 h 34"/>
                    <a:gd name="T4" fmla="*/ 5 w 67"/>
                    <a:gd name="T5" fmla="*/ 33 h 34"/>
                    <a:gd name="T6" fmla="*/ 62 w 67"/>
                    <a:gd name="T7" fmla="*/ 5 h 34"/>
                    <a:gd name="T8" fmla="*/ 64 w 67"/>
                    <a:gd name="T9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4">
                      <a:moveTo>
                        <a:pt x="64" y="3"/>
                      </a:moveTo>
                      <a:cubicBezTo>
                        <a:pt x="38" y="0"/>
                        <a:pt x="13" y="9"/>
                        <a:pt x="0" y="33"/>
                      </a:cubicBezTo>
                      <a:cubicBezTo>
                        <a:pt x="0" y="34"/>
                        <a:pt x="4" y="34"/>
                        <a:pt x="5" y="33"/>
                      </a:cubicBezTo>
                      <a:cubicBezTo>
                        <a:pt x="16" y="12"/>
                        <a:pt x="39" y="2"/>
                        <a:pt x="62" y="5"/>
                      </a:cubicBezTo>
                      <a:cubicBezTo>
                        <a:pt x="65" y="5"/>
                        <a:pt x="67" y="3"/>
                        <a:pt x="6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165"/>
                <p:cNvSpPr>
                  <a:spLocks/>
                </p:cNvSpPr>
                <p:nvPr/>
              </p:nvSpPr>
              <p:spPr bwMode="auto">
                <a:xfrm>
                  <a:off x="2133" y="498"/>
                  <a:ext cx="117" cy="673"/>
                </a:xfrm>
                <a:custGeom>
                  <a:avLst/>
                  <a:gdLst>
                    <a:gd name="T0" fmla="*/ 6 w 49"/>
                    <a:gd name="T1" fmla="*/ 283 h 284"/>
                    <a:gd name="T2" fmla="*/ 49 w 49"/>
                    <a:gd name="T3" fmla="*/ 1 h 284"/>
                    <a:gd name="T4" fmla="*/ 44 w 49"/>
                    <a:gd name="T5" fmla="*/ 1 h 284"/>
                    <a:gd name="T6" fmla="*/ 1 w 49"/>
                    <a:gd name="T7" fmla="*/ 283 h 284"/>
                    <a:gd name="T8" fmla="*/ 6 w 49"/>
                    <a:gd name="T9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84">
                      <a:moveTo>
                        <a:pt x="6" y="283"/>
                      </a:moveTo>
                      <a:cubicBezTo>
                        <a:pt x="19" y="189"/>
                        <a:pt x="31" y="94"/>
                        <a:pt x="49" y="1"/>
                      </a:cubicBezTo>
                      <a:cubicBezTo>
                        <a:pt x="49" y="0"/>
                        <a:pt x="44" y="0"/>
                        <a:pt x="44" y="1"/>
                      </a:cubicBezTo>
                      <a:cubicBezTo>
                        <a:pt x="26" y="95"/>
                        <a:pt x="14" y="189"/>
                        <a:pt x="1" y="283"/>
                      </a:cubicBezTo>
                      <a:cubicBezTo>
                        <a:pt x="0" y="284"/>
                        <a:pt x="5" y="284"/>
                        <a:pt x="6" y="2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Freeform 166"/>
                <p:cNvSpPr>
                  <a:spLocks/>
                </p:cNvSpPr>
                <p:nvPr/>
              </p:nvSpPr>
              <p:spPr bwMode="auto">
                <a:xfrm>
                  <a:off x="2119" y="1162"/>
                  <a:ext cx="41" cy="40"/>
                </a:xfrm>
                <a:custGeom>
                  <a:avLst/>
                  <a:gdLst>
                    <a:gd name="T0" fmla="*/ 1 w 17"/>
                    <a:gd name="T1" fmla="*/ 7 h 17"/>
                    <a:gd name="T2" fmla="*/ 10 w 17"/>
                    <a:gd name="T3" fmla="*/ 1 h 17"/>
                    <a:gd name="T4" fmla="*/ 16 w 17"/>
                    <a:gd name="T5" fmla="*/ 10 h 17"/>
                    <a:gd name="T6" fmla="*/ 7 w 17"/>
                    <a:gd name="T7" fmla="*/ 16 h 17"/>
                    <a:gd name="T8" fmla="*/ 1 w 17"/>
                    <a:gd name="T9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" y="7"/>
                      </a:move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4" y="2"/>
                        <a:pt x="17" y="6"/>
                        <a:pt x="16" y="10"/>
                      </a:cubicBezTo>
                      <a:cubicBezTo>
                        <a:pt x="15" y="14"/>
                        <a:pt x="11" y="17"/>
                        <a:pt x="7" y="16"/>
                      </a:cubicBezTo>
                      <a:cubicBezTo>
                        <a:pt x="3" y="15"/>
                        <a:pt x="0" y="11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167"/>
                <p:cNvSpPr>
                  <a:spLocks/>
                </p:cNvSpPr>
                <p:nvPr/>
              </p:nvSpPr>
              <p:spPr bwMode="auto">
                <a:xfrm>
                  <a:off x="1806" y="1067"/>
                  <a:ext cx="159" cy="112"/>
                </a:xfrm>
                <a:custGeom>
                  <a:avLst/>
                  <a:gdLst>
                    <a:gd name="T0" fmla="*/ 5 w 67"/>
                    <a:gd name="T1" fmla="*/ 4 h 47"/>
                    <a:gd name="T2" fmla="*/ 62 w 67"/>
                    <a:gd name="T3" fmla="*/ 45 h 47"/>
                    <a:gd name="T4" fmla="*/ 67 w 67"/>
                    <a:gd name="T5" fmla="*/ 45 h 47"/>
                    <a:gd name="T6" fmla="*/ 3 w 67"/>
                    <a:gd name="T7" fmla="*/ 2 h 47"/>
                    <a:gd name="T8" fmla="*/ 5 w 67"/>
                    <a:gd name="T9" fmla="*/ 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7">
                      <a:moveTo>
                        <a:pt x="5" y="4"/>
                      </a:moveTo>
                      <a:cubicBezTo>
                        <a:pt x="33" y="2"/>
                        <a:pt x="55" y="18"/>
                        <a:pt x="62" y="45"/>
                      </a:cubicBezTo>
                      <a:cubicBezTo>
                        <a:pt x="62" y="47"/>
                        <a:pt x="67" y="47"/>
                        <a:pt x="67" y="45"/>
                      </a:cubicBezTo>
                      <a:cubicBezTo>
                        <a:pt x="60" y="15"/>
                        <a:pt x="33" y="0"/>
                        <a:pt x="3" y="2"/>
                      </a:cubicBezTo>
                      <a:cubicBezTo>
                        <a:pt x="0" y="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168"/>
                <p:cNvSpPr>
                  <a:spLocks/>
                </p:cNvSpPr>
                <p:nvPr/>
              </p:nvSpPr>
              <p:spPr bwMode="auto">
                <a:xfrm>
                  <a:off x="1856" y="1062"/>
                  <a:ext cx="126" cy="124"/>
                </a:xfrm>
                <a:custGeom>
                  <a:avLst/>
                  <a:gdLst>
                    <a:gd name="T0" fmla="*/ 48 w 53"/>
                    <a:gd name="T1" fmla="*/ 0 h 52"/>
                    <a:gd name="T2" fmla="*/ 0 w 53"/>
                    <a:gd name="T3" fmla="*/ 50 h 52"/>
                    <a:gd name="T4" fmla="*/ 5 w 53"/>
                    <a:gd name="T5" fmla="*/ 51 h 52"/>
                    <a:gd name="T6" fmla="*/ 51 w 53"/>
                    <a:gd name="T7" fmla="*/ 2 h 52"/>
                    <a:gd name="T8" fmla="*/ 48 w 53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2">
                      <a:moveTo>
                        <a:pt x="48" y="0"/>
                      </a:moveTo>
                      <a:cubicBezTo>
                        <a:pt x="21" y="5"/>
                        <a:pt x="3" y="23"/>
                        <a:pt x="0" y="50"/>
                      </a:cubicBezTo>
                      <a:cubicBezTo>
                        <a:pt x="0" y="51"/>
                        <a:pt x="5" y="52"/>
                        <a:pt x="5" y="51"/>
                      </a:cubicBezTo>
                      <a:cubicBezTo>
                        <a:pt x="7" y="25"/>
                        <a:pt x="25" y="7"/>
                        <a:pt x="51" y="2"/>
                      </a:cubicBezTo>
                      <a:cubicBezTo>
                        <a:pt x="53" y="2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169"/>
                <p:cNvSpPr>
                  <a:spLocks/>
                </p:cNvSpPr>
                <p:nvPr/>
              </p:nvSpPr>
              <p:spPr bwMode="auto">
                <a:xfrm>
                  <a:off x="1860" y="1024"/>
                  <a:ext cx="62" cy="164"/>
                </a:xfrm>
                <a:custGeom>
                  <a:avLst/>
                  <a:gdLst>
                    <a:gd name="T0" fmla="*/ 1 w 26"/>
                    <a:gd name="T1" fmla="*/ 2 h 69"/>
                    <a:gd name="T2" fmla="*/ 21 w 26"/>
                    <a:gd name="T3" fmla="*/ 68 h 69"/>
                    <a:gd name="T4" fmla="*/ 26 w 26"/>
                    <a:gd name="T5" fmla="*/ 68 h 69"/>
                    <a:gd name="T6" fmla="*/ 6 w 26"/>
                    <a:gd name="T7" fmla="*/ 1 h 69"/>
                    <a:gd name="T8" fmla="*/ 1 w 26"/>
                    <a:gd name="T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1" y="2"/>
                      </a:moveTo>
                      <a:cubicBezTo>
                        <a:pt x="15" y="20"/>
                        <a:pt x="21" y="46"/>
                        <a:pt x="21" y="68"/>
                      </a:cubicBezTo>
                      <a:cubicBezTo>
                        <a:pt x="21" y="69"/>
                        <a:pt x="26" y="69"/>
                        <a:pt x="26" y="68"/>
                      </a:cubicBezTo>
                      <a:cubicBezTo>
                        <a:pt x="26" y="45"/>
                        <a:pt x="20" y="19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170"/>
                <p:cNvSpPr>
                  <a:spLocks/>
                </p:cNvSpPr>
                <p:nvPr/>
              </p:nvSpPr>
              <p:spPr bwMode="auto">
                <a:xfrm>
                  <a:off x="1815" y="1091"/>
                  <a:ext cx="178" cy="45"/>
                </a:xfrm>
                <a:custGeom>
                  <a:avLst/>
                  <a:gdLst>
                    <a:gd name="T0" fmla="*/ 73 w 75"/>
                    <a:gd name="T1" fmla="*/ 11 h 19"/>
                    <a:gd name="T2" fmla="*/ 2 w 75"/>
                    <a:gd name="T3" fmla="*/ 17 h 19"/>
                    <a:gd name="T4" fmla="*/ 6 w 75"/>
                    <a:gd name="T5" fmla="*/ 18 h 19"/>
                    <a:gd name="T6" fmla="*/ 69 w 75"/>
                    <a:gd name="T7" fmla="*/ 13 h 19"/>
                    <a:gd name="T8" fmla="*/ 73 w 75"/>
                    <a:gd name="T9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73" y="11"/>
                      </a:moveTo>
                      <a:cubicBezTo>
                        <a:pt x="50" y="0"/>
                        <a:pt x="22" y="0"/>
                        <a:pt x="2" y="17"/>
                      </a:cubicBezTo>
                      <a:cubicBezTo>
                        <a:pt x="0" y="18"/>
                        <a:pt x="5" y="19"/>
                        <a:pt x="6" y="18"/>
                      </a:cubicBezTo>
                      <a:cubicBezTo>
                        <a:pt x="24" y="2"/>
                        <a:pt x="48" y="2"/>
                        <a:pt x="69" y="13"/>
                      </a:cubicBezTo>
                      <a:cubicBezTo>
                        <a:pt x="70" y="13"/>
                        <a:pt x="75" y="12"/>
                        <a:pt x="7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171"/>
                <p:cNvSpPr>
                  <a:spLocks/>
                </p:cNvSpPr>
                <p:nvPr/>
              </p:nvSpPr>
              <p:spPr bwMode="auto">
                <a:xfrm>
                  <a:off x="1898" y="500"/>
                  <a:ext cx="354" cy="593"/>
                </a:xfrm>
                <a:custGeom>
                  <a:avLst/>
                  <a:gdLst>
                    <a:gd name="T0" fmla="*/ 6 w 149"/>
                    <a:gd name="T1" fmla="*/ 249 h 250"/>
                    <a:gd name="T2" fmla="*/ 148 w 149"/>
                    <a:gd name="T3" fmla="*/ 2 h 250"/>
                    <a:gd name="T4" fmla="*/ 143 w 149"/>
                    <a:gd name="T5" fmla="*/ 1 h 250"/>
                    <a:gd name="T6" fmla="*/ 1 w 149"/>
                    <a:gd name="T7" fmla="*/ 249 h 250"/>
                    <a:gd name="T8" fmla="*/ 6 w 149"/>
                    <a:gd name="T9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50">
                      <a:moveTo>
                        <a:pt x="6" y="249"/>
                      </a:moveTo>
                      <a:cubicBezTo>
                        <a:pt x="52" y="166"/>
                        <a:pt x="98" y="82"/>
                        <a:pt x="148" y="2"/>
                      </a:cubicBezTo>
                      <a:cubicBezTo>
                        <a:pt x="149" y="0"/>
                        <a:pt x="144" y="0"/>
                        <a:pt x="143" y="1"/>
                      </a:cubicBezTo>
                      <a:cubicBezTo>
                        <a:pt x="93" y="82"/>
                        <a:pt x="48" y="166"/>
                        <a:pt x="1" y="249"/>
                      </a:cubicBezTo>
                      <a:cubicBezTo>
                        <a:pt x="0" y="250"/>
                        <a:pt x="5" y="250"/>
                        <a:pt x="6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172"/>
                <p:cNvSpPr>
                  <a:spLocks/>
                </p:cNvSpPr>
                <p:nvPr/>
              </p:nvSpPr>
              <p:spPr bwMode="auto">
                <a:xfrm>
                  <a:off x="1879" y="1081"/>
                  <a:ext cx="43" cy="41"/>
                </a:xfrm>
                <a:custGeom>
                  <a:avLst/>
                  <a:gdLst>
                    <a:gd name="T0" fmla="*/ 2 w 18"/>
                    <a:gd name="T1" fmla="*/ 5 h 17"/>
                    <a:gd name="T2" fmla="*/ 13 w 18"/>
                    <a:gd name="T3" fmla="*/ 2 h 17"/>
                    <a:gd name="T4" fmla="*/ 15 w 18"/>
                    <a:gd name="T5" fmla="*/ 13 h 17"/>
                    <a:gd name="T6" fmla="*/ 5 w 18"/>
                    <a:gd name="T7" fmla="*/ 15 h 17"/>
                    <a:gd name="T8" fmla="*/ 2 w 18"/>
                    <a:gd name="T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2" y="5"/>
                      </a:moveTo>
                      <a:cubicBezTo>
                        <a:pt x="5" y="1"/>
                        <a:pt x="9" y="0"/>
                        <a:pt x="13" y="2"/>
                      </a:cubicBezTo>
                      <a:cubicBezTo>
                        <a:pt x="17" y="4"/>
                        <a:pt x="18" y="9"/>
                        <a:pt x="15" y="13"/>
                      </a:cubicBezTo>
                      <a:cubicBezTo>
                        <a:pt x="13" y="16"/>
                        <a:pt x="8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173"/>
                <p:cNvSpPr>
                  <a:spLocks/>
                </p:cNvSpPr>
                <p:nvPr/>
              </p:nvSpPr>
              <p:spPr bwMode="auto">
                <a:xfrm>
                  <a:off x="1621" y="865"/>
                  <a:ext cx="121" cy="155"/>
                </a:xfrm>
                <a:custGeom>
                  <a:avLst/>
                  <a:gdLst>
                    <a:gd name="T0" fmla="*/ 3 w 51"/>
                    <a:gd name="T1" fmla="*/ 2 h 65"/>
                    <a:gd name="T2" fmla="*/ 42 w 51"/>
                    <a:gd name="T3" fmla="*/ 63 h 65"/>
                    <a:gd name="T4" fmla="*/ 47 w 51"/>
                    <a:gd name="T5" fmla="*/ 64 h 65"/>
                    <a:gd name="T6" fmla="*/ 6 w 51"/>
                    <a:gd name="T7" fmla="*/ 0 h 65"/>
                    <a:gd name="T8" fmla="*/ 3 w 51"/>
                    <a:gd name="T9" fmla="*/ 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65">
                      <a:moveTo>
                        <a:pt x="3" y="2"/>
                      </a:moveTo>
                      <a:cubicBezTo>
                        <a:pt x="30" y="11"/>
                        <a:pt x="46" y="34"/>
                        <a:pt x="42" y="63"/>
                      </a:cubicBezTo>
                      <a:cubicBezTo>
                        <a:pt x="41" y="64"/>
                        <a:pt x="46" y="65"/>
                        <a:pt x="47" y="64"/>
                      </a:cubicBezTo>
                      <a:cubicBezTo>
                        <a:pt x="51" y="34"/>
                        <a:pt x="34" y="10"/>
                        <a:pt x="6" y="0"/>
                      </a:cubicBezTo>
                      <a:cubicBezTo>
                        <a:pt x="5" y="0"/>
                        <a:pt x="0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174"/>
                <p:cNvSpPr>
                  <a:spLocks/>
                </p:cNvSpPr>
                <p:nvPr/>
              </p:nvSpPr>
              <p:spPr bwMode="auto">
                <a:xfrm>
                  <a:off x="1625" y="903"/>
                  <a:ext cx="162" cy="86"/>
                </a:xfrm>
                <a:custGeom>
                  <a:avLst/>
                  <a:gdLst>
                    <a:gd name="T0" fmla="*/ 65 w 68"/>
                    <a:gd name="T1" fmla="*/ 6 h 36"/>
                    <a:gd name="T2" fmla="*/ 0 w 68"/>
                    <a:gd name="T3" fmla="*/ 34 h 36"/>
                    <a:gd name="T4" fmla="*/ 5 w 68"/>
                    <a:gd name="T5" fmla="*/ 35 h 36"/>
                    <a:gd name="T6" fmla="*/ 64 w 68"/>
                    <a:gd name="T7" fmla="*/ 8 h 36"/>
                    <a:gd name="T8" fmla="*/ 65 w 68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6">
                      <a:moveTo>
                        <a:pt x="65" y="6"/>
                      </a:moveTo>
                      <a:cubicBezTo>
                        <a:pt x="38" y="0"/>
                        <a:pt x="14" y="9"/>
                        <a:pt x="0" y="34"/>
                      </a:cubicBezTo>
                      <a:cubicBezTo>
                        <a:pt x="0" y="35"/>
                        <a:pt x="4" y="36"/>
                        <a:pt x="5" y="35"/>
                      </a:cubicBezTo>
                      <a:cubicBezTo>
                        <a:pt x="17" y="13"/>
                        <a:pt x="39" y="3"/>
                        <a:pt x="64" y="8"/>
                      </a:cubicBezTo>
                      <a:cubicBezTo>
                        <a:pt x="67" y="9"/>
                        <a:pt x="68" y="7"/>
                        <a:pt x="6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175"/>
                <p:cNvSpPr>
                  <a:spLocks/>
                </p:cNvSpPr>
                <p:nvPr/>
              </p:nvSpPr>
              <p:spPr bwMode="auto">
                <a:xfrm>
                  <a:off x="1675" y="842"/>
                  <a:ext cx="43" cy="171"/>
                </a:xfrm>
                <a:custGeom>
                  <a:avLst/>
                  <a:gdLst>
                    <a:gd name="T0" fmla="*/ 6 w 18"/>
                    <a:gd name="T1" fmla="*/ 2 h 72"/>
                    <a:gd name="T2" fmla="*/ 0 w 18"/>
                    <a:gd name="T3" fmla="*/ 71 h 72"/>
                    <a:gd name="T4" fmla="*/ 5 w 18"/>
                    <a:gd name="T5" fmla="*/ 71 h 72"/>
                    <a:gd name="T6" fmla="*/ 12 w 18"/>
                    <a:gd name="T7" fmla="*/ 2 h 72"/>
                    <a:gd name="T8" fmla="*/ 6 w 18"/>
                    <a:gd name="T9" fmla="*/ 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72">
                      <a:moveTo>
                        <a:pt x="6" y="2"/>
                      </a:moveTo>
                      <a:cubicBezTo>
                        <a:pt x="13" y="24"/>
                        <a:pt x="9" y="50"/>
                        <a:pt x="0" y="71"/>
                      </a:cubicBezTo>
                      <a:cubicBezTo>
                        <a:pt x="0" y="72"/>
                        <a:pt x="5" y="72"/>
                        <a:pt x="5" y="71"/>
                      </a:cubicBezTo>
                      <a:cubicBezTo>
                        <a:pt x="14" y="50"/>
                        <a:pt x="18" y="23"/>
                        <a:pt x="12" y="2"/>
                      </a:cubicBezTo>
                      <a:cubicBezTo>
                        <a:pt x="11" y="0"/>
                        <a:pt x="6" y="1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176"/>
                <p:cNvSpPr>
                  <a:spLocks/>
                </p:cNvSpPr>
                <p:nvPr/>
              </p:nvSpPr>
              <p:spPr bwMode="auto">
                <a:xfrm>
                  <a:off x="1606" y="903"/>
                  <a:ext cx="171" cy="74"/>
                </a:xfrm>
                <a:custGeom>
                  <a:avLst/>
                  <a:gdLst>
                    <a:gd name="T0" fmla="*/ 71 w 72"/>
                    <a:gd name="T1" fmla="*/ 29 h 31"/>
                    <a:gd name="T2" fmla="*/ 3 w 72"/>
                    <a:gd name="T3" fmla="*/ 8 h 31"/>
                    <a:gd name="T4" fmla="*/ 6 w 72"/>
                    <a:gd name="T5" fmla="*/ 10 h 31"/>
                    <a:gd name="T6" fmla="*/ 66 w 72"/>
                    <a:gd name="T7" fmla="*/ 30 h 31"/>
                    <a:gd name="T8" fmla="*/ 71 w 72"/>
                    <a:gd name="T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31">
                      <a:moveTo>
                        <a:pt x="71" y="29"/>
                      </a:moveTo>
                      <a:cubicBezTo>
                        <a:pt x="54" y="10"/>
                        <a:pt x="29" y="0"/>
                        <a:pt x="3" y="8"/>
                      </a:cubicBezTo>
                      <a:cubicBezTo>
                        <a:pt x="0" y="10"/>
                        <a:pt x="5" y="11"/>
                        <a:pt x="6" y="10"/>
                      </a:cubicBezTo>
                      <a:cubicBezTo>
                        <a:pt x="29" y="3"/>
                        <a:pt x="51" y="13"/>
                        <a:pt x="66" y="30"/>
                      </a:cubicBezTo>
                      <a:cubicBezTo>
                        <a:pt x="67" y="31"/>
                        <a:pt x="72" y="30"/>
                        <a:pt x="7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177"/>
                <p:cNvSpPr>
                  <a:spLocks/>
                </p:cNvSpPr>
                <p:nvPr/>
              </p:nvSpPr>
              <p:spPr bwMode="auto">
                <a:xfrm>
                  <a:off x="1699" y="500"/>
                  <a:ext cx="553" cy="420"/>
                </a:xfrm>
                <a:custGeom>
                  <a:avLst/>
                  <a:gdLst>
                    <a:gd name="T0" fmla="*/ 6 w 233"/>
                    <a:gd name="T1" fmla="*/ 176 h 177"/>
                    <a:gd name="T2" fmla="*/ 232 w 233"/>
                    <a:gd name="T3" fmla="*/ 2 h 177"/>
                    <a:gd name="T4" fmla="*/ 227 w 233"/>
                    <a:gd name="T5" fmla="*/ 1 h 177"/>
                    <a:gd name="T6" fmla="*/ 2 w 233"/>
                    <a:gd name="T7" fmla="*/ 175 h 177"/>
                    <a:gd name="T8" fmla="*/ 6 w 233"/>
                    <a:gd name="T9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77">
                      <a:moveTo>
                        <a:pt x="6" y="176"/>
                      </a:moveTo>
                      <a:cubicBezTo>
                        <a:pt x="81" y="117"/>
                        <a:pt x="155" y="57"/>
                        <a:pt x="232" y="2"/>
                      </a:cubicBezTo>
                      <a:cubicBezTo>
                        <a:pt x="233" y="1"/>
                        <a:pt x="229" y="0"/>
                        <a:pt x="227" y="1"/>
                      </a:cubicBezTo>
                      <a:cubicBezTo>
                        <a:pt x="150" y="57"/>
                        <a:pt x="76" y="117"/>
                        <a:pt x="2" y="175"/>
                      </a:cubicBezTo>
                      <a:cubicBezTo>
                        <a:pt x="0" y="177"/>
                        <a:pt x="5" y="177"/>
                        <a:pt x="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178"/>
                <p:cNvSpPr>
                  <a:spLocks/>
                </p:cNvSpPr>
                <p:nvPr/>
              </p:nvSpPr>
              <p:spPr bwMode="auto">
                <a:xfrm>
                  <a:off x="1678" y="906"/>
                  <a:ext cx="42" cy="40"/>
                </a:xfrm>
                <a:custGeom>
                  <a:avLst/>
                  <a:gdLst>
                    <a:gd name="T0" fmla="*/ 4 w 18"/>
                    <a:gd name="T1" fmla="*/ 2 h 17"/>
                    <a:gd name="T2" fmla="*/ 15 w 18"/>
                    <a:gd name="T3" fmla="*/ 4 h 17"/>
                    <a:gd name="T4" fmla="*/ 13 w 18"/>
                    <a:gd name="T5" fmla="*/ 15 h 17"/>
                    <a:gd name="T6" fmla="*/ 3 w 18"/>
                    <a:gd name="T7" fmla="*/ 13 h 17"/>
                    <a:gd name="T8" fmla="*/ 4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2"/>
                      </a:moveTo>
                      <a:cubicBezTo>
                        <a:pt x="8" y="0"/>
                        <a:pt x="13" y="1"/>
                        <a:pt x="15" y="4"/>
                      </a:cubicBezTo>
                      <a:cubicBezTo>
                        <a:pt x="18" y="8"/>
                        <a:pt x="17" y="12"/>
                        <a:pt x="13" y="15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179"/>
                <p:cNvSpPr>
                  <a:spLocks/>
                </p:cNvSpPr>
                <p:nvPr/>
              </p:nvSpPr>
              <p:spPr bwMode="auto">
                <a:xfrm>
                  <a:off x="1504" y="583"/>
                  <a:ext cx="79" cy="181"/>
                </a:xfrm>
                <a:custGeom>
                  <a:avLst/>
                  <a:gdLst>
                    <a:gd name="T0" fmla="*/ 1 w 33"/>
                    <a:gd name="T1" fmla="*/ 1 h 76"/>
                    <a:gd name="T2" fmla="*/ 13 w 33"/>
                    <a:gd name="T3" fmla="*/ 73 h 76"/>
                    <a:gd name="T4" fmla="*/ 17 w 33"/>
                    <a:gd name="T5" fmla="*/ 75 h 76"/>
                    <a:gd name="T6" fmla="*/ 6 w 33"/>
                    <a:gd name="T7" fmla="*/ 1 h 76"/>
                    <a:gd name="T8" fmla="*/ 1 w 33"/>
                    <a:gd name="T9" fmla="*/ 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6">
                      <a:moveTo>
                        <a:pt x="1" y="1"/>
                      </a:moveTo>
                      <a:cubicBezTo>
                        <a:pt x="22" y="21"/>
                        <a:pt x="28" y="48"/>
                        <a:pt x="13" y="73"/>
                      </a:cubicBezTo>
                      <a:cubicBezTo>
                        <a:pt x="12" y="75"/>
                        <a:pt x="17" y="76"/>
                        <a:pt x="17" y="75"/>
                      </a:cubicBezTo>
                      <a:cubicBezTo>
                        <a:pt x="33" y="49"/>
                        <a:pt x="27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180"/>
                <p:cNvSpPr>
                  <a:spLocks/>
                </p:cNvSpPr>
                <p:nvPr/>
              </p:nvSpPr>
              <p:spPr bwMode="auto">
                <a:xfrm>
                  <a:off x="1459" y="650"/>
                  <a:ext cx="178" cy="47"/>
                </a:xfrm>
                <a:custGeom>
                  <a:avLst/>
                  <a:gdLst>
                    <a:gd name="T0" fmla="*/ 73 w 75"/>
                    <a:gd name="T1" fmla="*/ 18 h 20"/>
                    <a:gd name="T2" fmla="*/ 1 w 75"/>
                    <a:gd name="T3" fmla="*/ 18 h 20"/>
                    <a:gd name="T4" fmla="*/ 5 w 75"/>
                    <a:gd name="T5" fmla="*/ 19 h 20"/>
                    <a:gd name="T6" fmla="*/ 69 w 75"/>
                    <a:gd name="T7" fmla="*/ 18 h 20"/>
                    <a:gd name="T8" fmla="*/ 73 w 75"/>
                    <a:gd name="T9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0">
                      <a:moveTo>
                        <a:pt x="73" y="18"/>
                      </a:moveTo>
                      <a:cubicBezTo>
                        <a:pt x="50" y="2"/>
                        <a:pt x="23" y="0"/>
                        <a:pt x="1" y="18"/>
                      </a:cubicBezTo>
                      <a:cubicBezTo>
                        <a:pt x="0" y="18"/>
                        <a:pt x="4" y="20"/>
                        <a:pt x="5" y="19"/>
                      </a:cubicBezTo>
                      <a:cubicBezTo>
                        <a:pt x="25" y="4"/>
                        <a:pt x="48" y="4"/>
                        <a:pt x="69" y="18"/>
                      </a:cubicBezTo>
                      <a:cubicBezTo>
                        <a:pt x="70" y="19"/>
                        <a:pt x="75" y="19"/>
                        <a:pt x="7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181"/>
                <p:cNvSpPr>
                  <a:spLocks/>
                </p:cNvSpPr>
                <p:nvPr/>
              </p:nvSpPr>
              <p:spPr bwMode="auto">
                <a:xfrm>
                  <a:off x="1493" y="588"/>
                  <a:ext cx="95" cy="149"/>
                </a:xfrm>
                <a:custGeom>
                  <a:avLst/>
                  <a:gdLst>
                    <a:gd name="T0" fmla="*/ 35 w 40"/>
                    <a:gd name="T1" fmla="*/ 2 h 63"/>
                    <a:gd name="T2" fmla="*/ 2 w 40"/>
                    <a:gd name="T3" fmla="*/ 62 h 63"/>
                    <a:gd name="T4" fmla="*/ 6 w 40"/>
                    <a:gd name="T5" fmla="*/ 62 h 63"/>
                    <a:gd name="T6" fmla="*/ 40 w 40"/>
                    <a:gd name="T7" fmla="*/ 1 h 63"/>
                    <a:gd name="T8" fmla="*/ 35 w 40"/>
                    <a:gd name="T9" fmla="*/ 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3">
                      <a:moveTo>
                        <a:pt x="35" y="2"/>
                      </a:moveTo>
                      <a:cubicBezTo>
                        <a:pt x="32" y="24"/>
                        <a:pt x="18" y="47"/>
                        <a:pt x="2" y="62"/>
                      </a:cubicBezTo>
                      <a:cubicBezTo>
                        <a:pt x="0" y="63"/>
                        <a:pt x="5" y="63"/>
                        <a:pt x="6" y="62"/>
                      </a:cubicBezTo>
                      <a:cubicBezTo>
                        <a:pt x="23" y="47"/>
                        <a:pt x="37" y="24"/>
                        <a:pt x="40" y="1"/>
                      </a:cubicBezTo>
                      <a:cubicBezTo>
                        <a:pt x="40" y="0"/>
                        <a:pt x="35" y="0"/>
                        <a:pt x="3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182"/>
                <p:cNvSpPr>
                  <a:spLocks/>
                </p:cNvSpPr>
                <p:nvPr/>
              </p:nvSpPr>
              <p:spPr bwMode="auto">
                <a:xfrm>
                  <a:off x="1466" y="631"/>
                  <a:ext cx="138" cy="111"/>
                </a:xfrm>
                <a:custGeom>
                  <a:avLst/>
                  <a:gdLst>
                    <a:gd name="T0" fmla="*/ 57 w 58"/>
                    <a:gd name="T1" fmla="*/ 45 h 47"/>
                    <a:gd name="T2" fmla="*/ 5 w 58"/>
                    <a:gd name="T3" fmla="*/ 0 h 47"/>
                    <a:gd name="T4" fmla="*/ 4 w 58"/>
                    <a:gd name="T5" fmla="*/ 2 h 47"/>
                    <a:gd name="T6" fmla="*/ 52 w 58"/>
                    <a:gd name="T7" fmla="*/ 45 h 47"/>
                    <a:gd name="T8" fmla="*/ 57 w 58"/>
                    <a:gd name="T9" fmla="*/ 4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7">
                      <a:moveTo>
                        <a:pt x="57" y="45"/>
                      </a:moveTo>
                      <a:cubicBezTo>
                        <a:pt x="50" y="21"/>
                        <a:pt x="31" y="2"/>
                        <a:pt x="5" y="0"/>
                      </a:cubicBezTo>
                      <a:cubicBezTo>
                        <a:pt x="3" y="0"/>
                        <a:pt x="0" y="2"/>
                        <a:pt x="4" y="2"/>
                      </a:cubicBezTo>
                      <a:cubicBezTo>
                        <a:pt x="28" y="4"/>
                        <a:pt x="45" y="23"/>
                        <a:pt x="52" y="45"/>
                      </a:cubicBezTo>
                      <a:cubicBezTo>
                        <a:pt x="53" y="47"/>
                        <a:pt x="58" y="46"/>
                        <a:pt x="5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183"/>
                <p:cNvSpPr>
                  <a:spLocks/>
                </p:cNvSpPr>
                <p:nvPr/>
              </p:nvSpPr>
              <p:spPr bwMode="auto">
                <a:xfrm>
                  <a:off x="1552" y="491"/>
                  <a:ext cx="676" cy="173"/>
                </a:xfrm>
                <a:custGeom>
                  <a:avLst/>
                  <a:gdLst>
                    <a:gd name="T0" fmla="*/ 6 w 285"/>
                    <a:gd name="T1" fmla="*/ 73 h 73"/>
                    <a:gd name="T2" fmla="*/ 282 w 285"/>
                    <a:gd name="T3" fmla="*/ 2 h 73"/>
                    <a:gd name="T4" fmla="*/ 280 w 285"/>
                    <a:gd name="T5" fmla="*/ 0 h 73"/>
                    <a:gd name="T6" fmla="*/ 4 w 285"/>
                    <a:gd name="T7" fmla="*/ 71 h 73"/>
                    <a:gd name="T8" fmla="*/ 6 w 285"/>
                    <a:gd name="T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3">
                      <a:moveTo>
                        <a:pt x="6" y="73"/>
                      </a:moveTo>
                      <a:cubicBezTo>
                        <a:pt x="98" y="49"/>
                        <a:pt x="189" y="23"/>
                        <a:pt x="282" y="2"/>
                      </a:cubicBezTo>
                      <a:cubicBezTo>
                        <a:pt x="285" y="2"/>
                        <a:pt x="283" y="0"/>
                        <a:pt x="280" y="0"/>
                      </a:cubicBezTo>
                      <a:cubicBezTo>
                        <a:pt x="187" y="21"/>
                        <a:pt x="96" y="47"/>
                        <a:pt x="4" y="71"/>
                      </a:cubicBezTo>
                      <a:cubicBezTo>
                        <a:pt x="0" y="72"/>
                        <a:pt x="5" y="73"/>
                        <a:pt x="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184"/>
                <p:cNvSpPr>
                  <a:spLocks/>
                </p:cNvSpPr>
                <p:nvPr/>
              </p:nvSpPr>
              <p:spPr bwMode="auto">
                <a:xfrm>
                  <a:off x="1531" y="647"/>
                  <a:ext cx="40" cy="38"/>
                </a:xfrm>
                <a:custGeom>
                  <a:avLst/>
                  <a:gdLst>
                    <a:gd name="T0" fmla="*/ 7 w 17"/>
                    <a:gd name="T1" fmla="*/ 0 h 16"/>
                    <a:gd name="T2" fmla="*/ 16 w 17"/>
                    <a:gd name="T3" fmla="*/ 6 h 16"/>
                    <a:gd name="T4" fmla="*/ 10 w 17"/>
                    <a:gd name="T5" fmla="*/ 15 h 16"/>
                    <a:gd name="T6" fmla="*/ 1 w 17"/>
                    <a:gd name="T7" fmla="*/ 10 h 16"/>
                    <a:gd name="T8" fmla="*/ 7 w 17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7" y="0"/>
                      </a:moveTo>
                      <a:cubicBezTo>
                        <a:pt x="11" y="0"/>
                        <a:pt x="15" y="2"/>
                        <a:pt x="16" y="6"/>
                      </a:cubicBezTo>
                      <a:cubicBezTo>
                        <a:pt x="17" y="10"/>
                        <a:pt x="14" y="14"/>
                        <a:pt x="10" y="15"/>
                      </a:cubicBezTo>
                      <a:cubicBezTo>
                        <a:pt x="6" y="16"/>
                        <a:pt x="2" y="14"/>
                        <a:pt x="1" y="10"/>
                      </a:cubicBezTo>
                      <a:cubicBezTo>
                        <a:pt x="0" y="5"/>
                        <a:pt x="3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185"/>
                <p:cNvSpPr>
                  <a:spLocks/>
                </p:cNvSpPr>
                <p:nvPr/>
              </p:nvSpPr>
              <p:spPr bwMode="auto">
                <a:xfrm>
                  <a:off x="1485" y="339"/>
                  <a:ext cx="79" cy="178"/>
                </a:xfrm>
                <a:custGeom>
                  <a:avLst/>
                  <a:gdLst>
                    <a:gd name="T0" fmla="*/ 16 w 33"/>
                    <a:gd name="T1" fmla="*/ 1 h 75"/>
                    <a:gd name="T2" fmla="*/ 1 w 33"/>
                    <a:gd name="T3" fmla="*/ 73 h 75"/>
                    <a:gd name="T4" fmla="*/ 6 w 33"/>
                    <a:gd name="T5" fmla="*/ 74 h 75"/>
                    <a:gd name="T6" fmla="*/ 21 w 33"/>
                    <a:gd name="T7" fmla="*/ 1 h 75"/>
                    <a:gd name="T8" fmla="*/ 16 w 33"/>
                    <a:gd name="T9" fmla="*/ 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5">
                      <a:moveTo>
                        <a:pt x="16" y="1"/>
                      </a:moveTo>
                      <a:cubicBezTo>
                        <a:pt x="28" y="27"/>
                        <a:pt x="25" y="55"/>
                        <a:pt x="1" y="73"/>
                      </a:cubicBezTo>
                      <a:cubicBezTo>
                        <a:pt x="0" y="74"/>
                        <a:pt x="5" y="75"/>
                        <a:pt x="6" y="74"/>
                      </a:cubicBezTo>
                      <a:cubicBezTo>
                        <a:pt x="30" y="56"/>
                        <a:pt x="33" y="28"/>
                        <a:pt x="21" y="1"/>
                      </a:cubicBezTo>
                      <a:cubicBezTo>
                        <a:pt x="20" y="0"/>
                        <a:pt x="15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186"/>
                <p:cNvSpPr>
                  <a:spLocks/>
                </p:cNvSpPr>
                <p:nvPr/>
              </p:nvSpPr>
              <p:spPr bwMode="auto">
                <a:xfrm>
                  <a:off x="1440" y="405"/>
                  <a:ext cx="166" cy="81"/>
                </a:xfrm>
                <a:custGeom>
                  <a:avLst/>
                  <a:gdLst>
                    <a:gd name="T0" fmla="*/ 69 w 70"/>
                    <a:gd name="T1" fmla="*/ 32 h 34"/>
                    <a:gd name="T2" fmla="*/ 1 w 70"/>
                    <a:gd name="T3" fmla="*/ 8 h 34"/>
                    <a:gd name="T4" fmla="*/ 5 w 70"/>
                    <a:gd name="T5" fmla="*/ 10 h 34"/>
                    <a:gd name="T6" fmla="*/ 65 w 70"/>
                    <a:gd name="T7" fmla="*/ 32 h 34"/>
                    <a:gd name="T8" fmla="*/ 69 w 70"/>
                    <a:gd name="T9" fmla="*/ 3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34">
                      <a:moveTo>
                        <a:pt x="69" y="32"/>
                      </a:moveTo>
                      <a:cubicBezTo>
                        <a:pt x="53" y="9"/>
                        <a:pt x="28" y="0"/>
                        <a:pt x="1" y="8"/>
                      </a:cubicBezTo>
                      <a:cubicBezTo>
                        <a:pt x="0" y="9"/>
                        <a:pt x="4" y="10"/>
                        <a:pt x="5" y="10"/>
                      </a:cubicBezTo>
                      <a:cubicBezTo>
                        <a:pt x="29" y="2"/>
                        <a:pt x="51" y="12"/>
                        <a:pt x="65" y="32"/>
                      </a:cubicBezTo>
                      <a:cubicBezTo>
                        <a:pt x="65" y="33"/>
                        <a:pt x="70" y="34"/>
                        <a:pt x="6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187"/>
                <p:cNvSpPr>
                  <a:spLocks/>
                </p:cNvSpPr>
                <p:nvPr/>
              </p:nvSpPr>
              <p:spPr bwMode="auto">
                <a:xfrm>
                  <a:off x="1457" y="367"/>
                  <a:ext cx="140" cy="114"/>
                </a:xfrm>
                <a:custGeom>
                  <a:avLst/>
                  <a:gdLst>
                    <a:gd name="T0" fmla="*/ 54 w 59"/>
                    <a:gd name="T1" fmla="*/ 2 h 48"/>
                    <a:gd name="T2" fmla="*/ 3 w 59"/>
                    <a:gd name="T3" fmla="*/ 46 h 48"/>
                    <a:gd name="T4" fmla="*/ 5 w 59"/>
                    <a:gd name="T5" fmla="*/ 48 h 48"/>
                    <a:gd name="T6" fmla="*/ 59 w 59"/>
                    <a:gd name="T7" fmla="*/ 2 h 48"/>
                    <a:gd name="T8" fmla="*/ 54 w 59"/>
                    <a:gd name="T9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8">
                      <a:moveTo>
                        <a:pt x="54" y="2"/>
                      </a:moveTo>
                      <a:cubicBezTo>
                        <a:pt x="44" y="21"/>
                        <a:pt x="23" y="38"/>
                        <a:pt x="3" y="46"/>
                      </a:cubicBezTo>
                      <a:cubicBezTo>
                        <a:pt x="0" y="48"/>
                        <a:pt x="4" y="48"/>
                        <a:pt x="5" y="48"/>
                      </a:cubicBezTo>
                      <a:cubicBezTo>
                        <a:pt x="26" y="39"/>
                        <a:pt x="48" y="22"/>
                        <a:pt x="59" y="2"/>
                      </a:cubicBezTo>
                      <a:cubicBezTo>
                        <a:pt x="59" y="1"/>
                        <a:pt x="55" y="0"/>
                        <a:pt x="5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Freeform 188"/>
                <p:cNvSpPr>
                  <a:spLocks/>
                </p:cNvSpPr>
                <p:nvPr/>
              </p:nvSpPr>
              <p:spPr bwMode="auto">
                <a:xfrm>
                  <a:off x="1469" y="372"/>
                  <a:ext cx="95" cy="145"/>
                </a:xfrm>
                <a:custGeom>
                  <a:avLst/>
                  <a:gdLst>
                    <a:gd name="T0" fmla="*/ 39 w 40"/>
                    <a:gd name="T1" fmla="*/ 60 h 61"/>
                    <a:gd name="T2" fmla="*/ 6 w 40"/>
                    <a:gd name="T3" fmla="*/ 0 h 61"/>
                    <a:gd name="T4" fmla="*/ 2 w 40"/>
                    <a:gd name="T5" fmla="*/ 2 h 61"/>
                    <a:gd name="T6" fmla="*/ 33 w 40"/>
                    <a:gd name="T7" fmla="*/ 60 h 61"/>
                    <a:gd name="T8" fmla="*/ 39 w 40"/>
                    <a:gd name="T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1">
                      <a:moveTo>
                        <a:pt x="39" y="60"/>
                      </a:moveTo>
                      <a:cubicBezTo>
                        <a:pt x="40" y="35"/>
                        <a:pt x="29" y="11"/>
                        <a:pt x="6" y="0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25" y="12"/>
                        <a:pt x="35" y="36"/>
                        <a:pt x="33" y="60"/>
                      </a:cubicBezTo>
                      <a:cubicBezTo>
                        <a:pt x="33" y="61"/>
                        <a:pt x="38" y="61"/>
                        <a:pt x="39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189"/>
                <p:cNvSpPr>
                  <a:spLocks/>
                </p:cNvSpPr>
                <p:nvPr/>
              </p:nvSpPr>
              <p:spPr bwMode="auto">
                <a:xfrm>
                  <a:off x="1540" y="429"/>
                  <a:ext cx="693" cy="76"/>
                </a:xfrm>
                <a:custGeom>
                  <a:avLst/>
                  <a:gdLst>
                    <a:gd name="T0" fmla="*/ 3 w 292"/>
                    <a:gd name="T1" fmla="*/ 2 h 32"/>
                    <a:gd name="T2" fmla="*/ 287 w 292"/>
                    <a:gd name="T3" fmla="*/ 32 h 32"/>
                    <a:gd name="T4" fmla="*/ 289 w 292"/>
                    <a:gd name="T5" fmla="*/ 30 h 32"/>
                    <a:gd name="T6" fmla="*/ 5 w 292"/>
                    <a:gd name="T7" fmla="*/ 0 h 32"/>
                    <a:gd name="T8" fmla="*/ 3 w 292"/>
                    <a:gd name="T9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32">
                      <a:moveTo>
                        <a:pt x="3" y="2"/>
                      </a:moveTo>
                      <a:cubicBezTo>
                        <a:pt x="98" y="11"/>
                        <a:pt x="193" y="19"/>
                        <a:pt x="287" y="32"/>
                      </a:cubicBezTo>
                      <a:cubicBezTo>
                        <a:pt x="288" y="32"/>
                        <a:pt x="292" y="31"/>
                        <a:pt x="289" y="30"/>
                      </a:cubicBezTo>
                      <a:cubicBezTo>
                        <a:pt x="195" y="17"/>
                        <a:pt x="100" y="9"/>
                        <a:pt x="5" y="0"/>
                      </a:cubicBezTo>
                      <a:cubicBezTo>
                        <a:pt x="4" y="0"/>
                        <a:pt x="0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190"/>
                <p:cNvSpPr>
                  <a:spLocks/>
                </p:cNvSpPr>
                <p:nvPr/>
              </p:nvSpPr>
              <p:spPr bwMode="auto">
                <a:xfrm>
                  <a:off x="1519" y="412"/>
                  <a:ext cx="38" cy="38"/>
                </a:xfrm>
                <a:custGeom>
                  <a:avLst/>
                  <a:gdLst>
                    <a:gd name="T0" fmla="*/ 9 w 16"/>
                    <a:gd name="T1" fmla="*/ 0 h 16"/>
                    <a:gd name="T2" fmla="*/ 15 w 16"/>
                    <a:gd name="T3" fmla="*/ 9 h 16"/>
                    <a:gd name="T4" fmla="*/ 7 w 16"/>
                    <a:gd name="T5" fmla="*/ 15 h 16"/>
                    <a:gd name="T6" fmla="*/ 0 w 16"/>
                    <a:gd name="T7" fmla="*/ 7 h 16"/>
                    <a:gd name="T8" fmla="*/ 9 w 16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0"/>
                      </a:moveTo>
                      <a:cubicBezTo>
                        <a:pt x="13" y="1"/>
                        <a:pt x="16" y="5"/>
                        <a:pt x="15" y="9"/>
                      </a:cubicBezTo>
                      <a:cubicBezTo>
                        <a:pt x="15" y="13"/>
                        <a:pt x="11" y="16"/>
                        <a:pt x="7" y="15"/>
                      </a:cubicBezTo>
                      <a:cubicBezTo>
                        <a:pt x="2" y="15"/>
                        <a:pt x="0" y="11"/>
                        <a:pt x="0" y="7"/>
                      </a:cubicBezTo>
                      <a:cubicBezTo>
                        <a:pt x="1" y="2"/>
                        <a:pt x="5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191"/>
                <p:cNvSpPr>
                  <a:spLocks/>
                </p:cNvSpPr>
                <p:nvPr/>
              </p:nvSpPr>
              <p:spPr bwMode="auto">
                <a:xfrm>
                  <a:off x="1526" y="99"/>
                  <a:ext cx="116" cy="155"/>
                </a:xfrm>
                <a:custGeom>
                  <a:avLst/>
                  <a:gdLst>
                    <a:gd name="T0" fmla="*/ 42 w 49"/>
                    <a:gd name="T1" fmla="*/ 1 h 65"/>
                    <a:gd name="T2" fmla="*/ 3 w 49"/>
                    <a:gd name="T3" fmla="*/ 63 h 65"/>
                    <a:gd name="T4" fmla="*/ 6 w 49"/>
                    <a:gd name="T5" fmla="*/ 65 h 65"/>
                    <a:gd name="T6" fmla="*/ 47 w 49"/>
                    <a:gd name="T7" fmla="*/ 2 h 65"/>
                    <a:gd name="T8" fmla="*/ 42 w 4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42" y="1"/>
                      </a:moveTo>
                      <a:cubicBezTo>
                        <a:pt x="44" y="29"/>
                        <a:pt x="31" y="54"/>
                        <a:pt x="3" y="63"/>
                      </a:cubicBezTo>
                      <a:cubicBezTo>
                        <a:pt x="0" y="63"/>
                        <a:pt x="5" y="65"/>
                        <a:pt x="6" y="65"/>
                      </a:cubicBezTo>
                      <a:cubicBezTo>
                        <a:pt x="35" y="56"/>
                        <a:pt x="49" y="31"/>
                        <a:pt x="47" y="2"/>
                      </a:cubicBezTo>
                      <a:cubicBezTo>
                        <a:pt x="46" y="0"/>
                        <a:pt x="42" y="0"/>
                        <a:pt x="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192"/>
                <p:cNvSpPr>
                  <a:spLocks/>
                </p:cNvSpPr>
                <p:nvPr/>
              </p:nvSpPr>
              <p:spPr bwMode="auto">
                <a:xfrm>
                  <a:off x="1516" y="149"/>
                  <a:ext cx="136" cy="114"/>
                </a:xfrm>
                <a:custGeom>
                  <a:avLst/>
                  <a:gdLst>
                    <a:gd name="T0" fmla="*/ 57 w 57"/>
                    <a:gd name="T1" fmla="*/ 46 h 48"/>
                    <a:gd name="T2" fmla="*/ 3 w 57"/>
                    <a:gd name="T3" fmla="*/ 0 h 48"/>
                    <a:gd name="T4" fmla="*/ 4 w 57"/>
                    <a:gd name="T5" fmla="*/ 3 h 48"/>
                    <a:gd name="T6" fmla="*/ 52 w 57"/>
                    <a:gd name="T7" fmla="*/ 46 h 48"/>
                    <a:gd name="T8" fmla="*/ 57 w 57"/>
                    <a:gd name="T9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57" y="46"/>
                      </a:moveTo>
                      <a:cubicBezTo>
                        <a:pt x="51" y="19"/>
                        <a:pt x="31" y="2"/>
                        <a:pt x="3" y="0"/>
                      </a:cubicBezTo>
                      <a:cubicBezTo>
                        <a:pt x="0" y="0"/>
                        <a:pt x="2" y="2"/>
                        <a:pt x="4" y="3"/>
                      </a:cubicBezTo>
                      <a:cubicBezTo>
                        <a:pt x="30" y="4"/>
                        <a:pt x="46" y="21"/>
                        <a:pt x="52" y="46"/>
                      </a:cubicBezTo>
                      <a:cubicBezTo>
                        <a:pt x="52" y="47"/>
                        <a:pt x="57" y="48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193"/>
                <p:cNvSpPr>
                  <a:spLocks/>
                </p:cNvSpPr>
                <p:nvPr/>
              </p:nvSpPr>
              <p:spPr bwMode="auto">
                <a:xfrm>
                  <a:off x="1514" y="149"/>
                  <a:ext cx="173" cy="62"/>
                </a:xfrm>
                <a:custGeom>
                  <a:avLst/>
                  <a:gdLst>
                    <a:gd name="T0" fmla="*/ 67 w 73"/>
                    <a:gd name="T1" fmla="*/ 1 h 26"/>
                    <a:gd name="T2" fmla="*/ 4 w 73"/>
                    <a:gd name="T3" fmla="*/ 24 h 26"/>
                    <a:gd name="T4" fmla="*/ 3 w 73"/>
                    <a:gd name="T5" fmla="*/ 26 h 26"/>
                    <a:gd name="T6" fmla="*/ 71 w 73"/>
                    <a:gd name="T7" fmla="*/ 2 h 26"/>
                    <a:gd name="T8" fmla="*/ 67 w 73"/>
                    <a:gd name="T9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6">
                      <a:moveTo>
                        <a:pt x="67" y="1"/>
                      </a:moveTo>
                      <a:cubicBezTo>
                        <a:pt x="50" y="15"/>
                        <a:pt x="26" y="23"/>
                        <a:pt x="4" y="24"/>
                      </a:cubicBezTo>
                      <a:cubicBezTo>
                        <a:pt x="2" y="24"/>
                        <a:pt x="0" y="26"/>
                        <a:pt x="3" y="26"/>
                      </a:cubicBezTo>
                      <a:cubicBezTo>
                        <a:pt x="27" y="25"/>
                        <a:pt x="53" y="17"/>
                        <a:pt x="71" y="2"/>
                      </a:cubicBezTo>
                      <a:cubicBezTo>
                        <a:pt x="73" y="0"/>
                        <a:pt x="68" y="0"/>
                        <a:pt x="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194"/>
                <p:cNvSpPr>
                  <a:spLocks/>
                </p:cNvSpPr>
                <p:nvPr/>
              </p:nvSpPr>
              <p:spPr bwMode="auto">
                <a:xfrm>
                  <a:off x="1564" y="111"/>
                  <a:ext cx="59" cy="164"/>
                </a:xfrm>
                <a:custGeom>
                  <a:avLst/>
                  <a:gdLst>
                    <a:gd name="T0" fmla="*/ 14 w 25"/>
                    <a:gd name="T1" fmla="*/ 68 h 69"/>
                    <a:gd name="T2" fmla="*/ 6 w 25"/>
                    <a:gd name="T3" fmla="*/ 1 h 69"/>
                    <a:gd name="T4" fmla="*/ 1 w 25"/>
                    <a:gd name="T5" fmla="*/ 2 h 69"/>
                    <a:gd name="T6" fmla="*/ 10 w 25"/>
                    <a:gd name="T7" fmla="*/ 68 h 69"/>
                    <a:gd name="T8" fmla="*/ 14 w 25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69">
                      <a:moveTo>
                        <a:pt x="14" y="68"/>
                      </a:moveTo>
                      <a:cubicBezTo>
                        <a:pt x="25" y="45"/>
                        <a:pt x="23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8" y="20"/>
                        <a:pt x="20" y="45"/>
                        <a:pt x="10" y="68"/>
                      </a:cubicBezTo>
                      <a:cubicBezTo>
                        <a:pt x="9" y="69"/>
                        <a:pt x="14" y="69"/>
                        <a:pt x="14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195"/>
                <p:cNvSpPr>
                  <a:spLocks/>
                </p:cNvSpPr>
                <p:nvPr/>
              </p:nvSpPr>
              <p:spPr bwMode="auto">
                <a:xfrm>
                  <a:off x="1609" y="189"/>
                  <a:ext cx="619" cy="318"/>
                </a:xfrm>
                <a:custGeom>
                  <a:avLst/>
                  <a:gdLst>
                    <a:gd name="T0" fmla="*/ 2 w 261"/>
                    <a:gd name="T1" fmla="*/ 2 h 134"/>
                    <a:gd name="T2" fmla="*/ 255 w 261"/>
                    <a:gd name="T3" fmla="*/ 133 h 134"/>
                    <a:gd name="T4" fmla="*/ 259 w 261"/>
                    <a:gd name="T5" fmla="*/ 132 h 134"/>
                    <a:gd name="T6" fmla="*/ 6 w 261"/>
                    <a:gd name="T7" fmla="*/ 1 h 134"/>
                    <a:gd name="T8" fmla="*/ 2 w 261"/>
                    <a:gd name="T9" fmla="*/ 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" h="134">
                      <a:moveTo>
                        <a:pt x="2" y="2"/>
                      </a:moveTo>
                      <a:cubicBezTo>
                        <a:pt x="87" y="45"/>
                        <a:pt x="172" y="87"/>
                        <a:pt x="255" y="133"/>
                      </a:cubicBezTo>
                      <a:cubicBezTo>
                        <a:pt x="256" y="134"/>
                        <a:pt x="261" y="133"/>
                        <a:pt x="259" y="132"/>
                      </a:cubicBezTo>
                      <a:cubicBezTo>
                        <a:pt x="177" y="85"/>
                        <a:pt x="91" y="44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Freeform 196"/>
                <p:cNvSpPr>
                  <a:spLocks/>
                </p:cNvSpPr>
                <p:nvPr/>
              </p:nvSpPr>
              <p:spPr bwMode="auto">
                <a:xfrm>
                  <a:off x="1585" y="168"/>
                  <a:ext cx="43" cy="40"/>
                </a:xfrm>
                <a:custGeom>
                  <a:avLst/>
                  <a:gdLst>
                    <a:gd name="T0" fmla="*/ 13 w 18"/>
                    <a:gd name="T1" fmla="*/ 2 h 17"/>
                    <a:gd name="T2" fmla="*/ 15 w 18"/>
                    <a:gd name="T3" fmla="*/ 12 h 17"/>
                    <a:gd name="T4" fmla="*/ 5 w 18"/>
                    <a:gd name="T5" fmla="*/ 15 h 17"/>
                    <a:gd name="T6" fmla="*/ 2 w 18"/>
                    <a:gd name="T7" fmla="*/ 5 h 17"/>
                    <a:gd name="T8" fmla="*/ 13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3" y="2"/>
                      </a:moveTo>
                      <a:cubicBezTo>
                        <a:pt x="16" y="4"/>
                        <a:pt x="18" y="9"/>
                        <a:pt x="15" y="12"/>
                      </a:cubicBezTo>
                      <a:cubicBezTo>
                        <a:pt x="13" y="16"/>
                        <a:pt x="9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ubicBezTo>
                        <a:pt x="4" y="1"/>
                        <a:pt x="9" y="0"/>
                        <a:pt x="1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Freeform 197"/>
                <p:cNvSpPr>
                  <a:spLocks/>
                </p:cNvSpPr>
                <p:nvPr/>
              </p:nvSpPr>
              <p:spPr bwMode="auto">
                <a:xfrm>
                  <a:off x="1675" y="-95"/>
                  <a:ext cx="159" cy="114"/>
                </a:xfrm>
                <a:custGeom>
                  <a:avLst/>
                  <a:gdLst>
                    <a:gd name="T0" fmla="*/ 62 w 67"/>
                    <a:gd name="T1" fmla="*/ 1 h 48"/>
                    <a:gd name="T2" fmla="*/ 3 w 67"/>
                    <a:gd name="T3" fmla="*/ 43 h 48"/>
                    <a:gd name="T4" fmla="*/ 4 w 67"/>
                    <a:gd name="T5" fmla="*/ 45 h 48"/>
                    <a:gd name="T6" fmla="*/ 67 w 67"/>
                    <a:gd name="T7" fmla="*/ 2 h 48"/>
                    <a:gd name="T8" fmla="*/ 62 w 67"/>
                    <a:gd name="T9" fmla="*/ 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62" y="1"/>
                      </a:moveTo>
                      <a:cubicBezTo>
                        <a:pt x="53" y="28"/>
                        <a:pt x="32" y="46"/>
                        <a:pt x="3" y="43"/>
                      </a:cubicBezTo>
                      <a:cubicBezTo>
                        <a:pt x="0" y="43"/>
                        <a:pt x="2" y="45"/>
                        <a:pt x="4" y="45"/>
                      </a:cubicBezTo>
                      <a:cubicBezTo>
                        <a:pt x="34" y="48"/>
                        <a:pt x="58" y="31"/>
                        <a:pt x="67" y="2"/>
                      </a:cubicBezTo>
                      <a:cubicBezTo>
                        <a:pt x="67" y="1"/>
                        <a:pt x="62" y="0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Freeform 198"/>
                <p:cNvSpPr>
                  <a:spLocks/>
                </p:cNvSpPr>
                <p:nvPr/>
              </p:nvSpPr>
              <p:spPr bwMode="auto">
                <a:xfrm>
                  <a:off x="1699" y="-88"/>
                  <a:ext cx="100" cy="152"/>
                </a:xfrm>
                <a:custGeom>
                  <a:avLst/>
                  <a:gdLst>
                    <a:gd name="T0" fmla="*/ 37 w 42"/>
                    <a:gd name="T1" fmla="*/ 62 h 64"/>
                    <a:gd name="T2" fmla="*/ 6 w 42"/>
                    <a:gd name="T3" fmla="*/ 1 h 64"/>
                    <a:gd name="T4" fmla="*/ 3 w 42"/>
                    <a:gd name="T5" fmla="*/ 2 h 64"/>
                    <a:gd name="T6" fmla="*/ 32 w 42"/>
                    <a:gd name="T7" fmla="*/ 61 h 64"/>
                    <a:gd name="T8" fmla="*/ 37 w 42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64">
                      <a:moveTo>
                        <a:pt x="37" y="62"/>
                      </a:moveTo>
                      <a:cubicBezTo>
                        <a:pt x="42" y="36"/>
                        <a:pt x="31" y="13"/>
                        <a:pt x="6" y="1"/>
                      </a:cubicBezTo>
                      <a:cubicBezTo>
                        <a:pt x="5" y="0"/>
                        <a:pt x="0" y="0"/>
                        <a:pt x="3" y="2"/>
                      </a:cubicBezTo>
                      <a:cubicBezTo>
                        <a:pt x="27" y="13"/>
                        <a:pt x="37" y="36"/>
                        <a:pt x="32" y="61"/>
                      </a:cubicBezTo>
                      <a:cubicBezTo>
                        <a:pt x="32" y="63"/>
                        <a:pt x="37" y="64"/>
                        <a:pt x="3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1" name="Freeform 199"/>
                <p:cNvSpPr>
                  <a:spLocks/>
                </p:cNvSpPr>
                <p:nvPr/>
              </p:nvSpPr>
              <p:spPr bwMode="auto">
                <a:xfrm>
                  <a:off x="1678" y="-38"/>
                  <a:ext cx="185" cy="31"/>
                </a:xfrm>
                <a:custGeom>
                  <a:avLst/>
                  <a:gdLst>
                    <a:gd name="T0" fmla="*/ 72 w 78"/>
                    <a:gd name="T1" fmla="*/ 4 h 13"/>
                    <a:gd name="T2" fmla="*/ 6 w 78"/>
                    <a:gd name="T3" fmla="*/ 1 h 13"/>
                    <a:gd name="T4" fmla="*/ 3 w 78"/>
                    <a:gd name="T5" fmla="*/ 2 h 13"/>
                    <a:gd name="T6" fmla="*/ 75 w 78"/>
                    <a:gd name="T7" fmla="*/ 5 h 13"/>
                    <a:gd name="T8" fmla="*/ 72 w 78"/>
                    <a:gd name="T9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3">
                      <a:moveTo>
                        <a:pt x="72" y="4"/>
                      </a:moveTo>
                      <a:cubicBezTo>
                        <a:pt x="52" y="11"/>
                        <a:pt x="26" y="8"/>
                        <a:pt x="6" y="1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24" y="11"/>
                        <a:pt x="52" y="13"/>
                        <a:pt x="75" y="5"/>
                      </a:cubicBezTo>
                      <a:cubicBezTo>
                        <a:pt x="78" y="4"/>
                        <a:pt x="73" y="3"/>
                        <a:pt x="7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2" name="Freeform 200"/>
                <p:cNvSpPr>
                  <a:spLocks/>
                </p:cNvSpPr>
                <p:nvPr/>
              </p:nvSpPr>
              <p:spPr bwMode="auto">
                <a:xfrm>
                  <a:off x="1718" y="-107"/>
                  <a:ext cx="78" cy="161"/>
                </a:xfrm>
                <a:custGeom>
                  <a:avLst/>
                  <a:gdLst>
                    <a:gd name="T0" fmla="*/ 6 w 33"/>
                    <a:gd name="T1" fmla="*/ 67 h 68"/>
                    <a:gd name="T2" fmla="*/ 24 w 33"/>
                    <a:gd name="T3" fmla="*/ 2 h 68"/>
                    <a:gd name="T4" fmla="*/ 19 w 33"/>
                    <a:gd name="T5" fmla="*/ 2 h 68"/>
                    <a:gd name="T6" fmla="*/ 2 w 33"/>
                    <a:gd name="T7" fmla="*/ 66 h 68"/>
                    <a:gd name="T8" fmla="*/ 6 w 33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68">
                      <a:moveTo>
                        <a:pt x="6" y="67"/>
                      </a:moveTo>
                      <a:cubicBezTo>
                        <a:pt x="24" y="50"/>
                        <a:pt x="33" y="26"/>
                        <a:pt x="24" y="2"/>
                      </a:cubicBezTo>
                      <a:cubicBezTo>
                        <a:pt x="23" y="0"/>
                        <a:pt x="18" y="1"/>
                        <a:pt x="19" y="2"/>
                      </a:cubicBezTo>
                      <a:cubicBezTo>
                        <a:pt x="28" y="26"/>
                        <a:pt x="19" y="50"/>
                        <a:pt x="2" y="66"/>
                      </a:cubicBezTo>
                      <a:cubicBezTo>
                        <a:pt x="0" y="67"/>
                        <a:pt x="5" y="68"/>
                        <a:pt x="6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3" name="Freeform 201"/>
                <p:cNvSpPr>
                  <a:spLocks/>
                </p:cNvSpPr>
                <p:nvPr/>
              </p:nvSpPr>
              <p:spPr bwMode="auto">
                <a:xfrm>
                  <a:off x="1773" y="-17"/>
                  <a:ext cx="455" cy="524"/>
                </a:xfrm>
                <a:custGeom>
                  <a:avLst/>
                  <a:gdLst>
                    <a:gd name="T0" fmla="*/ 1 w 192"/>
                    <a:gd name="T1" fmla="*/ 3 h 221"/>
                    <a:gd name="T2" fmla="*/ 186 w 192"/>
                    <a:gd name="T3" fmla="*/ 220 h 221"/>
                    <a:gd name="T4" fmla="*/ 191 w 192"/>
                    <a:gd name="T5" fmla="*/ 219 h 221"/>
                    <a:gd name="T6" fmla="*/ 6 w 192"/>
                    <a:gd name="T7" fmla="*/ 2 h 221"/>
                    <a:gd name="T8" fmla="*/ 1 w 192"/>
                    <a:gd name="T9" fmla="*/ 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21">
                      <a:moveTo>
                        <a:pt x="1" y="3"/>
                      </a:moveTo>
                      <a:cubicBezTo>
                        <a:pt x="63" y="74"/>
                        <a:pt x="127" y="146"/>
                        <a:pt x="186" y="220"/>
                      </a:cubicBezTo>
                      <a:cubicBezTo>
                        <a:pt x="187" y="221"/>
                        <a:pt x="192" y="220"/>
                        <a:pt x="191" y="219"/>
                      </a:cubicBezTo>
                      <a:cubicBezTo>
                        <a:pt x="132" y="145"/>
                        <a:pt x="68" y="73"/>
                        <a:pt x="6" y="2"/>
                      </a:cubicBezTo>
                      <a:cubicBezTo>
                        <a:pt x="5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202"/>
                <p:cNvSpPr>
                  <a:spLocks/>
                </p:cNvSpPr>
                <p:nvPr/>
              </p:nvSpPr>
              <p:spPr bwMode="auto">
                <a:xfrm>
                  <a:off x="1751" y="-41"/>
                  <a:ext cx="41" cy="41"/>
                </a:xfrm>
                <a:custGeom>
                  <a:avLst/>
                  <a:gdLst>
                    <a:gd name="T0" fmla="*/ 15 w 17"/>
                    <a:gd name="T1" fmla="*/ 3 h 17"/>
                    <a:gd name="T2" fmla="*/ 14 w 17"/>
                    <a:gd name="T3" fmla="*/ 14 h 17"/>
                    <a:gd name="T4" fmla="*/ 3 w 17"/>
                    <a:gd name="T5" fmla="*/ 13 h 17"/>
                    <a:gd name="T6" fmla="*/ 4 w 17"/>
                    <a:gd name="T7" fmla="*/ 2 h 17"/>
                    <a:gd name="T8" fmla="*/ 15 w 17"/>
                    <a:gd name="T9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5" y="3"/>
                      </a:moveTo>
                      <a:cubicBezTo>
                        <a:pt x="17" y="7"/>
                        <a:pt x="17" y="12"/>
                        <a:pt x="14" y="14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ubicBezTo>
                        <a:pt x="7" y="0"/>
                        <a:pt x="12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203"/>
                <p:cNvSpPr>
                  <a:spLocks/>
                </p:cNvSpPr>
                <p:nvPr/>
              </p:nvSpPr>
              <p:spPr bwMode="auto">
                <a:xfrm>
                  <a:off x="1884" y="-200"/>
                  <a:ext cx="188" cy="79"/>
                </a:xfrm>
                <a:custGeom>
                  <a:avLst/>
                  <a:gdLst>
                    <a:gd name="T0" fmla="*/ 74 w 79"/>
                    <a:gd name="T1" fmla="*/ 1 h 33"/>
                    <a:gd name="T2" fmla="*/ 6 w 79"/>
                    <a:gd name="T3" fmla="*/ 18 h 33"/>
                    <a:gd name="T4" fmla="*/ 2 w 79"/>
                    <a:gd name="T5" fmla="*/ 19 h 33"/>
                    <a:gd name="T6" fmla="*/ 78 w 79"/>
                    <a:gd name="T7" fmla="*/ 2 h 33"/>
                    <a:gd name="T8" fmla="*/ 74 w 79"/>
                    <a:gd name="T9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3">
                      <a:moveTo>
                        <a:pt x="74" y="1"/>
                      </a:moveTo>
                      <a:cubicBezTo>
                        <a:pt x="56" y="22"/>
                        <a:pt x="31" y="31"/>
                        <a:pt x="6" y="18"/>
                      </a:cubicBezTo>
                      <a:cubicBezTo>
                        <a:pt x="5" y="17"/>
                        <a:pt x="0" y="18"/>
                        <a:pt x="2" y="19"/>
                      </a:cubicBezTo>
                      <a:cubicBezTo>
                        <a:pt x="30" y="33"/>
                        <a:pt x="59" y="26"/>
                        <a:pt x="78" y="2"/>
                      </a:cubicBezTo>
                      <a:cubicBezTo>
                        <a:pt x="79" y="1"/>
                        <a:pt x="75" y="0"/>
                        <a:pt x="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204"/>
                <p:cNvSpPr>
                  <a:spLocks/>
                </p:cNvSpPr>
                <p:nvPr/>
              </p:nvSpPr>
              <p:spPr bwMode="auto">
                <a:xfrm>
                  <a:off x="1946" y="-237"/>
                  <a:ext cx="59" cy="168"/>
                </a:xfrm>
                <a:custGeom>
                  <a:avLst/>
                  <a:gdLst>
                    <a:gd name="T0" fmla="*/ 11 w 25"/>
                    <a:gd name="T1" fmla="*/ 70 h 71"/>
                    <a:gd name="T2" fmla="*/ 6 w 25"/>
                    <a:gd name="T3" fmla="*/ 2 h 71"/>
                    <a:gd name="T4" fmla="*/ 1 w 25"/>
                    <a:gd name="T5" fmla="*/ 2 h 71"/>
                    <a:gd name="T6" fmla="*/ 6 w 25"/>
                    <a:gd name="T7" fmla="*/ 69 h 71"/>
                    <a:gd name="T8" fmla="*/ 11 w 2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1">
                      <a:moveTo>
                        <a:pt x="11" y="70"/>
                      </a:moveTo>
                      <a:cubicBezTo>
                        <a:pt x="25" y="47"/>
                        <a:pt x="23" y="22"/>
                        <a:pt x="6" y="2"/>
                      </a:cubicBezTo>
                      <a:cubicBezTo>
                        <a:pt x="5" y="1"/>
                        <a:pt x="0" y="0"/>
                        <a:pt x="1" y="2"/>
                      </a:cubicBezTo>
                      <a:cubicBezTo>
                        <a:pt x="19" y="22"/>
                        <a:pt x="20" y="46"/>
                        <a:pt x="6" y="69"/>
                      </a:cubicBezTo>
                      <a:cubicBezTo>
                        <a:pt x="6" y="69"/>
                        <a:pt x="10" y="71"/>
                        <a:pt x="11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Freeform 206"/>
              <p:cNvSpPr>
                <a:spLocks/>
              </p:cNvSpPr>
              <p:nvPr/>
            </p:nvSpPr>
            <p:spPr bwMode="auto">
              <a:xfrm>
                <a:off x="3025776" y="-317500"/>
                <a:ext cx="266700" cy="120650"/>
              </a:xfrm>
              <a:custGeom>
                <a:avLst/>
                <a:gdLst>
                  <a:gd name="T0" fmla="*/ 68 w 71"/>
                  <a:gd name="T1" fmla="*/ 30 h 32"/>
                  <a:gd name="T2" fmla="*/ 6 w 71"/>
                  <a:gd name="T3" fmla="*/ 1 h 32"/>
                  <a:gd name="T4" fmla="*/ 1 w 71"/>
                  <a:gd name="T5" fmla="*/ 2 h 32"/>
                  <a:gd name="T6" fmla="*/ 65 w 71"/>
                  <a:gd name="T7" fmla="*/ 32 h 32"/>
                  <a:gd name="T8" fmla="*/ 68 w 71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68" y="30"/>
                    </a:moveTo>
                    <a:cubicBezTo>
                      <a:pt x="46" y="28"/>
                      <a:pt x="22" y="16"/>
                      <a:pt x="6" y="1"/>
                    </a:cubicBezTo>
                    <a:cubicBezTo>
                      <a:pt x="5" y="0"/>
                      <a:pt x="0" y="2"/>
                      <a:pt x="1" y="2"/>
                    </a:cubicBezTo>
                    <a:cubicBezTo>
                      <a:pt x="18" y="18"/>
                      <a:pt x="42" y="30"/>
                      <a:pt x="65" y="32"/>
                    </a:cubicBezTo>
                    <a:cubicBezTo>
                      <a:pt x="67" y="32"/>
                      <a:pt x="71" y="30"/>
                      <a:pt x="68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07"/>
              <p:cNvSpPr>
                <a:spLocks/>
              </p:cNvSpPr>
              <p:nvPr/>
            </p:nvSpPr>
            <p:spPr bwMode="auto">
              <a:xfrm>
                <a:off x="3028951" y="-365125"/>
                <a:ext cx="177800" cy="209550"/>
              </a:xfrm>
              <a:custGeom>
                <a:avLst/>
                <a:gdLst>
                  <a:gd name="T0" fmla="*/ 6 w 47"/>
                  <a:gd name="T1" fmla="*/ 55 h 56"/>
                  <a:gd name="T2" fmla="*/ 47 w 47"/>
                  <a:gd name="T3" fmla="*/ 1 h 56"/>
                  <a:gd name="T4" fmla="*/ 42 w 47"/>
                  <a:gd name="T5" fmla="*/ 1 h 56"/>
                  <a:gd name="T6" fmla="*/ 3 w 47"/>
                  <a:gd name="T7" fmla="*/ 54 h 56"/>
                  <a:gd name="T8" fmla="*/ 6 w 47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6">
                    <a:moveTo>
                      <a:pt x="6" y="55"/>
                    </a:moveTo>
                    <a:cubicBezTo>
                      <a:pt x="29" y="46"/>
                      <a:pt x="47" y="27"/>
                      <a:pt x="47" y="1"/>
                    </a:cubicBezTo>
                    <a:cubicBezTo>
                      <a:pt x="47" y="0"/>
                      <a:pt x="42" y="0"/>
                      <a:pt x="42" y="1"/>
                    </a:cubicBezTo>
                    <a:cubicBezTo>
                      <a:pt x="42" y="26"/>
                      <a:pt x="25" y="45"/>
                      <a:pt x="3" y="54"/>
                    </a:cubicBezTo>
                    <a:cubicBezTo>
                      <a:pt x="0" y="55"/>
                      <a:pt x="5" y="56"/>
                      <a:pt x="6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8"/>
              <p:cNvSpPr>
                <a:spLocks/>
              </p:cNvSpPr>
              <p:nvPr/>
            </p:nvSpPr>
            <p:spPr bwMode="auto">
              <a:xfrm>
                <a:off x="3152776" y="-227013"/>
                <a:ext cx="403225" cy="1031875"/>
              </a:xfrm>
              <a:custGeom>
                <a:avLst/>
                <a:gdLst>
                  <a:gd name="T0" fmla="*/ 0 w 107"/>
                  <a:gd name="T1" fmla="*/ 2 h 274"/>
                  <a:gd name="T2" fmla="*/ 102 w 107"/>
                  <a:gd name="T3" fmla="*/ 273 h 274"/>
                  <a:gd name="T4" fmla="*/ 107 w 107"/>
                  <a:gd name="T5" fmla="*/ 272 h 274"/>
                  <a:gd name="T6" fmla="*/ 5 w 107"/>
                  <a:gd name="T7" fmla="*/ 1 h 274"/>
                  <a:gd name="T8" fmla="*/ 0 w 107"/>
                  <a:gd name="T9" fmla="*/ 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74">
                    <a:moveTo>
                      <a:pt x="0" y="2"/>
                    </a:moveTo>
                    <a:cubicBezTo>
                      <a:pt x="31" y="93"/>
                      <a:pt x="75" y="180"/>
                      <a:pt x="102" y="273"/>
                    </a:cubicBezTo>
                    <a:cubicBezTo>
                      <a:pt x="103" y="274"/>
                      <a:pt x="107" y="273"/>
                      <a:pt x="107" y="272"/>
                    </a:cubicBezTo>
                    <a:cubicBezTo>
                      <a:pt x="80" y="180"/>
                      <a:pt x="36" y="92"/>
                      <a:pt x="5" y="1"/>
                    </a:cubicBezTo>
                    <a:cubicBezTo>
                      <a:pt x="5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09"/>
              <p:cNvSpPr>
                <a:spLocks/>
              </p:cNvSpPr>
              <p:nvPr/>
            </p:nvSpPr>
            <p:spPr bwMode="auto">
              <a:xfrm>
                <a:off x="3122613" y="-271463"/>
                <a:ext cx="65088" cy="63500"/>
              </a:xfrm>
              <a:custGeom>
                <a:avLst/>
                <a:gdLst>
                  <a:gd name="T0" fmla="*/ 16 w 17"/>
                  <a:gd name="T1" fmla="*/ 6 h 17"/>
                  <a:gd name="T2" fmla="*/ 10 w 17"/>
                  <a:gd name="T3" fmla="*/ 16 h 17"/>
                  <a:gd name="T4" fmla="*/ 1 w 17"/>
                  <a:gd name="T5" fmla="*/ 11 h 17"/>
                  <a:gd name="T6" fmla="*/ 6 w 17"/>
                  <a:gd name="T7" fmla="*/ 1 h 17"/>
                  <a:gd name="T8" fmla="*/ 16 w 1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cubicBezTo>
                      <a:pt x="17" y="10"/>
                      <a:pt x="15" y="15"/>
                      <a:pt x="10" y="16"/>
                    </a:cubicBezTo>
                    <a:cubicBezTo>
                      <a:pt x="6" y="17"/>
                      <a:pt x="2" y="15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4" y="2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10"/>
              <p:cNvSpPr>
                <a:spLocks/>
              </p:cNvSpPr>
              <p:nvPr/>
            </p:nvSpPr>
            <p:spPr bwMode="auto">
              <a:xfrm>
                <a:off x="4208463" y="71437"/>
                <a:ext cx="192088" cy="247650"/>
              </a:xfrm>
              <a:custGeom>
                <a:avLst/>
                <a:gdLst>
                  <a:gd name="T0" fmla="*/ 47 w 51"/>
                  <a:gd name="T1" fmla="*/ 64 h 66"/>
                  <a:gd name="T2" fmla="*/ 10 w 51"/>
                  <a:gd name="T3" fmla="*/ 3 h 66"/>
                  <a:gd name="T4" fmla="*/ 5 w 51"/>
                  <a:gd name="T5" fmla="*/ 2 h 66"/>
                  <a:gd name="T6" fmla="*/ 45 w 51"/>
                  <a:gd name="T7" fmla="*/ 66 h 66"/>
                  <a:gd name="T8" fmla="*/ 47 w 51"/>
                  <a:gd name="T9" fmla="*/ 6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6">
                    <a:moveTo>
                      <a:pt x="47" y="64"/>
                    </a:moveTo>
                    <a:cubicBezTo>
                      <a:pt x="21" y="54"/>
                      <a:pt x="5" y="31"/>
                      <a:pt x="10" y="3"/>
                    </a:cubicBezTo>
                    <a:cubicBezTo>
                      <a:pt x="10" y="1"/>
                      <a:pt x="5" y="0"/>
                      <a:pt x="5" y="2"/>
                    </a:cubicBezTo>
                    <a:cubicBezTo>
                      <a:pt x="0" y="32"/>
                      <a:pt x="17" y="55"/>
                      <a:pt x="45" y="66"/>
                    </a:cubicBezTo>
                    <a:cubicBezTo>
                      <a:pt x="46" y="66"/>
                      <a:pt x="51" y="66"/>
                      <a:pt x="47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11"/>
              <p:cNvSpPr>
                <a:spLocks/>
              </p:cNvSpPr>
              <p:nvPr/>
            </p:nvSpPr>
            <p:spPr bwMode="auto">
              <a:xfrm>
                <a:off x="4137026" y="123825"/>
                <a:ext cx="260350" cy="131763"/>
              </a:xfrm>
              <a:custGeom>
                <a:avLst/>
                <a:gdLst>
                  <a:gd name="T0" fmla="*/ 3 w 69"/>
                  <a:gd name="T1" fmla="*/ 29 h 35"/>
                  <a:gd name="T2" fmla="*/ 68 w 69"/>
                  <a:gd name="T3" fmla="*/ 2 h 35"/>
                  <a:gd name="T4" fmla="*/ 63 w 69"/>
                  <a:gd name="T5" fmla="*/ 1 h 35"/>
                  <a:gd name="T6" fmla="*/ 3 w 69"/>
                  <a:gd name="T7" fmla="*/ 27 h 35"/>
                  <a:gd name="T8" fmla="*/ 3 w 69"/>
                  <a:gd name="T9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5">
                    <a:moveTo>
                      <a:pt x="3" y="29"/>
                    </a:moveTo>
                    <a:cubicBezTo>
                      <a:pt x="30" y="35"/>
                      <a:pt x="54" y="27"/>
                      <a:pt x="68" y="2"/>
                    </a:cubicBezTo>
                    <a:cubicBezTo>
                      <a:pt x="69" y="1"/>
                      <a:pt x="64" y="0"/>
                      <a:pt x="63" y="1"/>
                    </a:cubicBezTo>
                    <a:cubicBezTo>
                      <a:pt x="51" y="23"/>
                      <a:pt x="28" y="33"/>
                      <a:pt x="3" y="27"/>
                    </a:cubicBezTo>
                    <a:cubicBezTo>
                      <a:pt x="1" y="27"/>
                      <a:pt x="0" y="29"/>
                      <a:pt x="3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12"/>
              <p:cNvSpPr>
                <a:spLocks/>
              </p:cNvSpPr>
              <p:nvPr/>
            </p:nvSpPr>
            <p:spPr bwMode="auto">
              <a:xfrm>
                <a:off x="4246563" y="85725"/>
                <a:ext cx="71438" cy="271463"/>
              </a:xfrm>
              <a:custGeom>
                <a:avLst/>
                <a:gdLst>
                  <a:gd name="T0" fmla="*/ 11 w 19"/>
                  <a:gd name="T1" fmla="*/ 69 h 72"/>
                  <a:gd name="T2" fmla="*/ 18 w 19"/>
                  <a:gd name="T3" fmla="*/ 1 h 72"/>
                  <a:gd name="T4" fmla="*/ 13 w 19"/>
                  <a:gd name="T5" fmla="*/ 1 h 72"/>
                  <a:gd name="T6" fmla="*/ 6 w 19"/>
                  <a:gd name="T7" fmla="*/ 70 h 72"/>
                  <a:gd name="T8" fmla="*/ 11 w 19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2">
                    <a:moveTo>
                      <a:pt x="11" y="69"/>
                    </a:moveTo>
                    <a:cubicBezTo>
                      <a:pt x="5" y="48"/>
                      <a:pt x="9" y="21"/>
                      <a:pt x="18" y="1"/>
                    </a:cubicBezTo>
                    <a:cubicBezTo>
                      <a:pt x="19" y="0"/>
                      <a:pt x="14" y="0"/>
                      <a:pt x="13" y="1"/>
                    </a:cubicBezTo>
                    <a:cubicBezTo>
                      <a:pt x="4" y="21"/>
                      <a:pt x="0" y="48"/>
                      <a:pt x="6" y="70"/>
                    </a:cubicBezTo>
                    <a:cubicBezTo>
                      <a:pt x="6" y="72"/>
                      <a:pt x="11" y="71"/>
                      <a:pt x="11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13"/>
              <p:cNvSpPr>
                <a:spLocks/>
              </p:cNvSpPr>
              <p:nvPr/>
            </p:nvSpPr>
            <p:spPr bwMode="auto">
              <a:xfrm>
                <a:off x="4156076" y="138112"/>
                <a:ext cx="266700" cy="120650"/>
              </a:xfrm>
              <a:custGeom>
                <a:avLst/>
                <a:gdLst>
                  <a:gd name="T0" fmla="*/ 0 w 71"/>
                  <a:gd name="T1" fmla="*/ 2 h 32"/>
                  <a:gd name="T2" fmla="*/ 68 w 71"/>
                  <a:gd name="T3" fmla="*/ 24 h 32"/>
                  <a:gd name="T4" fmla="*/ 65 w 71"/>
                  <a:gd name="T5" fmla="*/ 22 h 32"/>
                  <a:gd name="T6" fmla="*/ 5 w 71"/>
                  <a:gd name="T7" fmla="*/ 1 h 32"/>
                  <a:gd name="T8" fmla="*/ 0 w 71"/>
                  <a:gd name="T9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0" y="2"/>
                    </a:moveTo>
                    <a:cubicBezTo>
                      <a:pt x="17" y="22"/>
                      <a:pt x="42" y="32"/>
                      <a:pt x="68" y="24"/>
                    </a:cubicBezTo>
                    <a:cubicBezTo>
                      <a:pt x="71" y="23"/>
                      <a:pt x="66" y="21"/>
                      <a:pt x="65" y="22"/>
                    </a:cubicBezTo>
                    <a:cubicBezTo>
                      <a:pt x="42" y="29"/>
                      <a:pt x="20" y="19"/>
                      <a:pt x="5" y="1"/>
                    </a:cubicBezTo>
                    <a:cubicBezTo>
                      <a:pt x="4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4"/>
              <p:cNvSpPr>
                <a:spLocks/>
              </p:cNvSpPr>
              <p:nvPr/>
            </p:nvSpPr>
            <p:spPr bwMode="auto">
              <a:xfrm>
                <a:off x="3476626" y="233362"/>
                <a:ext cx="800100" cy="606425"/>
              </a:xfrm>
              <a:custGeom>
                <a:avLst/>
                <a:gdLst>
                  <a:gd name="T0" fmla="*/ 206 w 212"/>
                  <a:gd name="T1" fmla="*/ 0 h 161"/>
                  <a:gd name="T2" fmla="*/ 2 w 212"/>
                  <a:gd name="T3" fmla="*/ 160 h 161"/>
                  <a:gd name="T4" fmla="*/ 6 w 212"/>
                  <a:gd name="T5" fmla="*/ 160 h 161"/>
                  <a:gd name="T6" fmla="*/ 210 w 212"/>
                  <a:gd name="T7" fmla="*/ 1 h 161"/>
                  <a:gd name="T8" fmla="*/ 206 w 212"/>
                  <a:gd name="T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161">
                    <a:moveTo>
                      <a:pt x="206" y="0"/>
                    </a:moveTo>
                    <a:cubicBezTo>
                      <a:pt x="137" y="53"/>
                      <a:pt x="72" y="110"/>
                      <a:pt x="2" y="160"/>
                    </a:cubicBezTo>
                    <a:cubicBezTo>
                      <a:pt x="0" y="161"/>
                      <a:pt x="5" y="161"/>
                      <a:pt x="6" y="160"/>
                    </a:cubicBezTo>
                    <a:cubicBezTo>
                      <a:pt x="77" y="111"/>
                      <a:pt x="142" y="54"/>
                      <a:pt x="210" y="1"/>
                    </a:cubicBezTo>
                    <a:cubicBezTo>
                      <a:pt x="212" y="0"/>
                      <a:pt x="207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15"/>
              <p:cNvSpPr>
                <a:spLocks/>
              </p:cNvSpPr>
              <p:nvPr/>
            </p:nvSpPr>
            <p:spPr bwMode="auto">
              <a:xfrm>
                <a:off x="4241801" y="187325"/>
                <a:ext cx="68263" cy="68263"/>
              </a:xfrm>
              <a:custGeom>
                <a:avLst/>
                <a:gdLst>
                  <a:gd name="T0" fmla="*/ 13 w 18"/>
                  <a:gd name="T1" fmla="*/ 15 h 18"/>
                  <a:gd name="T2" fmla="*/ 3 w 18"/>
                  <a:gd name="T3" fmla="*/ 13 h 18"/>
                  <a:gd name="T4" fmla="*/ 5 w 18"/>
                  <a:gd name="T5" fmla="*/ 3 h 18"/>
                  <a:gd name="T6" fmla="*/ 15 w 18"/>
                  <a:gd name="T7" fmla="*/ 5 h 18"/>
                  <a:gd name="T8" fmla="*/ 13 w 18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3" y="15"/>
                    </a:moveTo>
                    <a:cubicBezTo>
                      <a:pt x="10" y="18"/>
                      <a:pt x="5" y="17"/>
                      <a:pt x="3" y="13"/>
                    </a:cubicBezTo>
                    <a:cubicBezTo>
                      <a:pt x="0" y="10"/>
                      <a:pt x="1" y="5"/>
                      <a:pt x="5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18" y="8"/>
                      <a:pt x="17" y="13"/>
                      <a:pt x="13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16"/>
              <p:cNvSpPr>
                <a:spLocks/>
              </p:cNvSpPr>
              <p:nvPr/>
            </p:nvSpPr>
            <p:spPr bwMode="auto">
              <a:xfrm>
                <a:off x="2697163" y="74612"/>
                <a:ext cx="184150" cy="244475"/>
              </a:xfrm>
              <a:custGeom>
                <a:avLst/>
                <a:gdLst>
                  <a:gd name="T0" fmla="*/ 5 w 49"/>
                  <a:gd name="T1" fmla="*/ 65 h 65"/>
                  <a:gd name="T2" fmla="*/ 44 w 49"/>
                  <a:gd name="T3" fmla="*/ 2 h 65"/>
                  <a:gd name="T4" fmla="*/ 39 w 49"/>
                  <a:gd name="T5" fmla="*/ 1 h 65"/>
                  <a:gd name="T6" fmla="*/ 1 w 49"/>
                  <a:gd name="T7" fmla="*/ 63 h 65"/>
                  <a:gd name="T8" fmla="*/ 5 w 49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5">
                    <a:moveTo>
                      <a:pt x="5" y="65"/>
                    </a:moveTo>
                    <a:cubicBezTo>
                      <a:pt x="33" y="55"/>
                      <a:pt x="49" y="31"/>
                      <a:pt x="44" y="2"/>
                    </a:cubicBezTo>
                    <a:cubicBezTo>
                      <a:pt x="44" y="0"/>
                      <a:pt x="39" y="0"/>
                      <a:pt x="39" y="1"/>
                    </a:cubicBezTo>
                    <a:cubicBezTo>
                      <a:pt x="44" y="30"/>
                      <a:pt x="28" y="53"/>
                      <a:pt x="1" y="63"/>
                    </a:cubicBezTo>
                    <a:cubicBezTo>
                      <a:pt x="0" y="64"/>
                      <a:pt x="4" y="65"/>
                      <a:pt x="5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17"/>
              <p:cNvSpPr>
                <a:spLocks/>
              </p:cNvSpPr>
              <p:nvPr/>
            </p:nvSpPr>
            <p:spPr bwMode="auto">
              <a:xfrm>
                <a:off x="2697163" y="123825"/>
                <a:ext cx="260350" cy="131763"/>
              </a:xfrm>
              <a:custGeom>
                <a:avLst/>
                <a:gdLst>
                  <a:gd name="T0" fmla="*/ 64 w 69"/>
                  <a:gd name="T1" fmla="*/ 27 h 35"/>
                  <a:gd name="T2" fmla="*/ 5 w 69"/>
                  <a:gd name="T3" fmla="*/ 2 h 35"/>
                  <a:gd name="T4" fmla="*/ 0 w 69"/>
                  <a:gd name="T5" fmla="*/ 1 h 35"/>
                  <a:gd name="T6" fmla="*/ 67 w 69"/>
                  <a:gd name="T7" fmla="*/ 29 h 35"/>
                  <a:gd name="T8" fmla="*/ 64 w 69"/>
                  <a:gd name="T9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5">
                    <a:moveTo>
                      <a:pt x="64" y="27"/>
                    </a:moveTo>
                    <a:cubicBezTo>
                      <a:pt x="39" y="33"/>
                      <a:pt x="18" y="24"/>
                      <a:pt x="5" y="2"/>
                    </a:cubicBezTo>
                    <a:cubicBezTo>
                      <a:pt x="5" y="1"/>
                      <a:pt x="0" y="0"/>
                      <a:pt x="0" y="1"/>
                    </a:cubicBezTo>
                    <a:cubicBezTo>
                      <a:pt x="14" y="26"/>
                      <a:pt x="40" y="35"/>
                      <a:pt x="67" y="29"/>
                    </a:cubicBezTo>
                    <a:cubicBezTo>
                      <a:pt x="69" y="29"/>
                      <a:pt x="65" y="27"/>
                      <a:pt x="6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18"/>
              <p:cNvSpPr>
                <a:spLocks/>
              </p:cNvSpPr>
              <p:nvPr/>
            </p:nvSpPr>
            <p:spPr bwMode="auto">
              <a:xfrm>
                <a:off x="2776538" y="82550"/>
                <a:ext cx="68263" cy="271463"/>
              </a:xfrm>
              <a:custGeom>
                <a:avLst/>
                <a:gdLst>
                  <a:gd name="T0" fmla="*/ 12 w 18"/>
                  <a:gd name="T1" fmla="*/ 71 h 72"/>
                  <a:gd name="T2" fmla="*/ 5 w 18"/>
                  <a:gd name="T3" fmla="*/ 2 h 72"/>
                  <a:gd name="T4" fmla="*/ 0 w 18"/>
                  <a:gd name="T5" fmla="*/ 2 h 72"/>
                  <a:gd name="T6" fmla="*/ 7 w 18"/>
                  <a:gd name="T7" fmla="*/ 71 h 72"/>
                  <a:gd name="T8" fmla="*/ 12 w 18"/>
                  <a:gd name="T9" fmla="*/ 7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2">
                    <a:moveTo>
                      <a:pt x="12" y="71"/>
                    </a:moveTo>
                    <a:cubicBezTo>
                      <a:pt x="18" y="49"/>
                      <a:pt x="14" y="22"/>
                      <a:pt x="5" y="2"/>
                    </a:cubicBezTo>
                    <a:cubicBezTo>
                      <a:pt x="4" y="0"/>
                      <a:pt x="0" y="1"/>
                      <a:pt x="0" y="2"/>
                    </a:cubicBezTo>
                    <a:cubicBezTo>
                      <a:pt x="9" y="23"/>
                      <a:pt x="13" y="49"/>
                      <a:pt x="7" y="71"/>
                    </a:cubicBezTo>
                    <a:cubicBezTo>
                      <a:pt x="7" y="72"/>
                      <a:pt x="12" y="72"/>
                      <a:pt x="12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19"/>
              <p:cNvSpPr>
                <a:spLocks/>
              </p:cNvSpPr>
              <p:nvPr/>
            </p:nvSpPr>
            <p:spPr bwMode="auto">
              <a:xfrm>
                <a:off x="2670176" y="138112"/>
                <a:ext cx="268288" cy="120650"/>
              </a:xfrm>
              <a:custGeom>
                <a:avLst/>
                <a:gdLst>
                  <a:gd name="T0" fmla="*/ 65 w 71"/>
                  <a:gd name="T1" fmla="*/ 1 h 32"/>
                  <a:gd name="T2" fmla="*/ 6 w 71"/>
                  <a:gd name="T3" fmla="*/ 22 h 32"/>
                  <a:gd name="T4" fmla="*/ 2 w 71"/>
                  <a:gd name="T5" fmla="*/ 24 h 32"/>
                  <a:gd name="T6" fmla="*/ 70 w 71"/>
                  <a:gd name="T7" fmla="*/ 2 h 32"/>
                  <a:gd name="T8" fmla="*/ 65 w 71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65" y="1"/>
                    </a:moveTo>
                    <a:cubicBezTo>
                      <a:pt x="51" y="19"/>
                      <a:pt x="29" y="29"/>
                      <a:pt x="6" y="22"/>
                    </a:cubicBezTo>
                    <a:cubicBezTo>
                      <a:pt x="5" y="22"/>
                      <a:pt x="0" y="23"/>
                      <a:pt x="2" y="24"/>
                    </a:cubicBezTo>
                    <a:cubicBezTo>
                      <a:pt x="28" y="32"/>
                      <a:pt x="53" y="22"/>
                      <a:pt x="70" y="2"/>
                    </a:cubicBezTo>
                    <a:cubicBezTo>
                      <a:pt x="71" y="1"/>
                      <a:pt x="66" y="0"/>
                      <a:pt x="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20"/>
              <p:cNvSpPr>
                <a:spLocks/>
              </p:cNvSpPr>
              <p:nvPr/>
            </p:nvSpPr>
            <p:spPr bwMode="auto">
              <a:xfrm>
                <a:off x="2817813" y="228600"/>
                <a:ext cx="795338" cy="614363"/>
              </a:xfrm>
              <a:custGeom>
                <a:avLst/>
                <a:gdLst>
                  <a:gd name="T0" fmla="*/ 1 w 211"/>
                  <a:gd name="T1" fmla="*/ 2 h 163"/>
                  <a:gd name="T2" fmla="*/ 205 w 211"/>
                  <a:gd name="T3" fmla="*/ 162 h 163"/>
                  <a:gd name="T4" fmla="*/ 210 w 211"/>
                  <a:gd name="T5" fmla="*/ 160 h 163"/>
                  <a:gd name="T6" fmla="*/ 6 w 211"/>
                  <a:gd name="T7" fmla="*/ 1 h 163"/>
                  <a:gd name="T8" fmla="*/ 1 w 211"/>
                  <a:gd name="T9" fmla="*/ 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63">
                    <a:moveTo>
                      <a:pt x="1" y="2"/>
                    </a:moveTo>
                    <a:cubicBezTo>
                      <a:pt x="70" y="55"/>
                      <a:pt x="135" y="112"/>
                      <a:pt x="205" y="162"/>
                    </a:cubicBezTo>
                    <a:cubicBezTo>
                      <a:pt x="206" y="163"/>
                      <a:pt x="211" y="162"/>
                      <a:pt x="210" y="160"/>
                    </a:cubicBezTo>
                    <a:cubicBezTo>
                      <a:pt x="139" y="111"/>
                      <a:pt x="74" y="53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21"/>
              <p:cNvSpPr>
                <a:spLocks/>
              </p:cNvSpPr>
              <p:nvPr/>
            </p:nvSpPr>
            <p:spPr bwMode="auto">
              <a:xfrm>
                <a:off x="2784476" y="187325"/>
                <a:ext cx="63500" cy="68263"/>
              </a:xfrm>
              <a:custGeom>
                <a:avLst/>
                <a:gdLst>
                  <a:gd name="T0" fmla="*/ 4 w 17"/>
                  <a:gd name="T1" fmla="*/ 15 h 18"/>
                  <a:gd name="T2" fmla="*/ 15 w 17"/>
                  <a:gd name="T3" fmla="*/ 13 h 18"/>
                  <a:gd name="T4" fmla="*/ 13 w 17"/>
                  <a:gd name="T5" fmla="*/ 3 h 18"/>
                  <a:gd name="T6" fmla="*/ 2 w 17"/>
                  <a:gd name="T7" fmla="*/ 5 h 18"/>
                  <a:gd name="T8" fmla="*/ 4 w 17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4" y="15"/>
                    </a:moveTo>
                    <a:cubicBezTo>
                      <a:pt x="7" y="18"/>
                      <a:pt x="12" y="17"/>
                      <a:pt x="15" y="13"/>
                    </a:cubicBezTo>
                    <a:cubicBezTo>
                      <a:pt x="17" y="10"/>
                      <a:pt x="16" y="5"/>
                      <a:pt x="13" y="3"/>
                    </a:cubicBezTo>
                    <a:cubicBezTo>
                      <a:pt x="9" y="0"/>
                      <a:pt x="5" y="1"/>
                      <a:pt x="2" y="5"/>
                    </a:cubicBezTo>
                    <a:cubicBezTo>
                      <a:pt x="0" y="8"/>
                      <a:pt x="1" y="13"/>
                      <a:pt x="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22"/>
              <p:cNvSpPr>
                <a:spLocks/>
              </p:cNvSpPr>
              <p:nvPr/>
            </p:nvSpPr>
            <p:spPr bwMode="auto">
              <a:xfrm>
                <a:off x="3213101" y="-169863"/>
                <a:ext cx="298450" cy="134938"/>
              </a:xfrm>
              <a:custGeom>
                <a:avLst/>
                <a:gdLst>
                  <a:gd name="T0" fmla="*/ 73 w 79"/>
                  <a:gd name="T1" fmla="*/ 1 h 36"/>
                  <a:gd name="T2" fmla="*/ 6 w 79"/>
                  <a:gd name="T3" fmla="*/ 22 h 36"/>
                  <a:gd name="T4" fmla="*/ 3 w 79"/>
                  <a:gd name="T5" fmla="*/ 23 h 36"/>
                  <a:gd name="T6" fmla="*/ 78 w 79"/>
                  <a:gd name="T7" fmla="*/ 2 h 36"/>
                  <a:gd name="T8" fmla="*/ 73 w 79"/>
                  <a:gd name="T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6">
                    <a:moveTo>
                      <a:pt x="73" y="1"/>
                    </a:moveTo>
                    <a:cubicBezTo>
                      <a:pt x="57" y="23"/>
                      <a:pt x="32" y="34"/>
                      <a:pt x="6" y="22"/>
                    </a:cubicBezTo>
                    <a:cubicBezTo>
                      <a:pt x="4" y="21"/>
                      <a:pt x="0" y="22"/>
                      <a:pt x="3" y="23"/>
                    </a:cubicBezTo>
                    <a:cubicBezTo>
                      <a:pt x="31" y="36"/>
                      <a:pt x="60" y="27"/>
                      <a:pt x="78" y="2"/>
                    </a:cubicBezTo>
                    <a:cubicBezTo>
                      <a:pt x="79" y="1"/>
                      <a:pt x="74" y="0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23"/>
              <p:cNvSpPr>
                <a:spLocks/>
              </p:cNvSpPr>
              <p:nvPr/>
            </p:nvSpPr>
            <p:spPr bwMode="auto">
              <a:xfrm>
                <a:off x="3303588" y="-219075"/>
                <a:ext cx="106363" cy="263525"/>
              </a:xfrm>
              <a:custGeom>
                <a:avLst/>
                <a:gdLst>
                  <a:gd name="T0" fmla="*/ 15 w 28"/>
                  <a:gd name="T1" fmla="*/ 69 h 70"/>
                  <a:gd name="T2" fmla="*/ 6 w 28"/>
                  <a:gd name="T3" fmla="*/ 1 h 70"/>
                  <a:gd name="T4" fmla="*/ 2 w 28"/>
                  <a:gd name="T5" fmla="*/ 1 h 70"/>
                  <a:gd name="T6" fmla="*/ 11 w 28"/>
                  <a:gd name="T7" fmla="*/ 68 h 70"/>
                  <a:gd name="T8" fmla="*/ 15 w 28"/>
                  <a:gd name="T9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69"/>
                    </a:moveTo>
                    <a:cubicBezTo>
                      <a:pt x="28" y="45"/>
                      <a:pt x="25" y="20"/>
                      <a:pt x="6" y="1"/>
                    </a:cubicBezTo>
                    <a:cubicBezTo>
                      <a:pt x="5" y="1"/>
                      <a:pt x="0" y="0"/>
                      <a:pt x="2" y="1"/>
                    </a:cubicBezTo>
                    <a:cubicBezTo>
                      <a:pt x="20" y="20"/>
                      <a:pt x="23" y="45"/>
                      <a:pt x="11" y="68"/>
                    </a:cubicBezTo>
                    <a:cubicBezTo>
                      <a:pt x="10" y="69"/>
                      <a:pt x="15" y="70"/>
                      <a:pt x="15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24"/>
              <p:cNvSpPr>
                <a:spLocks/>
              </p:cNvSpPr>
              <p:nvPr/>
            </p:nvSpPr>
            <p:spPr bwMode="auto">
              <a:xfrm>
                <a:off x="3248026" y="-155575"/>
                <a:ext cx="266700" cy="106363"/>
              </a:xfrm>
              <a:custGeom>
                <a:avLst/>
                <a:gdLst>
                  <a:gd name="T0" fmla="*/ 68 w 71"/>
                  <a:gd name="T1" fmla="*/ 26 h 28"/>
                  <a:gd name="T2" fmla="*/ 5 w 71"/>
                  <a:gd name="T3" fmla="*/ 1 h 28"/>
                  <a:gd name="T4" fmla="*/ 1 w 71"/>
                  <a:gd name="T5" fmla="*/ 2 h 28"/>
                  <a:gd name="T6" fmla="*/ 67 w 71"/>
                  <a:gd name="T7" fmla="*/ 28 h 28"/>
                  <a:gd name="T8" fmla="*/ 68 w 71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8">
                    <a:moveTo>
                      <a:pt x="68" y="26"/>
                    </a:moveTo>
                    <a:cubicBezTo>
                      <a:pt x="46" y="26"/>
                      <a:pt x="22" y="15"/>
                      <a:pt x="5" y="1"/>
                    </a:cubicBezTo>
                    <a:cubicBezTo>
                      <a:pt x="4" y="0"/>
                      <a:pt x="0" y="2"/>
                      <a:pt x="1" y="2"/>
                    </a:cubicBezTo>
                    <a:cubicBezTo>
                      <a:pt x="18" y="17"/>
                      <a:pt x="44" y="28"/>
                      <a:pt x="67" y="28"/>
                    </a:cubicBezTo>
                    <a:cubicBezTo>
                      <a:pt x="69" y="28"/>
                      <a:pt x="71" y="26"/>
                      <a:pt x="68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25"/>
              <p:cNvSpPr>
                <a:spLocks/>
              </p:cNvSpPr>
              <p:nvPr/>
            </p:nvSpPr>
            <p:spPr bwMode="auto">
              <a:xfrm>
                <a:off x="3259138" y="-214313"/>
                <a:ext cx="169863" cy="217488"/>
              </a:xfrm>
              <a:custGeom>
                <a:avLst/>
                <a:gdLst>
                  <a:gd name="T0" fmla="*/ 6 w 45"/>
                  <a:gd name="T1" fmla="*/ 58 h 58"/>
                  <a:gd name="T2" fmla="*/ 44 w 45"/>
                  <a:gd name="T3" fmla="*/ 1 h 58"/>
                  <a:gd name="T4" fmla="*/ 39 w 45"/>
                  <a:gd name="T5" fmla="*/ 2 h 58"/>
                  <a:gd name="T6" fmla="*/ 2 w 45"/>
                  <a:gd name="T7" fmla="*/ 57 h 58"/>
                  <a:gd name="T8" fmla="*/ 6 w 45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8">
                    <a:moveTo>
                      <a:pt x="6" y="58"/>
                    </a:moveTo>
                    <a:cubicBezTo>
                      <a:pt x="29" y="48"/>
                      <a:pt x="45" y="27"/>
                      <a:pt x="44" y="1"/>
                    </a:cubicBezTo>
                    <a:cubicBezTo>
                      <a:pt x="44" y="0"/>
                      <a:pt x="39" y="0"/>
                      <a:pt x="39" y="2"/>
                    </a:cubicBezTo>
                    <a:cubicBezTo>
                      <a:pt x="40" y="26"/>
                      <a:pt x="24" y="47"/>
                      <a:pt x="2" y="57"/>
                    </a:cubicBezTo>
                    <a:cubicBezTo>
                      <a:pt x="0" y="58"/>
                      <a:pt x="5" y="58"/>
                      <a:pt x="6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26"/>
              <p:cNvSpPr>
                <a:spLocks/>
              </p:cNvSpPr>
              <p:nvPr/>
            </p:nvSpPr>
            <p:spPr bwMode="auto">
              <a:xfrm>
                <a:off x="3375026" y="-71438"/>
                <a:ext cx="234950" cy="914400"/>
              </a:xfrm>
              <a:custGeom>
                <a:avLst/>
                <a:gdLst>
                  <a:gd name="T0" fmla="*/ 1 w 62"/>
                  <a:gd name="T1" fmla="*/ 2 h 243"/>
                  <a:gd name="T2" fmla="*/ 57 w 62"/>
                  <a:gd name="T3" fmla="*/ 241 h 243"/>
                  <a:gd name="T4" fmla="*/ 62 w 62"/>
                  <a:gd name="T5" fmla="*/ 241 h 243"/>
                  <a:gd name="T6" fmla="*/ 6 w 62"/>
                  <a:gd name="T7" fmla="*/ 1 h 243"/>
                  <a:gd name="T8" fmla="*/ 1 w 62"/>
                  <a:gd name="T9" fmla="*/ 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43">
                    <a:moveTo>
                      <a:pt x="1" y="2"/>
                    </a:moveTo>
                    <a:cubicBezTo>
                      <a:pt x="31" y="78"/>
                      <a:pt x="30" y="164"/>
                      <a:pt x="57" y="241"/>
                    </a:cubicBezTo>
                    <a:cubicBezTo>
                      <a:pt x="57" y="243"/>
                      <a:pt x="62" y="242"/>
                      <a:pt x="62" y="241"/>
                    </a:cubicBezTo>
                    <a:cubicBezTo>
                      <a:pt x="35" y="163"/>
                      <a:pt x="36" y="78"/>
                      <a:pt x="6" y="1"/>
                    </a:cubicBezTo>
                    <a:cubicBezTo>
                      <a:pt x="5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27"/>
              <p:cNvSpPr>
                <a:spLocks/>
              </p:cNvSpPr>
              <p:nvPr/>
            </p:nvSpPr>
            <p:spPr bwMode="auto">
              <a:xfrm>
                <a:off x="3344863" y="-117475"/>
                <a:ext cx="65088" cy="65088"/>
              </a:xfrm>
              <a:custGeom>
                <a:avLst/>
                <a:gdLst>
                  <a:gd name="T0" fmla="*/ 16 w 17"/>
                  <a:gd name="T1" fmla="*/ 6 h 17"/>
                  <a:gd name="T2" fmla="*/ 11 w 17"/>
                  <a:gd name="T3" fmla="*/ 16 h 17"/>
                  <a:gd name="T4" fmla="*/ 2 w 17"/>
                  <a:gd name="T5" fmla="*/ 11 h 17"/>
                  <a:gd name="T6" fmla="*/ 6 w 17"/>
                  <a:gd name="T7" fmla="*/ 1 h 17"/>
                  <a:gd name="T8" fmla="*/ 16 w 1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cubicBezTo>
                      <a:pt x="17" y="10"/>
                      <a:pt x="15" y="14"/>
                      <a:pt x="11" y="16"/>
                    </a:cubicBezTo>
                    <a:cubicBezTo>
                      <a:pt x="7" y="17"/>
                      <a:pt x="3" y="15"/>
                      <a:pt x="2" y="11"/>
                    </a:cubicBezTo>
                    <a:cubicBezTo>
                      <a:pt x="0" y="7"/>
                      <a:pt x="2" y="3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28"/>
              <p:cNvSpPr>
                <a:spLocks/>
              </p:cNvSpPr>
              <p:nvPr/>
            </p:nvSpPr>
            <p:spPr bwMode="auto">
              <a:xfrm>
                <a:off x="2640013" y="1062038"/>
                <a:ext cx="180975" cy="252413"/>
              </a:xfrm>
              <a:custGeom>
                <a:avLst/>
                <a:gdLst>
                  <a:gd name="T0" fmla="*/ 44 w 48"/>
                  <a:gd name="T1" fmla="*/ 65 h 67"/>
                  <a:gd name="T2" fmla="*/ 6 w 48"/>
                  <a:gd name="T3" fmla="*/ 0 h 67"/>
                  <a:gd name="T4" fmla="*/ 3 w 48"/>
                  <a:gd name="T5" fmla="*/ 2 h 67"/>
                  <a:gd name="T6" fmla="*/ 39 w 48"/>
                  <a:gd name="T7" fmla="*/ 64 h 67"/>
                  <a:gd name="T8" fmla="*/ 44 w 48"/>
                  <a:gd name="T9" fmla="*/ 6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7">
                    <a:moveTo>
                      <a:pt x="44" y="65"/>
                    </a:moveTo>
                    <a:cubicBezTo>
                      <a:pt x="48" y="36"/>
                      <a:pt x="34" y="10"/>
                      <a:pt x="6" y="0"/>
                    </a:cubicBezTo>
                    <a:cubicBezTo>
                      <a:pt x="4" y="0"/>
                      <a:pt x="0" y="1"/>
                      <a:pt x="3" y="2"/>
                    </a:cubicBezTo>
                    <a:cubicBezTo>
                      <a:pt x="31" y="11"/>
                      <a:pt x="43" y="36"/>
                      <a:pt x="39" y="64"/>
                    </a:cubicBezTo>
                    <a:cubicBezTo>
                      <a:pt x="39" y="66"/>
                      <a:pt x="44" y="67"/>
                      <a:pt x="44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9"/>
              <p:cNvSpPr>
                <a:spLocks/>
              </p:cNvSpPr>
              <p:nvPr/>
            </p:nvSpPr>
            <p:spPr bwMode="auto">
              <a:xfrm>
                <a:off x="2614613" y="1054100"/>
                <a:ext cx="225425" cy="169863"/>
              </a:xfrm>
              <a:custGeom>
                <a:avLst/>
                <a:gdLst>
                  <a:gd name="T0" fmla="*/ 55 w 60"/>
                  <a:gd name="T1" fmla="*/ 1 h 45"/>
                  <a:gd name="T2" fmla="*/ 4 w 60"/>
                  <a:gd name="T3" fmla="*/ 43 h 45"/>
                  <a:gd name="T4" fmla="*/ 6 w 60"/>
                  <a:gd name="T5" fmla="*/ 45 h 45"/>
                  <a:gd name="T6" fmla="*/ 60 w 60"/>
                  <a:gd name="T7" fmla="*/ 2 h 45"/>
                  <a:gd name="T8" fmla="*/ 55 w 60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5">
                    <a:moveTo>
                      <a:pt x="55" y="1"/>
                    </a:moveTo>
                    <a:cubicBezTo>
                      <a:pt x="48" y="26"/>
                      <a:pt x="30" y="42"/>
                      <a:pt x="4" y="43"/>
                    </a:cubicBezTo>
                    <a:cubicBezTo>
                      <a:pt x="0" y="43"/>
                      <a:pt x="4" y="45"/>
                      <a:pt x="6" y="45"/>
                    </a:cubicBezTo>
                    <a:cubicBezTo>
                      <a:pt x="33" y="45"/>
                      <a:pt x="53" y="28"/>
                      <a:pt x="60" y="2"/>
                    </a:cubicBezTo>
                    <a:cubicBezTo>
                      <a:pt x="60" y="1"/>
                      <a:pt x="56" y="0"/>
                      <a:pt x="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0"/>
              <p:cNvSpPr>
                <a:spLocks/>
              </p:cNvSpPr>
              <p:nvPr/>
            </p:nvSpPr>
            <p:spPr bwMode="auto">
              <a:xfrm>
                <a:off x="2617788" y="1125538"/>
                <a:ext cx="268288" cy="109538"/>
              </a:xfrm>
              <a:custGeom>
                <a:avLst/>
                <a:gdLst>
                  <a:gd name="T0" fmla="*/ 70 w 71"/>
                  <a:gd name="T1" fmla="*/ 27 h 29"/>
                  <a:gd name="T2" fmla="*/ 5 w 71"/>
                  <a:gd name="T3" fmla="*/ 1 h 29"/>
                  <a:gd name="T4" fmla="*/ 3 w 71"/>
                  <a:gd name="T5" fmla="*/ 3 h 29"/>
                  <a:gd name="T6" fmla="*/ 66 w 71"/>
                  <a:gd name="T7" fmla="*/ 28 h 29"/>
                  <a:gd name="T8" fmla="*/ 70 w 71"/>
                  <a:gd name="T9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9">
                    <a:moveTo>
                      <a:pt x="70" y="27"/>
                    </a:moveTo>
                    <a:cubicBezTo>
                      <a:pt x="54" y="11"/>
                      <a:pt x="28" y="2"/>
                      <a:pt x="5" y="1"/>
                    </a:cubicBezTo>
                    <a:cubicBezTo>
                      <a:pt x="4" y="0"/>
                      <a:pt x="0" y="2"/>
                      <a:pt x="3" y="3"/>
                    </a:cubicBezTo>
                    <a:cubicBezTo>
                      <a:pt x="25" y="4"/>
                      <a:pt x="50" y="13"/>
                      <a:pt x="66" y="28"/>
                    </a:cubicBezTo>
                    <a:cubicBezTo>
                      <a:pt x="67" y="29"/>
                      <a:pt x="71" y="28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31"/>
              <p:cNvSpPr>
                <a:spLocks/>
              </p:cNvSpPr>
              <p:nvPr/>
            </p:nvSpPr>
            <p:spPr bwMode="auto">
              <a:xfrm>
                <a:off x="2689226" y="1027113"/>
                <a:ext cx="101600" cy="260350"/>
              </a:xfrm>
              <a:custGeom>
                <a:avLst/>
                <a:gdLst>
                  <a:gd name="T0" fmla="*/ 13 w 27"/>
                  <a:gd name="T1" fmla="*/ 2 h 69"/>
                  <a:gd name="T2" fmla="*/ 2 w 27"/>
                  <a:gd name="T3" fmla="*/ 67 h 69"/>
                  <a:gd name="T4" fmla="*/ 6 w 27"/>
                  <a:gd name="T5" fmla="*/ 68 h 69"/>
                  <a:gd name="T6" fmla="*/ 18 w 27"/>
                  <a:gd name="T7" fmla="*/ 1 h 69"/>
                  <a:gd name="T8" fmla="*/ 13 w 27"/>
                  <a:gd name="T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9">
                    <a:moveTo>
                      <a:pt x="13" y="2"/>
                    </a:moveTo>
                    <a:cubicBezTo>
                      <a:pt x="22" y="25"/>
                      <a:pt x="20" y="50"/>
                      <a:pt x="2" y="67"/>
                    </a:cubicBezTo>
                    <a:cubicBezTo>
                      <a:pt x="0" y="69"/>
                      <a:pt x="5" y="69"/>
                      <a:pt x="6" y="68"/>
                    </a:cubicBezTo>
                    <a:cubicBezTo>
                      <a:pt x="25" y="50"/>
                      <a:pt x="27" y="25"/>
                      <a:pt x="18" y="1"/>
                    </a:cubicBezTo>
                    <a:cubicBezTo>
                      <a:pt x="17" y="0"/>
                      <a:pt x="12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32"/>
              <p:cNvSpPr>
                <a:spLocks/>
              </p:cNvSpPr>
              <p:nvPr/>
            </p:nvSpPr>
            <p:spPr bwMode="auto">
              <a:xfrm>
                <a:off x="2768601" y="793750"/>
                <a:ext cx="811213" cy="373063"/>
              </a:xfrm>
              <a:custGeom>
                <a:avLst/>
                <a:gdLst>
                  <a:gd name="T0" fmla="*/ 6 w 215"/>
                  <a:gd name="T1" fmla="*/ 98 h 99"/>
                  <a:gd name="T2" fmla="*/ 213 w 215"/>
                  <a:gd name="T3" fmla="*/ 2 h 99"/>
                  <a:gd name="T4" fmla="*/ 209 w 215"/>
                  <a:gd name="T5" fmla="*/ 1 h 99"/>
                  <a:gd name="T6" fmla="*/ 2 w 215"/>
                  <a:gd name="T7" fmla="*/ 97 h 99"/>
                  <a:gd name="T8" fmla="*/ 6 w 215"/>
                  <a:gd name="T9" fmla="*/ 9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99">
                    <a:moveTo>
                      <a:pt x="6" y="98"/>
                    </a:moveTo>
                    <a:cubicBezTo>
                      <a:pt x="75" y="67"/>
                      <a:pt x="145" y="36"/>
                      <a:pt x="213" y="2"/>
                    </a:cubicBezTo>
                    <a:cubicBezTo>
                      <a:pt x="215" y="1"/>
                      <a:pt x="210" y="0"/>
                      <a:pt x="209" y="1"/>
                    </a:cubicBezTo>
                    <a:cubicBezTo>
                      <a:pt x="141" y="35"/>
                      <a:pt x="71" y="66"/>
                      <a:pt x="2" y="97"/>
                    </a:cubicBezTo>
                    <a:cubicBezTo>
                      <a:pt x="0" y="98"/>
                      <a:pt x="5" y="99"/>
                      <a:pt x="6" y="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33"/>
              <p:cNvSpPr>
                <a:spLocks/>
              </p:cNvSpPr>
              <p:nvPr/>
            </p:nvSpPr>
            <p:spPr bwMode="auto">
              <a:xfrm>
                <a:off x="2730501" y="1136650"/>
                <a:ext cx="65088" cy="63500"/>
              </a:xfrm>
              <a:custGeom>
                <a:avLst/>
                <a:gdLst>
                  <a:gd name="T0" fmla="*/ 12 w 17"/>
                  <a:gd name="T1" fmla="*/ 15 h 17"/>
                  <a:gd name="T2" fmla="*/ 16 w 17"/>
                  <a:gd name="T3" fmla="*/ 5 h 17"/>
                  <a:gd name="T4" fmla="*/ 5 w 17"/>
                  <a:gd name="T5" fmla="*/ 1 h 17"/>
                  <a:gd name="T6" fmla="*/ 2 w 17"/>
                  <a:gd name="T7" fmla="*/ 12 h 17"/>
                  <a:gd name="T8" fmla="*/ 12 w 17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2" y="15"/>
                    </a:moveTo>
                    <a:cubicBezTo>
                      <a:pt x="16" y="13"/>
                      <a:pt x="17" y="9"/>
                      <a:pt x="16" y="5"/>
                    </a:cubicBezTo>
                    <a:cubicBezTo>
                      <a:pt x="14" y="1"/>
                      <a:pt x="9" y="0"/>
                      <a:pt x="5" y="1"/>
                    </a:cubicBezTo>
                    <a:cubicBezTo>
                      <a:pt x="1" y="3"/>
                      <a:pt x="0" y="8"/>
                      <a:pt x="2" y="12"/>
                    </a:cubicBezTo>
                    <a:cubicBezTo>
                      <a:pt x="4" y="16"/>
                      <a:pt x="8" y="17"/>
                      <a:pt x="12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34"/>
              <p:cNvSpPr>
                <a:spLocks/>
              </p:cNvSpPr>
              <p:nvPr/>
            </p:nvSpPr>
            <p:spPr bwMode="auto">
              <a:xfrm>
                <a:off x="3451226" y="1479550"/>
                <a:ext cx="296863" cy="128588"/>
              </a:xfrm>
              <a:custGeom>
                <a:avLst/>
                <a:gdLst>
                  <a:gd name="T0" fmla="*/ 76 w 79"/>
                  <a:gd name="T1" fmla="*/ 12 h 34"/>
                  <a:gd name="T2" fmla="*/ 1 w 79"/>
                  <a:gd name="T3" fmla="*/ 31 h 34"/>
                  <a:gd name="T4" fmla="*/ 6 w 79"/>
                  <a:gd name="T5" fmla="*/ 33 h 34"/>
                  <a:gd name="T6" fmla="*/ 73 w 79"/>
                  <a:gd name="T7" fmla="*/ 13 h 34"/>
                  <a:gd name="T8" fmla="*/ 76 w 79"/>
                  <a:gd name="T9" fmla="*/ 1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4">
                    <a:moveTo>
                      <a:pt x="76" y="12"/>
                    </a:moveTo>
                    <a:cubicBezTo>
                      <a:pt x="48" y="0"/>
                      <a:pt x="18" y="5"/>
                      <a:pt x="1" y="31"/>
                    </a:cubicBezTo>
                    <a:cubicBezTo>
                      <a:pt x="0" y="33"/>
                      <a:pt x="5" y="34"/>
                      <a:pt x="6" y="33"/>
                    </a:cubicBezTo>
                    <a:cubicBezTo>
                      <a:pt x="21" y="9"/>
                      <a:pt x="47" y="2"/>
                      <a:pt x="73" y="13"/>
                    </a:cubicBezTo>
                    <a:cubicBezTo>
                      <a:pt x="74" y="14"/>
                      <a:pt x="79" y="13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35"/>
              <p:cNvSpPr>
                <a:spLocks/>
              </p:cNvSpPr>
              <p:nvPr/>
            </p:nvSpPr>
            <p:spPr bwMode="auto">
              <a:xfrm>
                <a:off x="3484563" y="1427163"/>
                <a:ext cx="155575" cy="244475"/>
              </a:xfrm>
              <a:custGeom>
                <a:avLst/>
                <a:gdLst>
                  <a:gd name="T0" fmla="*/ 3 w 41"/>
                  <a:gd name="T1" fmla="*/ 1 h 65"/>
                  <a:gd name="T2" fmla="*/ 30 w 41"/>
                  <a:gd name="T3" fmla="*/ 62 h 65"/>
                  <a:gd name="T4" fmla="*/ 35 w 41"/>
                  <a:gd name="T5" fmla="*/ 63 h 65"/>
                  <a:gd name="T6" fmla="*/ 7 w 41"/>
                  <a:gd name="T7" fmla="*/ 1 h 65"/>
                  <a:gd name="T8" fmla="*/ 3 w 41"/>
                  <a:gd name="T9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65">
                    <a:moveTo>
                      <a:pt x="3" y="1"/>
                    </a:moveTo>
                    <a:cubicBezTo>
                      <a:pt x="25" y="14"/>
                      <a:pt x="36" y="37"/>
                      <a:pt x="30" y="62"/>
                    </a:cubicBezTo>
                    <a:cubicBezTo>
                      <a:pt x="29" y="64"/>
                      <a:pt x="34" y="65"/>
                      <a:pt x="35" y="63"/>
                    </a:cubicBezTo>
                    <a:cubicBezTo>
                      <a:pt x="41" y="37"/>
                      <a:pt x="29" y="14"/>
                      <a:pt x="7" y="1"/>
                    </a:cubicBezTo>
                    <a:cubicBezTo>
                      <a:pt x="5" y="0"/>
                      <a:pt x="0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36"/>
              <p:cNvSpPr>
                <a:spLocks/>
              </p:cNvSpPr>
              <p:nvPr/>
            </p:nvSpPr>
            <p:spPr bwMode="auto">
              <a:xfrm>
                <a:off x="3511551" y="1427163"/>
                <a:ext cx="180975" cy="217488"/>
              </a:xfrm>
              <a:custGeom>
                <a:avLst/>
                <a:gdLst>
                  <a:gd name="T0" fmla="*/ 42 w 48"/>
                  <a:gd name="T1" fmla="*/ 1 h 58"/>
                  <a:gd name="T2" fmla="*/ 0 w 48"/>
                  <a:gd name="T3" fmla="*/ 56 h 58"/>
                  <a:gd name="T4" fmla="*/ 5 w 48"/>
                  <a:gd name="T5" fmla="*/ 56 h 58"/>
                  <a:gd name="T6" fmla="*/ 46 w 48"/>
                  <a:gd name="T7" fmla="*/ 2 h 58"/>
                  <a:gd name="T8" fmla="*/ 42 w 48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8">
                    <a:moveTo>
                      <a:pt x="42" y="1"/>
                    </a:moveTo>
                    <a:cubicBezTo>
                      <a:pt x="23" y="12"/>
                      <a:pt x="8" y="35"/>
                      <a:pt x="0" y="56"/>
                    </a:cubicBezTo>
                    <a:cubicBezTo>
                      <a:pt x="0" y="58"/>
                      <a:pt x="5" y="58"/>
                      <a:pt x="5" y="56"/>
                    </a:cubicBezTo>
                    <a:cubicBezTo>
                      <a:pt x="12" y="36"/>
                      <a:pt x="27" y="13"/>
                      <a:pt x="46" y="2"/>
                    </a:cubicBezTo>
                    <a:cubicBezTo>
                      <a:pt x="48" y="0"/>
                      <a:pt x="43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37"/>
              <p:cNvSpPr>
                <a:spLocks/>
              </p:cNvSpPr>
              <p:nvPr/>
            </p:nvSpPr>
            <p:spPr bwMode="auto">
              <a:xfrm>
                <a:off x="3440113" y="1487488"/>
                <a:ext cx="260350" cy="127000"/>
              </a:xfrm>
              <a:custGeom>
                <a:avLst/>
                <a:gdLst>
                  <a:gd name="T0" fmla="*/ 5 w 69"/>
                  <a:gd name="T1" fmla="*/ 6 h 34"/>
                  <a:gd name="T2" fmla="*/ 63 w 69"/>
                  <a:gd name="T3" fmla="*/ 33 h 34"/>
                  <a:gd name="T4" fmla="*/ 68 w 69"/>
                  <a:gd name="T5" fmla="*/ 32 h 34"/>
                  <a:gd name="T6" fmla="*/ 4 w 69"/>
                  <a:gd name="T7" fmla="*/ 4 h 34"/>
                  <a:gd name="T8" fmla="*/ 5 w 69"/>
                  <a:gd name="T9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4">
                    <a:moveTo>
                      <a:pt x="5" y="6"/>
                    </a:moveTo>
                    <a:cubicBezTo>
                      <a:pt x="29" y="2"/>
                      <a:pt x="51" y="12"/>
                      <a:pt x="63" y="33"/>
                    </a:cubicBezTo>
                    <a:cubicBezTo>
                      <a:pt x="64" y="34"/>
                      <a:pt x="69" y="33"/>
                      <a:pt x="68" y="32"/>
                    </a:cubicBezTo>
                    <a:cubicBezTo>
                      <a:pt x="55" y="9"/>
                      <a:pt x="29" y="0"/>
                      <a:pt x="4" y="4"/>
                    </a:cubicBezTo>
                    <a:cubicBezTo>
                      <a:pt x="0" y="4"/>
                      <a:pt x="3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38"/>
              <p:cNvSpPr>
                <a:spLocks/>
              </p:cNvSpPr>
              <p:nvPr/>
            </p:nvSpPr>
            <p:spPr bwMode="auto">
              <a:xfrm>
                <a:off x="3519488" y="700087"/>
                <a:ext cx="77788" cy="809625"/>
              </a:xfrm>
              <a:custGeom>
                <a:avLst/>
                <a:gdLst>
                  <a:gd name="T0" fmla="*/ 21 w 21"/>
                  <a:gd name="T1" fmla="*/ 213 h 215"/>
                  <a:gd name="T2" fmla="*/ 5 w 21"/>
                  <a:gd name="T3" fmla="*/ 1 h 215"/>
                  <a:gd name="T4" fmla="*/ 0 w 21"/>
                  <a:gd name="T5" fmla="*/ 2 h 215"/>
                  <a:gd name="T6" fmla="*/ 16 w 21"/>
                  <a:gd name="T7" fmla="*/ 213 h 215"/>
                  <a:gd name="T8" fmla="*/ 21 w 21"/>
                  <a:gd name="T9" fmla="*/ 21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5">
                    <a:moveTo>
                      <a:pt x="21" y="213"/>
                    </a:moveTo>
                    <a:cubicBezTo>
                      <a:pt x="9" y="143"/>
                      <a:pt x="12" y="72"/>
                      <a:pt x="5" y="1"/>
                    </a:cubicBezTo>
                    <a:cubicBezTo>
                      <a:pt x="5" y="0"/>
                      <a:pt x="0" y="0"/>
                      <a:pt x="0" y="2"/>
                    </a:cubicBezTo>
                    <a:cubicBezTo>
                      <a:pt x="7" y="72"/>
                      <a:pt x="4" y="144"/>
                      <a:pt x="16" y="213"/>
                    </a:cubicBezTo>
                    <a:cubicBezTo>
                      <a:pt x="16" y="215"/>
                      <a:pt x="21" y="214"/>
                      <a:pt x="21" y="2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39"/>
              <p:cNvSpPr>
                <a:spLocks/>
              </p:cNvSpPr>
              <p:nvPr/>
            </p:nvSpPr>
            <p:spPr bwMode="auto">
              <a:xfrm>
                <a:off x="3556001" y="1490663"/>
                <a:ext cx="65088" cy="63500"/>
              </a:xfrm>
              <a:custGeom>
                <a:avLst/>
                <a:gdLst>
                  <a:gd name="T0" fmla="*/ 16 w 17"/>
                  <a:gd name="T1" fmla="*/ 7 h 17"/>
                  <a:gd name="T2" fmla="*/ 7 w 17"/>
                  <a:gd name="T3" fmla="*/ 1 h 17"/>
                  <a:gd name="T4" fmla="*/ 1 w 17"/>
                  <a:gd name="T5" fmla="*/ 10 h 17"/>
                  <a:gd name="T6" fmla="*/ 10 w 17"/>
                  <a:gd name="T7" fmla="*/ 16 h 17"/>
                  <a:gd name="T8" fmla="*/ 16 w 17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7"/>
                    </a:moveTo>
                    <a:cubicBezTo>
                      <a:pt x="15" y="3"/>
                      <a:pt x="11" y="0"/>
                      <a:pt x="7" y="1"/>
                    </a:cubicBezTo>
                    <a:cubicBezTo>
                      <a:pt x="3" y="2"/>
                      <a:pt x="0" y="6"/>
                      <a:pt x="1" y="10"/>
                    </a:cubicBezTo>
                    <a:cubicBezTo>
                      <a:pt x="2" y="14"/>
                      <a:pt x="6" y="17"/>
                      <a:pt x="10" y="16"/>
                    </a:cubicBezTo>
                    <a:cubicBezTo>
                      <a:pt x="15" y="15"/>
                      <a:pt x="17" y="11"/>
                      <a:pt x="1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40"/>
              <p:cNvSpPr>
                <a:spLocks/>
              </p:cNvSpPr>
              <p:nvPr/>
            </p:nvSpPr>
            <p:spPr bwMode="auto">
              <a:xfrm>
                <a:off x="3832226" y="1506538"/>
                <a:ext cx="233363" cy="198438"/>
              </a:xfrm>
              <a:custGeom>
                <a:avLst/>
                <a:gdLst>
                  <a:gd name="T0" fmla="*/ 56 w 62"/>
                  <a:gd name="T1" fmla="*/ 1 h 53"/>
                  <a:gd name="T2" fmla="*/ 0 w 62"/>
                  <a:gd name="T3" fmla="*/ 51 h 53"/>
                  <a:gd name="T4" fmla="*/ 5 w 62"/>
                  <a:gd name="T5" fmla="*/ 52 h 53"/>
                  <a:gd name="T6" fmla="*/ 59 w 62"/>
                  <a:gd name="T7" fmla="*/ 3 h 53"/>
                  <a:gd name="T8" fmla="*/ 56 w 62"/>
                  <a:gd name="T9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3">
                    <a:moveTo>
                      <a:pt x="56" y="1"/>
                    </a:moveTo>
                    <a:cubicBezTo>
                      <a:pt x="27" y="3"/>
                      <a:pt x="4" y="21"/>
                      <a:pt x="0" y="51"/>
                    </a:cubicBezTo>
                    <a:cubicBezTo>
                      <a:pt x="0" y="53"/>
                      <a:pt x="5" y="53"/>
                      <a:pt x="5" y="52"/>
                    </a:cubicBezTo>
                    <a:cubicBezTo>
                      <a:pt x="9" y="23"/>
                      <a:pt x="30" y="5"/>
                      <a:pt x="59" y="3"/>
                    </a:cubicBezTo>
                    <a:cubicBezTo>
                      <a:pt x="62" y="2"/>
                      <a:pt x="58" y="0"/>
                      <a:pt x="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41"/>
              <p:cNvSpPr>
                <a:spLocks/>
              </p:cNvSpPr>
              <p:nvPr/>
            </p:nvSpPr>
            <p:spPr bwMode="auto">
              <a:xfrm>
                <a:off x="3786188" y="1524000"/>
                <a:ext cx="222250" cy="173038"/>
              </a:xfrm>
              <a:custGeom>
                <a:avLst/>
                <a:gdLst>
                  <a:gd name="T0" fmla="*/ 4 w 59"/>
                  <a:gd name="T1" fmla="*/ 3 h 46"/>
                  <a:gd name="T2" fmla="*/ 54 w 59"/>
                  <a:gd name="T3" fmla="*/ 44 h 46"/>
                  <a:gd name="T4" fmla="*/ 59 w 59"/>
                  <a:gd name="T5" fmla="*/ 44 h 46"/>
                  <a:gd name="T6" fmla="*/ 3 w 59"/>
                  <a:gd name="T7" fmla="*/ 0 h 46"/>
                  <a:gd name="T8" fmla="*/ 4 w 59"/>
                  <a:gd name="T9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6">
                    <a:moveTo>
                      <a:pt x="4" y="3"/>
                    </a:moveTo>
                    <a:cubicBezTo>
                      <a:pt x="29" y="4"/>
                      <a:pt x="48" y="19"/>
                      <a:pt x="54" y="44"/>
                    </a:cubicBezTo>
                    <a:cubicBezTo>
                      <a:pt x="54" y="45"/>
                      <a:pt x="59" y="46"/>
                      <a:pt x="59" y="44"/>
                    </a:cubicBezTo>
                    <a:cubicBezTo>
                      <a:pt x="52" y="17"/>
                      <a:pt x="30" y="2"/>
                      <a:pt x="3" y="0"/>
                    </a:cubicBezTo>
                    <a:cubicBezTo>
                      <a:pt x="0" y="0"/>
                      <a:pt x="2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42"/>
              <p:cNvSpPr>
                <a:spLocks/>
              </p:cNvSpPr>
              <p:nvPr/>
            </p:nvSpPr>
            <p:spPr bwMode="auto">
              <a:xfrm>
                <a:off x="3892551" y="1446213"/>
                <a:ext cx="74613" cy="266700"/>
              </a:xfrm>
              <a:custGeom>
                <a:avLst/>
                <a:gdLst>
                  <a:gd name="T0" fmla="*/ 15 w 20"/>
                  <a:gd name="T1" fmla="*/ 2 h 71"/>
                  <a:gd name="T2" fmla="*/ 3 w 20"/>
                  <a:gd name="T3" fmla="*/ 70 h 71"/>
                  <a:gd name="T4" fmla="*/ 8 w 20"/>
                  <a:gd name="T5" fmla="*/ 69 h 71"/>
                  <a:gd name="T6" fmla="*/ 20 w 20"/>
                  <a:gd name="T7" fmla="*/ 2 h 71"/>
                  <a:gd name="T8" fmla="*/ 15 w 20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1">
                    <a:moveTo>
                      <a:pt x="15" y="2"/>
                    </a:moveTo>
                    <a:cubicBezTo>
                      <a:pt x="3" y="21"/>
                      <a:pt x="0" y="48"/>
                      <a:pt x="3" y="70"/>
                    </a:cubicBezTo>
                    <a:cubicBezTo>
                      <a:pt x="3" y="71"/>
                      <a:pt x="8" y="71"/>
                      <a:pt x="8" y="69"/>
                    </a:cubicBezTo>
                    <a:cubicBezTo>
                      <a:pt x="5" y="47"/>
                      <a:pt x="8" y="21"/>
                      <a:pt x="20" y="2"/>
                    </a:cubicBezTo>
                    <a:cubicBezTo>
                      <a:pt x="20" y="1"/>
                      <a:pt x="16" y="0"/>
                      <a:pt x="1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43"/>
              <p:cNvSpPr>
                <a:spLocks/>
              </p:cNvSpPr>
              <p:nvPr/>
            </p:nvSpPr>
            <p:spPr bwMode="auto">
              <a:xfrm>
                <a:off x="3778251" y="1547813"/>
                <a:ext cx="279400" cy="74613"/>
              </a:xfrm>
              <a:custGeom>
                <a:avLst/>
                <a:gdLst>
                  <a:gd name="T0" fmla="*/ 6 w 74"/>
                  <a:gd name="T1" fmla="*/ 19 h 20"/>
                  <a:gd name="T2" fmla="*/ 69 w 74"/>
                  <a:gd name="T3" fmla="*/ 16 h 20"/>
                  <a:gd name="T4" fmla="*/ 73 w 74"/>
                  <a:gd name="T5" fmla="*/ 15 h 20"/>
                  <a:gd name="T6" fmla="*/ 2 w 74"/>
                  <a:gd name="T7" fmla="*/ 18 h 20"/>
                  <a:gd name="T8" fmla="*/ 6 w 74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0">
                    <a:moveTo>
                      <a:pt x="6" y="19"/>
                    </a:moveTo>
                    <a:cubicBezTo>
                      <a:pt x="25" y="6"/>
                      <a:pt x="49" y="3"/>
                      <a:pt x="69" y="16"/>
                    </a:cubicBezTo>
                    <a:cubicBezTo>
                      <a:pt x="70" y="17"/>
                      <a:pt x="74" y="16"/>
                      <a:pt x="73" y="15"/>
                    </a:cubicBezTo>
                    <a:cubicBezTo>
                      <a:pt x="51" y="0"/>
                      <a:pt x="23" y="4"/>
                      <a:pt x="2" y="18"/>
                    </a:cubicBezTo>
                    <a:cubicBezTo>
                      <a:pt x="0" y="19"/>
                      <a:pt x="5" y="20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44"/>
              <p:cNvSpPr>
                <a:spLocks/>
              </p:cNvSpPr>
              <p:nvPr/>
            </p:nvSpPr>
            <p:spPr bwMode="auto">
              <a:xfrm>
                <a:off x="3511551" y="749300"/>
                <a:ext cx="411163" cy="812800"/>
              </a:xfrm>
              <a:custGeom>
                <a:avLst/>
                <a:gdLst>
                  <a:gd name="T0" fmla="*/ 108 w 109"/>
                  <a:gd name="T1" fmla="*/ 214 h 216"/>
                  <a:gd name="T2" fmla="*/ 55 w 109"/>
                  <a:gd name="T3" fmla="*/ 102 h 216"/>
                  <a:gd name="T4" fmla="*/ 5 w 109"/>
                  <a:gd name="T5" fmla="*/ 1 h 216"/>
                  <a:gd name="T6" fmla="*/ 1 w 109"/>
                  <a:gd name="T7" fmla="*/ 2 h 216"/>
                  <a:gd name="T8" fmla="*/ 53 w 109"/>
                  <a:gd name="T9" fmla="*/ 109 h 216"/>
                  <a:gd name="T10" fmla="*/ 103 w 109"/>
                  <a:gd name="T11" fmla="*/ 215 h 216"/>
                  <a:gd name="T12" fmla="*/ 108 w 109"/>
                  <a:gd name="T13" fmla="*/ 214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16">
                    <a:moveTo>
                      <a:pt x="108" y="214"/>
                    </a:moveTo>
                    <a:cubicBezTo>
                      <a:pt x="84" y="181"/>
                      <a:pt x="70" y="140"/>
                      <a:pt x="55" y="102"/>
                    </a:cubicBezTo>
                    <a:cubicBezTo>
                      <a:pt x="41" y="68"/>
                      <a:pt x="29" y="30"/>
                      <a:pt x="5" y="1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25" y="33"/>
                      <a:pt x="38" y="73"/>
                      <a:pt x="53" y="109"/>
                    </a:cubicBezTo>
                    <a:cubicBezTo>
                      <a:pt x="67" y="145"/>
                      <a:pt x="80" y="183"/>
                      <a:pt x="103" y="215"/>
                    </a:cubicBezTo>
                    <a:cubicBezTo>
                      <a:pt x="104" y="216"/>
                      <a:pt x="109" y="215"/>
                      <a:pt x="108" y="2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245"/>
              <p:cNvSpPr>
                <a:spLocks/>
              </p:cNvSpPr>
              <p:nvPr/>
            </p:nvSpPr>
            <p:spPr bwMode="auto">
              <a:xfrm>
                <a:off x="3887788" y="1539875"/>
                <a:ext cx="65088" cy="68263"/>
              </a:xfrm>
              <a:custGeom>
                <a:avLst/>
                <a:gdLst>
                  <a:gd name="T0" fmla="*/ 14 w 17"/>
                  <a:gd name="T1" fmla="*/ 4 h 18"/>
                  <a:gd name="T2" fmla="*/ 4 w 17"/>
                  <a:gd name="T3" fmla="*/ 3 h 18"/>
                  <a:gd name="T4" fmla="*/ 3 w 17"/>
                  <a:gd name="T5" fmla="*/ 14 h 18"/>
                  <a:gd name="T6" fmla="*/ 13 w 17"/>
                  <a:gd name="T7" fmla="*/ 15 h 18"/>
                  <a:gd name="T8" fmla="*/ 14 w 17"/>
                  <a:gd name="T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14" y="4"/>
                    </a:moveTo>
                    <a:cubicBezTo>
                      <a:pt x="12" y="1"/>
                      <a:pt x="7" y="0"/>
                      <a:pt x="4" y="3"/>
                    </a:cubicBezTo>
                    <a:cubicBezTo>
                      <a:pt x="0" y="6"/>
                      <a:pt x="0" y="10"/>
                      <a:pt x="3" y="14"/>
                    </a:cubicBezTo>
                    <a:cubicBezTo>
                      <a:pt x="5" y="17"/>
                      <a:pt x="10" y="18"/>
                      <a:pt x="13" y="15"/>
                    </a:cubicBezTo>
                    <a:cubicBezTo>
                      <a:pt x="17" y="12"/>
                      <a:pt x="17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46"/>
              <p:cNvSpPr>
                <a:spLocks/>
              </p:cNvSpPr>
              <p:nvPr/>
            </p:nvSpPr>
            <p:spPr bwMode="auto">
              <a:xfrm>
                <a:off x="3556001" y="60325"/>
                <a:ext cx="196850" cy="77788"/>
              </a:xfrm>
              <a:custGeom>
                <a:avLst/>
                <a:gdLst>
                  <a:gd name="T0" fmla="*/ 46 w 52"/>
                  <a:gd name="T1" fmla="*/ 11 h 21"/>
                  <a:gd name="T2" fmla="*/ 6 w 52"/>
                  <a:gd name="T3" fmla="*/ 1 h 21"/>
                  <a:gd name="T4" fmla="*/ 1 w 52"/>
                  <a:gd name="T5" fmla="*/ 1 h 21"/>
                  <a:gd name="T6" fmla="*/ 50 w 52"/>
                  <a:gd name="T7" fmla="*/ 13 h 21"/>
                  <a:gd name="T8" fmla="*/ 46 w 52"/>
                  <a:gd name="T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1">
                    <a:moveTo>
                      <a:pt x="46" y="11"/>
                    </a:moveTo>
                    <a:cubicBezTo>
                      <a:pt x="31" y="18"/>
                      <a:pt x="16" y="15"/>
                      <a:pt x="6" y="1"/>
                    </a:cubicBezTo>
                    <a:cubicBezTo>
                      <a:pt x="5" y="0"/>
                      <a:pt x="0" y="0"/>
                      <a:pt x="1" y="1"/>
                    </a:cubicBezTo>
                    <a:cubicBezTo>
                      <a:pt x="13" y="18"/>
                      <a:pt x="32" y="21"/>
                      <a:pt x="50" y="13"/>
                    </a:cubicBezTo>
                    <a:cubicBezTo>
                      <a:pt x="52" y="12"/>
                      <a:pt x="47" y="11"/>
                      <a:pt x="4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247"/>
              <p:cNvSpPr>
                <a:spLocks/>
              </p:cNvSpPr>
              <p:nvPr/>
            </p:nvSpPr>
            <p:spPr bwMode="auto">
              <a:xfrm>
                <a:off x="3582988" y="19050"/>
                <a:ext cx="98425" cy="157163"/>
              </a:xfrm>
              <a:custGeom>
                <a:avLst/>
                <a:gdLst>
                  <a:gd name="T0" fmla="*/ 6 w 26"/>
                  <a:gd name="T1" fmla="*/ 41 h 42"/>
                  <a:gd name="T2" fmla="*/ 22 w 26"/>
                  <a:gd name="T3" fmla="*/ 2 h 42"/>
                  <a:gd name="T4" fmla="*/ 17 w 26"/>
                  <a:gd name="T5" fmla="*/ 1 h 42"/>
                  <a:gd name="T6" fmla="*/ 1 w 26"/>
                  <a:gd name="T7" fmla="*/ 39 h 42"/>
                  <a:gd name="T8" fmla="*/ 6 w 26"/>
                  <a:gd name="T9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2">
                    <a:moveTo>
                      <a:pt x="6" y="41"/>
                    </a:moveTo>
                    <a:cubicBezTo>
                      <a:pt x="20" y="32"/>
                      <a:pt x="26" y="18"/>
                      <a:pt x="22" y="2"/>
                    </a:cubicBezTo>
                    <a:cubicBezTo>
                      <a:pt x="22" y="0"/>
                      <a:pt x="17" y="0"/>
                      <a:pt x="17" y="1"/>
                    </a:cubicBezTo>
                    <a:cubicBezTo>
                      <a:pt x="21" y="17"/>
                      <a:pt x="15" y="31"/>
                      <a:pt x="1" y="39"/>
                    </a:cubicBezTo>
                    <a:cubicBezTo>
                      <a:pt x="0" y="40"/>
                      <a:pt x="5" y="42"/>
                      <a:pt x="6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48"/>
              <p:cNvSpPr>
                <a:spLocks/>
              </p:cNvSpPr>
              <p:nvPr/>
            </p:nvSpPr>
            <p:spPr bwMode="auto">
              <a:xfrm>
                <a:off x="3594101" y="33337"/>
                <a:ext cx="123825" cy="139700"/>
              </a:xfrm>
              <a:custGeom>
                <a:avLst/>
                <a:gdLst>
                  <a:gd name="T0" fmla="*/ 32 w 33"/>
                  <a:gd name="T1" fmla="*/ 34 h 37"/>
                  <a:gd name="T2" fmla="*/ 5 w 33"/>
                  <a:gd name="T3" fmla="*/ 1 h 37"/>
                  <a:gd name="T4" fmla="*/ 0 w 33"/>
                  <a:gd name="T5" fmla="*/ 2 h 37"/>
                  <a:gd name="T6" fmla="*/ 28 w 33"/>
                  <a:gd name="T7" fmla="*/ 36 h 37"/>
                  <a:gd name="T8" fmla="*/ 32 w 33"/>
                  <a:gd name="T9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7">
                    <a:moveTo>
                      <a:pt x="32" y="34"/>
                    </a:moveTo>
                    <a:cubicBezTo>
                      <a:pt x="20" y="28"/>
                      <a:pt x="10" y="14"/>
                      <a:pt x="5" y="1"/>
                    </a:cubicBezTo>
                    <a:cubicBezTo>
                      <a:pt x="5" y="0"/>
                      <a:pt x="0" y="1"/>
                      <a:pt x="0" y="2"/>
                    </a:cubicBezTo>
                    <a:cubicBezTo>
                      <a:pt x="5" y="15"/>
                      <a:pt x="15" y="29"/>
                      <a:pt x="28" y="36"/>
                    </a:cubicBezTo>
                    <a:cubicBezTo>
                      <a:pt x="29" y="37"/>
                      <a:pt x="33" y="35"/>
                      <a:pt x="32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249"/>
              <p:cNvSpPr>
                <a:spLocks/>
              </p:cNvSpPr>
              <p:nvPr/>
            </p:nvSpPr>
            <p:spPr bwMode="auto">
              <a:xfrm>
                <a:off x="3552826" y="49212"/>
                <a:ext cx="165100" cy="85725"/>
              </a:xfrm>
              <a:custGeom>
                <a:avLst/>
                <a:gdLst>
                  <a:gd name="T0" fmla="*/ 3 w 44"/>
                  <a:gd name="T1" fmla="*/ 21 h 23"/>
                  <a:gd name="T2" fmla="*/ 44 w 44"/>
                  <a:gd name="T3" fmla="*/ 2 h 23"/>
                  <a:gd name="T4" fmla="*/ 39 w 44"/>
                  <a:gd name="T5" fmla="*/ 2 h 23"/>
                  <a:gd name="T6" fmla="*/ 4 w 44"/>
                  <a:gd name="T7" fmla="*/ 19 h 23"/>
                  <a:gd name="T8" fmla="*/ 3 w 44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3">
                    <a:moveTo>
                      <a:pt x="3" y="21"/>
                    </a:moveTo>
                    <a:cubicBezTo>
                      <a:pt x="19" y="23"/>
                      <a:pt x="36" y="17"/>
                      <a:pt x="44" y="2"/>
                    </a:cubicBezTo>
                    <a:cubicBezTo>
                      <a:pt x="44" y="1"/>
                      <a:pt x="39" y="0"/>
                      <a:pt x="39" y="2"/>
                    </a:cubicBezTo>
                    <a:cubicBezTo>
                      <a:pt x="32" y="14"/>
                      <a:pt x="19" y="21"/>
                      <a:pt x="4" y="19"/>
                    </a:cubicBezTo>
                    <a:cubicBezTo>
                      <a:pt x="2" y="19"/>
                      <a:pt x="0" y="21"/>
                      <a:pt x="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50"/>
              <p:cNvSpPr>
                <a:spLocks/>
              </p:cNvSpPr>
              <p:nvPr/>
            </p:nvSpPr>
            <p:spPr bwMode="auto">
              <a:xfrm>
                <a:off x="3541713" y="120650"/>
                <a:ext cx="115888" cy="669925"/>
              </a:xfrm>
              <a:custGeom>
                <a:avLst/>
                <a:gdLst>
                  <a:gd name="T0" fmla="*/ 26 w 31"/>
                  <a:gd name="T1" fmla="*/ 1 h 178"/>
                  <a:gd name="T2" fmla="*/ 0 w 31"/>
                  <a:gd name="T3" fmla="*/ 177 h 178"/>
                  <a:gd name="T4" fmla="*/ 5 w 31"/>
                  <a:gd name="T5" fmla="*/ 176 h 178"/>
                  <a:gd name="T6" fmla="*/ 31 w 31"/>
                  <a:gd name="T7" fmla="*/ 1 h 178"/>
                  <a:gd name="T8" fmla="*/ 26 w 31"/>
                  <a:gd name="T9" fmla="*/ 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8">
                    <a:moveTo>
                      <a:pt x="26" y="1"/>
                    </a:moveTo>
                    <a:cubicBezTo>
                      <a:pt x="18" y="60"/>
                      <a:pt x="11" y="118"/>
                      <a:pt x="0" y="177"/>
                    </a:cubicBezTo>
                    <a:cubicBezTo>
                      <a:pt x="0" y="178"/>
                      <a:pt x="5" y="178"/>
                      <a:pt x="5" y="176"/>
                    </a:cubicBezTo>
                    <a:cubicBezTo>
                      <a:pt x="16" y="118"/>
                      <a:pt x="23" y="59"/>
                      <a:pt x="31" y="1"/>
                    </a:cubicBezTo>
                    <a:cubicBezTo>
                      <a:pt x="31" y="0"/>
                      <a:pt x="26" y="0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251"/>
              <p:cNvSpPr>
                <a:spLocks/>
              </p:cNvSpPr>
              <p:nvPr/>
            </p:nvSpPr>
            <p:spPr bwMode="auto">
              <a:xfrm>
                <a:off x="3632201" y="90487"/>
                <a:ext cx="38100" cy="41275"/>
              </a:xfrm>
              <a:custGeom>
                <a:avLst/>
                <a:gdLst>
                  <a:gd name="T0" fmla="*/ 9 w 10"/>
                  <a:gd name="T1" fmla="*/ 6 h 11"/>
                  <a:gd name="T2" fmla="*/ 4 w 10"/>
                  <a:gd name="T3" fmla="*/ 10 h 11"/>
                  <a:gd name="T4" fmla="*/ 0 w 10"/>
                  <a:gd name="T5" fmla="*/ 5 h 11"/>
                  <a:gd name="T6" fmla="*/ 6 w 10"/>
                  <a:gd name="T7" fmla="*/ 1 h 11"/>
                  <a:gd name="T8" fmla="*/ 9 w 10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9" y="9"/>
                      <a:pt x="6" y="11"/>
                      <a:pt x="4" y="10"/>
                    </a:cubicBezTo>
                    <a:cubicBezTo>
                      <a:pt x="1" y="10"/>
                      <a:pt x="0" y="7"/>
                      <a:pt x="0" y="5"/>
                    </a:cubicBezTo>
                    <a:cubicBezTo>
                      <a:pt x="0" y="2"/>
                      <a:pt x="3" y="0"/>
                      <a:pt x="6" y="1"/>
                    </a:cubicBezTo>
                    <a:cubicBezTo>
                      <a:pt x="8" y="1"/>
                      <a:pt x="10" y="4"/>
                      <a:pt x="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252"/>
              <p:cNvSpPr>
                <a:spLocks/>
              </p:cNvSpPr>
              <p:nvPr/>
            </p:nvSpPr>
            <p:spPr bwMode="auto">
              <a:xfrm>
                <a:off x="3887788" y="-46038"/>
                <a:ext cx="173038" cy="112713"/>
              </a:xfrm>
              <a:custGeom>
                <a:avLst/>
                <a:gdLst>
                  <a:gd name="T0" fmla="*/ 40 w 46"/>
                  <a:gd name="T1" fmla="*/ 26 h 30"/>
                  <a:gd name="T2" fmla="*/ 6 w 46"/>
                  <a:gd name="T3" fmla="*/ 2 h 30"/>
                  <a:gd name="T4" fmla="*/ 1 w 46"/>
                  <a:gd name="T5" fmla="*/ 1 h 30"/>
                  <a:gd name="T6" fmla="*/ 42 w 46"/>
                  <a:gd name="T7" fmla="*/ 28 h 30"/>
                  <a:gd name="T8" fmla="*/ 40 w 46"/>
                  <a:gd name="T9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0">
                    <a:moveTo>
                      <a:pt x="40" y="26"/>
                    </a:moveTo>
                    <a:cubicBezTo>
                      <a:pt x="23" y="27"/>
                      <a:pt x="10" y="18"/>
                      <a:pt x="6" y="2"/>
                    </a:cubicBezTo>
                    <a:cubicBezTo>
                      <a:pt x="5" y="0"/>
                      <a:pt x="0" y="0"/>
                      <a:pt x="1" y="1"/>
                    </a:cubicBezTo>
                    <a:cubicBezTo>
                      <a:pt x="6" y="21"/>
                      <a:pt x="23" y="30"/>
                      <a:pt x="42" y="28"/>
                    </a:cubicBezTo>
                    <a:cubicBezTo>
                      <a:pt x="46" y="28"/>
                      <a:pt x="42" y="26"/>
                      <a:pt x="4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53"/>
              <p:cNvSpPr>
                <a:spLocks/>
              </p:cNvSpPr>
              <p:nvPr/>
            </p:nvSpPr>
            <p:spPr bwMode="auto">
              <a:xfrm>
                <a:off x="3873501" y="-57150"/>
                <a:ext cx="134938" cy="131763"/>
              </a:xfrm>
              <a:custGeom>
                <a:avLst/>
                <a:gdLst>
                  <a:gd name="T0" fmla="*/ 6 w 36"/>
                  <a:gd name="T1" fmla="*/ 34 h 35"/>
                  <a:gd name="T2" fmla="*/ 35 w 36"/>
                  <a:gd name="T3" fmla="*/ 3 h 35"/>
                  <a:gd name="T4" fmla="*/ 30 w 36"/>
                  <a:gd name="T5" fmla="*/ 2 h 35"/>
                  <a:gd name="T6" fmla="*/ 3 w 36"/>
                  <a:gd name="T7" fmla="*/ 32 h 35"/>
                  <a:gd name="T8" fmla="*/ 6 w 36"/>
                  <a:gd name="T9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5">
                    <a:moveTo>
                      <a:pt x="6" y="34"/>
                    </a:moveTo>
                    <a:cubicBezTo>
                      <a:pt x="22" y="31"/>
                      <a:pt x="34" y="20"/>
                      <a:pt x="35" y="3"/>
                    </a:cubicBezTo>
                    <a:cubicBezTo>
                      <a:pt x="36" y="1"/>
                      <a:pt x="31" y="0"/>
                      <a:pt x="30" y="2"/>
                    </a:cubicBezTo>
                    <a:cubicBezTo>
                      <a:pt x="29" y="18"/>
                      <a:pt x="18" y="29"/>
                      <a:pt x="3" y="32"/>
                    </a:cubicBezTo>
                    <a:cubicBezTo>
                      <a:pt x="0" y="33"/>
                      <a:pt x="5" y="35"/>
                      <a:pt x="6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54"/>
              <p:cNvSpPr>
                <a:spLocks/>
              </p:cNvSpPr>
              <p:nvPr/>
            </p:nvSpPr>
            <p:spPr bwMode="auto">
              <a:xfrm>
                <a:off x="3933826" y="-57150"/>
                <a:ext cx="71438" cy="166688"/>
              </a:xfrm>
              <a:custGeom>
                <a:avLst/>
                <a:gdLst>
                  <a:gd name="T0" fmla="*/ 18 w 19"/>
                  <a:gd name="T1" fmla="*/ 42 h 44"/>
                  <a:gd name="T2" fmla="*/ 5 w 19"/>
                  <a:gd name="T3" fmla="*/ 1 h 44"/>
                  <a:gd name="T4" fmla="*/ 0 w 19"/>
                  <a:gd name="T5" fmla="*/ 2 h 44"/>
                  <a:gd name="T6" fmla="*/ 14 w 19"/>
                  <a:gd name="T7" fmla="*/ 43 h 44"/>
                  <a:gd name="T8" fmla="*/ 18 w 19"/>
                  <a:gd name="T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18" y="42"/>
                    </a:moveTo>
                    <a:cubicBezTo>
                      <a:pt x="9" y="31"/>
                      <a:pt x="5" y="15"/>
                      <a:pt x="5" y="1"/>
                    </a:cubicBezTo>
                    <a:cubicBezTo>
                      <a:pt x="5" y="0"/>
                      <a:pt x="0" y="0"/>
                      <a:pt x="0" y="2"/>
                    </a:cubicBezTo>
                    <a:cubicBezTo>
                      <a:pt x="0" y="16"/>
                      <a:pt x="5" y="32"/>
                      <a:pt x="14" y="43"/>
                    </a:cubicBezTo>
                    <a:cubicBezTo>
                      <a:pt x="14" y="44"/>
                      <a:pt x="19" y="43"/>
                      <a:pt x="1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255"/>
              <p:cNvSpPr>
                <a:spLocks/>
              </p:cNvSpPr>
              <p:nvPr/>
            </p:nvSpPr>
            <p:spPr bwMode="auto">
              <a:xfrm>
                <a:off x="3862388" y="-4763"/>
                <a:ext cx="184150" cy="49213"/>
              </a:xfrm>
              <a:custGeom>
                <a:avLst/>
                <a:gdLst>
                  <a:gd name="T0" fmla="*/ 2 w 49"/>
                  <a:gd name="T1" fmla="*/ 6 h 13"/>
                  <a:gd name="T2" fmla="*/ 48 w 49"/>
                  <a:gd name="T3" fmla="*/ 1 h 13"/>
                  <a:gd name="T4" fmla="*/ 43 w 49"/>
                  <a:gd name="T5" fmla="*/ 1 h 13"/>
                  <a:gd name="T6" fmla="*/ 6 w 49"/>
                  <a:gd name="T7" fmla="*/ 5 h 13"/>
                  <a:gd name="T8" fmla="*/ 2 w 49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">
                    <a:moveTo>
                      <a:pt x="2" y="6"/>
                    </a:moveTo>
                    <a:cubicBezTo>
                      <a:pt x="17" y="13"/>
                      <a:pt x="35" y="13"/>
                      <a:pt x="48" y="1"/>
                    </a:cubicBezTo>
                    <a:cubicBezTo>
                      <a:pt x="49" y="0"/>
                      <a:pt x="44" y="0"/>
                      <a:pt x="43" y="1"/>
                    </a:cubicBezTo>
                    <a:cubicBezTo>
                      <a:pt x="33" y="10"/>
                      <a:pt x="19" y="11"/>
                      <a:pt x="6" y="5"/>
                    </a:cubicBezTo>
                    <a:cubicBezTo>
                      <a:pt x="5" y="4"/>
                      <a:pt x="0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256"/>
              <p:cNvSpPr>
                <a:spLocks/>
              </p:cNvSpPr>
              <p:nvPr/>
            </p:nvSpPr>
            <p:spPr bwMode="auto">
              <a:xfrm>
                <a:off x="3552826" y="36512"/>
                <a:ext cx="414338" cy="712788"/>
              </a:xfrm>
              <a:custGeom>
                <a:avLst/>
                <a:gdLst>
                  <a:gd name="T0" fmla="*/ 104 w 110"/>
                  <a:gd name="T1" fmla="*/ 1 h 189"/>
                  <a:gd name="T2" fmla="*/ 0 w 110"/>
                  <a:gd name="T3" fmla="*/ 188 h 189"/>
                  <a:gd name="T4" fmla="*/ 5 w 110"/>
                  <a:gd name="T5" fmla="*/ 188 h 189"/>
                  <a:gd name="T6" fmla="*/ 109 w 110"/>
                  <a:gd name="T7" fmla="*/ 2 h 189"/>
                  <a:gd name="T8" fmla="*/ 104 w 110"/>
                  <a:gd name="T9" fmla="*/ 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89">
                    <a:moveTo>
                      <a:pt x="104" y="1"/>
                    </a:moveTo>
                    <a:cubicBezTo>
                      <a:pt x="71" y="64"/>
                      <a:pt x="37" y="127"/>
                      <a:pt x="0" y="188"/>
                    </a:cubicBezTo>
                    <a:cubicBezTo>
                      <a:pt x="0" y="189"/>
                      <a:pt x="5" y="189"/>
                      <a:pt x="5" y="188"/>
                    </a:cubicBezTo>
                    <a:cubicBezTo>
                      <a:pt x="42" y="127"/>
                      <a:pt x="75" y="64"/>
                      <a:pt x="109" y="2"/>
                    </a:cubicBezTo>
                    <a:cubicBezTo>
                      <a:pt x="110" y="0"/>
                      <a:pt x="105" y="0"/>
                      <a:pt x="1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257"/>
              <p:cNvSpPr>
                <a:spLocks/>
              </p:cNvSpPr>
              <p:nvPr/>
            </p:nvSpPr>
            <p:spPr bwMode="auto">
              <a:xfrm>
                <a:off x="3940176" y="11112"/>
                <a:ext cx="38100" cy="41275"/>
              </a:xfrm>
              <a:custGeom>
                <a:avLst/>
                <a:gdLst>
                  <a:gd name="T0" fmla="*/ 9 w 10"/>
                  <a:gd name="T1" fmla="*/ 8 h 11"/>
                  <a:gd name="T2" fmla="*/ 3 w 10"/>
                  <a:gd name="T3" fmla="*/ 9 h 11"/>
                  <a:gd name="T4" fmla="*/ 1 w 10"/>
                  <a:gd name="T5" fmla="*/ 3 h 11"/>
                  <a:gd name="T6" fmla="*/ 7 w 10"/>
                  <a:gd name="T7" fmla="*/ 1 h 11"/>
                  <a:gd name="T8" fmla="*/ 9 w 1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8"/>
                    </a:moveTo>
                    <a:cubicBezTo>
                      <a:pt x="8" y="10"/>
                      <a:pt x="5" y="11"/>
                      <a:pt x="3" y="9"/>
                    </a:cubicBezTo>
                    <a:cubicBezTo>
                      <a:pt x="0" y="8"/>
                      <a:pt x="0" y="5"/>
                      <a:pt x="1" y="3"/>
                    </a:cubicBezTo>
                    <a:cubicBezTo>
                      <a:pt x="2" y="1"/>
                      <a:pt x="5" y="0"/>
                      <a:pt x="7" y="1"/>
                    </a:cubicBezTo>
                    <a:cubicBezTo>
                      <a:pt x="10" y="3"/>
                      <a:pt x="10" y="6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58"/>
              <p:cNvSpPr>
                <a:spLocks/>
              </p:cNvSpPr>
              <p:nvPr/>
            </p:nvSpPr>
            <p:spPr bwMode="auto">
              <a:xfrm>
                <a:off x="4016376" y="247650"/>
                <a:ext cx="131763" cy="155575"/>
              </a:xfrm>
              <a:custGeom>
                <a:avLst/>
                <a:gdLst>
                  <a:gd name="T0" fmla="*/ 32 w 35"/>
                  <a:gd name="T1" fmla="*/ 39 h 41"/>
                  <a:gd name="T2" fmla="*/ 7 w 35"/>
                  <a:gd name="T3" fmla="*/ 2 h 41"/>
                  <a:gd name="T4" fmla="*/ 2 w 35"/>
                  <a:gd name="T5" fmla="*/ 1 h 41"/>
                  <a:gd name="T6" fmla="*/ 30 w 35"/>
                  <a:gd name="T7" fmla="*/ 40 h 41"/>
                  <a:gd name="T8" fmla="*/ 32 w 35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1">
                    <a:moveTo>
                      <a:pt x="32" y="39"/>
                    </a:moveTo>
                    <a:cubicBezTo>
                      <a:pt x="15" y="33"/>
                      <a:pt x="5" y="19"/>
                      <a:pt x="7" y="2"/>
                    </a:cubicBezTo>
                    <a:cubicBezTo>
                      <a:pt x="7" y="1"/>
                      <a:pt x="2" y="0"/>
                      <a:pt x="2" y="1"/>
                    </a:cubicBezTo>
                    <a:cubicBezTo>
                      <a:pt x="0" y="21"/>
                      <a:pt x="12" y="35"/>
                      <a:pt x="30" y="40"/>
                    </a:cubicBezTo>
                    <a:cubicBezTo>
                      <a:pt x="32" y="41"/>
                      <a:pt x="35" y="40"/>
                      <a:pt x="32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259"/>
              <p:cNvSpPr>
                <a:spLocks/>
              </p:cNvSpPr>
              <p:nvPr/>
            </p:nvSpPr>
            <p:spPr bwMode="auto">
              <a:xfrm>
                <a:off x="3970338" y="274637"/>
                <a:ext cx="166688" cy="90488"/>
              </a:xfrm>
              <a:custGeom>
                <a:avLst/>
                <a:gdLst>
                  <a:gd name="T0" fmla="*/ 4 w 44"/>
                  <a:gd name="T1" fmla="*/ 22 h 24"/>
                  <a:gd name="T2" fmla="*/ 44 w 44"/>
                  <a:gd name="T3" fmla="*/ 2 h 24"/>
                  <a:gd name="T4" fmla="*/ 39 w 44"/>
                  <a:gd name="T5" fmla="*/ 1 h 24"/>
                  <a:gd name="T6" fmla="*/ 3 w 44"/>
                  <a:gd name="T7" fmla="*/ 19 h 24"/>
                  <a:gd name="T8" fmla="*/ 4 w 44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4">
                    <a:moveTo>
                      <a:pt x="4" y="22"/>
                    </a:moveTo>
                    <a:cubicBezTo>
                      <a:pt x="21" y="24"/>
                      <a:pt x="36" y="18"/>
                      <a:pt x="44" y="2"/>
                    </a:cubicBezTo>
                    <a:cubicBezTo>
                      <a:pt x="44" y="1"/>
                      <a:pt x="40" y="0"/>
                      <a:pt x="39" y="1"/>
                    </a:cubicBezTo>
                    <a:cubicBezTo>
                      <a:pt x="32" y="15"/>
                      <a:pt x="19" y="22"/>
                      <a:pt x="3" y="19"/>
                    </a:cubicBezTo>
                    <a:cubicBezTo>
                      <a:pt x="0" y="19"/>
                      <a:pt x="2" y="21"/>
                      <a:pt x="4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60"/>
              <p:cNvSpPr>
                <a:spLocks/>
              </p:cNvSpPr>
              <p:nvPr/>
            </p:nvSpPr>
            <p:spPr bwMode="auto">
              <a:xfrm>
                <a:off x="4043363" y="255587"/>
                <a:ext cx="44450" cy="173038"/>
              </a:xfrm>
              <a:custGeom>
                <a:avLst/>
                <a:gdLst>
                  <a:gd name="T0" fmla="*/ 10 w 12"/>
                  <a:gd name="T1" fmla="*/ 44 h 46"/>
                  <a:gd name="T2" fmla="*/ 12 w 12"/>
                  <a:gd name="T3" fmla="*/ 1 h 46"/>
                  <a:gd name="T4" fmla="*/ 7 w 12"/>
                  <a:gd name="T5" fmla="*/ 1 h 46"/>
                  <a:gd name="T6" fmla="*/ 5 w 12"/>
                  <a:gd name="T7" fmla="*/ 44 h 46"/>
                  <a:gd name="T8" fmla="*/ 10 w 12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6">
                    <a:moveTo>
                      <a:pt x="10" y="44"/>
                    </a:moveTo>
                    <a:cubicBezTo>
                      <a:pt x="5" y="30"/>
                      <a:pt x="7" y="14"/>
                      <a:pt x="12" y="1"/>
                    </a:cubicBezTo>
                    <a:cubicBezTo>
                      <a:pt x="12" y="0"/>
                      <a:pt x="7" y="0"/>
                      <a:pt x="7" y="1"/>
                    </a:cubicBezTo>
                    <a:cubicBezTo>
                      <a:pt x="2" y="14"/>
                      <a:pt x="0" y="31"/>
                      <a:pt x="5" y="44"/>
                    </a:cubicBezTo>
                    <a:cubicBezTo>
                      <a:pt x="5" y="46"/>
                      <a:pt x="10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261"/>
              <p:cNvSpPr>
                <a:spLocks/>
              </p:cNvSpPr>
              <p:nvPr/>
            </p:nvSpPr>
            <p:spPr bwMode="auto">
              <a:xfrm>
                <a:off x="3983038" y="293687"/>
                <a:ext cx="176213" cy="71438"/>
              </a:xfrm>
              <a:custGeom>
                <a:avLst/>
                <a:gdLst>
                  <a:gd name="T0" fmla="*/ 0 w 47"/>
                  <a:gd name="T1" fmla="*/ 2 h 19"/>
                  <a:gd name="T2" fmla="*/ 45 w 47"/>
                  <a:gd name="T3" fmla="*/ 13 h 19"/>
                  <a:gd name="T4" fmla="*/ 41 w 47"/>
                  <a:gd name="T5" fmla="*/ 12 h 19"/>
                  <a:gd name="T6" fmla="*/ 5 w 47"/>
                  <a:gd name="T7" fmla="*/ 1 h 19"/>
                  <a:gd name="T8" fmla="*/ 0 w 47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9">
                    <a:moveTo>
                      <a:pt x="0" y="2"/>
                    </a:moveTo>
                    <a:cubicBezTo>
                      <a:pt x="12" y="14"/>
                      <a:pt x="29" y="19"/>
                      <a:pt x="45" y="13"/>
                    </a:cubicBezTo>
                    <a:cubicBezTo>
                      <a:pt x="47" y="12"/>
                      <a:pt x="42" y="11"/>
                      <a:pt x="41" y="12"/>
                    </a:cubicBezTo>
                    <a:cubicBezTo>
                      <a:pt x="28" y="17"/>
                      <a:pt x="14" y="11"/>
                      <a:pt x="5" y="1"/>
                    </a:cubicBezTo>
                    <a:cubicBezTo>
                      <a:pt x="4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262"/>
              <p:cNvSpPr>
                <a:spLocks/>
              </p:cNvSpPr>
              <p:nvPr/>
            </p:nvSpPr>
            <p:spPr bwMode="auto">
              <a:xfrm>
                <a:off x="3530601" y="346075"/>
                <a:ext cx="538163" cy="439738"/>
              </a:xfrm>
              <a:custGeom>
                <a:avLst/>
                <a:gdLst>
                  <a:gd name="T0" fmla="*/ 137 w 143"/>
                  <a:gd name="T1" fmla="*/ 1 h 117"/>
                  <a:gd name="T2" fmla="*/ 1 w 143"/>
                  <a:gd name="T3" fmla="*/ 115 h 117"/>
                  <a:gd name="T4" fmla="*/ 6 w 143"/>
                  <a:gd name="T5" fmla="*/ 116 h 117"/>
                  <a:gd name="T6" fmla="*/ 141 w 143"/>
                  <a:gd name="T7" fmla="*/ 2 h 117"/>
                  <a:gd name="T8" fmla="*/ 137 w 143"/>
                  <a:gd name="T9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17">
                    <a:moveTo>
                      <a:pt x="137" y="1"/>
                    </a:moveTo>
                    <a:cubicBezTo>
                      <a:pt x="92" y="39"/>
                      <a:pt x="48" y="79"/>
                      <a:pt x="1" y="115"/>
                    </a:cubicBezTo>
                    <a:cubicBezTo>
                      <a:pt x="0" y="116"/>
                      <a:pt x="5" y="117"/>
                      <a:pt x="6" y="116"/>
                    </a:cubicBezTo>
                    <a:cubicBezTo>
                      <a:pt x="52" y="79"/>
                      <a:pt x="97" y="40"/>
                      <a:pt x="141" y="2"/>
                    </a:cubicBezTo>
                    <a:cubicBezTo>
                      <a:pt x="143" y="0"/>
                      <a:pt x="138" y="0"/>
                      <a:pt x="1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263"/>
              <p:cNvSpPr>
                <a:spLocks/>
              </p:cNvSpPr>
              <p:nvPr/>
            </p:nvSpPr>
            <p:spPr bwMode="auto">
              <a:xfrm>
                <a:off x="4043363" y="323850"/>
                <a:ext cx="41275" cy="36513"/>
              </a:xfrm>
              <a:custGeom>
                <a:avLst/>
                <a:gdLst>
                  <a:gd name="T0" fmla="*/ 9 w 11"/>
                  <a:gd name="T1" fmla="*/ 9 h 10"/>
                  <a:gd name="T2" fmla="*/ 2 w 11"/>
                  <a:gd name="T3" fmla="*/ 8 h 10"/>
                  <a:gd name="T4" fmla="*/ 3 w 11"/>
                  <a:gd name="T5" fmla="*/ 1 h 10"/>
                  <a:gd name="T6" fmla="*/ 9 w 11"/>
                  <a:gd name="T7" fmla="*/ 2 h 10"/>
                  <a:gd name="T8" fmla="*/ 9 w 11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9" y="9"/>
                    </a:moveTo>
                    <a:cubicBezTo>
                      <a:pt x="7" y="10"/>
                      <a:pt x="4" y="10"/>
                      <a:pt x="2" y="8"/>
                    </a:cubicBezTo>
                    <a:cubicBezTo>
                      <a:pt x="0" y="6"/>
                      <a:pt x="1" y="3"/>
                      <a:pt x="3" y="1"/>
                    </a:cubicBezTo>
                    <a:cubicBezTo>
                      <a:pt x="5" y="0"/>
                      <a:pt x="8" y="0"/>
                      <a:pt x="9" y="2"/>
                    </a:cubicBezTo>
                    <a:cubicBezTo>
                      <a:pt x="11" y="4"/>
                      <a:pt x="11" y="7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64"/>
              <p:cNvSpPr>
                <a:spLocks/>
              </p:cNvSpPr>
              <p:nvPr/>
            </p:nvSpPr>
            <p:spPr bwMode="auto">
              <a:xfrm>
                <a:off x="4156076" y="474662"/>
                <a:ext cx="93663" cy="179388"/>
              </a:xfrm>
              <a:custGeom>
                <a:avLst/>
                <a:gdLst>
                  <a:gd name="T0" fmla="*/ 23 w 25"/>
                  <a:gd name="T1" fmla="*/ 46 h 48"/>
                  <a:gd name="T2" fmla="*/ 13 w 25"/>
                  <a:gd name="T3" fmla="*/ 2 h 48"/>
                  <a:gd name="T4" fmla="*/ 9 w 25"/>
                  <a:gd name="T5" fmla="*/ 1 h 48"/>
                  <a:gd name="T6" fmla="*/ 19 w 25"/>
                  <a:gd name="T7" fmla="*/ 47 h 48"/>
                  <a:gd name="T8" fmla="*/ 23 w 25"/>
                  <a:gd name="T9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8">
                    <a:moveTo>
                      <a:pt x="23" y="46"/>
                    </a:moveTo>
                    <a:cubicBezTo>
                      <a:pt x="10" y="35"/>
                      <a:pt x="5" y="19"/>
                      <a:pt x="13" y="2"/>
                    </a:cubicBezTo>
                    <a:cubicBezTo>
                      <a:pt x="14" y="1"/>
                      <a:pt x="9" y="0"/>
                      <a:pt x="9" y="1"/>
                    </a:cubicBezTo>
                    <a:cubicBezTo>
                      <a:pt x="0" y="18"/>
                      <a:pt x="5" y="35"/>
                      <a:pt x="19" y="47"/>
                    </a:cubicBezTo>
                    <a:cubicBezTo>
                      <a:pt x="20" y="48"/>
                      <a:pt x="25" y="48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65"/>
              <p:cNvSpPr>
                <a:spLocks/>
              </p:cNvSpPr>
              <p:nvPr/>
            </p:nvSpPr>
            <p:spPr bwMode="auto">
              <a:xfrm>
                <a:off x="4098926" y="534987"/>
                <a:ext cx="188913" cy="55563"/>
              </a:xfrm>
              <a:custGeom>
                <a:avLst/>
                <a:gdLst>
                  <a:gd name="T0" fmla="*/ 2 w 50"/>
                  <a:gd name="T1" fmla="*/ 5 h 15"/>
                  <a:gd name="T2" fmla="*/ 49 w 50"/>
                  <a:gd name="T3" fmla="*/ 3 h 15"/>
                  <a:gd name="T4" fmla="*/ 44 w 50"/>
                  <a:gd name="T5" fmla="*/ 1 h 15"/>
                  <a:gd name="T6" fmla="*/ 6 w 50"/>
                  <a:gd name="T7" fmla="*/ 4 h 15"/>
                  <a:gd name="T8" fmla="*/ 2 w 50"/>
                  <a:gd name="T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">
                    <a:moveTo>
                      <a:pt x="2" y="5"/>
                    </a:moveTo>
                    <a:cubicBezTo>
                      <a:pt x="18" y="14"/>
                      <a:pt x="35" y="15"/>
                      <a:pt x="49" y="3"/>
                    </a:cubicBezTo>
                    <a:cubicBezTo>
                      <a:pt x="50" y="2"/>
                      <a:pt x="45" y="0"/>
                      <a:pt x="44" y="1"/>
                    </a:cubicBezTo>
                    <a:cubicBezTo>
                      <a:pt x="33" y="11"/>
                      <a:pt x="19" y="12"/>
                      <a:pt x="6" y="4"/>
                    </a:cubicBezTo>
                    <a:cubicBezTo>
                      <a:pt x="5" y="4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66"/>
              <p:cNvSpPr>
                <a:spLocks/>
              </p:cNvSpPr>
              <p:nvPr/>
            </p:nvSpPr>
            <p:spPr bwMode="auto">
              <a:xfrm>
                <a:off x="4156076" y="496887"/>
                <a:ext cx="93663" cy="157163"/>
              </a:xfrm>
              <a:custGeom>
                <a:avLst/>
                <a:gdLst>
                  <a:gd name="T0" fmla="*/ 5 w 25"/>
                  <a:gd name="T1" fmla="*/ 40 h 42"/>
                  <a:gd name="T2" fmla="*/ 24 w 25"/>
                  <a:gd name="T3" fmla="*/ 2 h 42"/>
                  <a:gd name="T4" fmla="*/ 19 w 25"/>
                  <a:gd name="T5" fmla="*/ 1 h 42"/>
                  <a:gd name="T6" fmla="*/ 0 w 25"/>
                  <a:gd name="T7" fmla="*/ 40 h 42"/>
                  <a:gd name="T8" fmla="*/ 5 w 25"/>
                  <a:gd name="T9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2">
                    <a:moveTo>
                      <a:pt x="5" y="40"/>
                    </a:moveTo>
                    <a:cubicBezTo>
                      <a:pt x="6" y="26"/>
                      <a:pt x="14" y="11"/>
                      <a:pt x="24" y="2"/>
                    </a:cubicBezTo>
                    <a:cubicBezTo>
                      <a:pt x="25" y="0"/>
                      <a:pt x="20" y="0"/>
                      <a:pt x="19" y="1"/>
                    </a:cubicBezTo>
                    <a:cubicBezTo>
                      <a:pt x="9" y="11"/>
                      <a:pt x="1" y="26"/>
                      <a:pt x="0" y="40"/>
                    </a:cubicBezTo>
                    <a:cubicBezTo>
                      <a:pt x="0" y="42"/>
                      <a:pt x="5" y="41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67"/>
              <p:cNvSpPr>
                <a:spLocks/>
              </p:cNvSpPr>
              <p:nvPr/>
            </p:nvSpPr>
            <p:spPr bwMode="auto">
              <a:xfrm>
                <a:off x="4132263" y="500062"/>
                <a:ext cx="150813" cy="106363"/>
              </a:xfrm>
              <a:custGeom>
                <a:avLst/>
                <a:gdLst>
                  <a:gd name="T0" fmla="*/ 0 w 40"/>
                  <a:gd name="T1" fmla="*/ 1 h 28"/>
                  <a:gd name="T2" fmla="*/ 35 w 40"/>
                  <a:gd name="T3" fmla="*/ 28 h 28"/>
                  <a:gd name="T4" fmla="*/ 36 w 40"/>
                  <a:gd name="T5" fmla="*/ 26 h 28"/>
                  <a:gd name="T6" fmla="*/ 5 w 40"/>
                  <a:gd name="T7" fmla="*/ 1 h 28"/>
                  <a:gd name="T8" fmla="*/ 0 w 40"/>
                  <a:gd name="T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8">
                    <a:moveTo>
                      <a:pt x="0" y="1"/>
                    </a:moveTo>
                    <a:cubicBezTo>
                      <a:pt x="6" y="16"/>
                      <a:pt x="18" y="27"/>
                      <a:pt x="35" y="28"/>
                    </a:cubicBezTo>
                    <a:cubicBezTo>
                      <a:pt x="37" y="28"/>
                      <a:pt x="40" y="26"/>
                      <a:pt x="36" y="26"/>
                    </a:cubicBezTo>
                    <a:cubicBezTo>
                      <a:pt x="21" y="25"/>
                      <a:pt x="10" y="14"/>
                      <a:pt x="5" y="1"/>
                    </a:cubicBezTo>
                    <a:cubicBezTo>
                      <a:pt x="5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68"/>
              <p:cNvSpPr>
                <a:spLocks/>
              </p:cNvSpPr>
              <p:nvPr/>
            </p:nvSpPr>
            <p:spPr bwMode="auto">
              <a:xfrm>
                <a:off x="3525838" y="571500"/>
                <a:ext cx="671513" cy="214313"/>
              </a:xfrm>
              <a:custGeom>
                <a:avLst/>
                <a:gdLst>
                  <a:gd name="T0" fmla="*/ 172 w 178"/>
                  <a:gd name="T1" fmla="*/ 1 h 57"/>
                  <a:gd name="T2" fmla="*/ 3 w 178"/>
                  <a:gd name="T3" fmla="*/ 55 h 57"/>
                  <a:gd name="T4" fmla="*/ 6 w 178"/>
                  <a:gd name="T5" fmla="*/ 56 h 57"/>
                  <a:gd name="T6" fmla="*/ 175 w 178"/>
                  <a:gd name="T7" fmla="*/ 2 h 57"/>
                  <a:gd name="T8" fmla="*/ 172 w 178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57">
                    <a:moveTo>
                      <a:pt x="172" y="1"/>
                    </a:moveTo>
                    <a:cubicBezTo>
                      <a:pt x="116" y="19"/>
                      <a:pt x="60" y="39"/>
                      <a:pt x="3" y="55"/>
                    </a:cubicBezTo>
                    <a:cubicBezTo>
                      <a:pt x="0" y="56"/>
                      <a:pt x="4" y="57"/>
                      <a:pt x="6" y="56"/>
                    </a:cubicBezTo>
                    <a:cubicBezTo>
                      <a:pt x="63" y="40"/>
                      <a:pt x="119" y="21"/>
                      <a:pt x="175" y="2"/>
                    </a:cubicBezTo>
                    <a:cubicBezTo>
                      <a:pt x="178" y="1"/>
                      <a:pt x="173" y="0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69"/>
              <p:cNvSpPr>
                <a:spLocks/>
              </p:cNvSpPr>
              <p:nvPr/>
            </p:nvSpPr>
            <p:spPr bwMode="auto">
              <a:xfrm>
                <a:off x="4170363" y="552450"/>
                <a:ext cx="41275" cy="42863"/>
              </a:xfrm>
              <a:custGeom>
                <a:avLst/>
                <a:gdLst>
                  <a:gd name="T0" fmla="*/ 7 w 11"/>
                  <a:gd name="T1" fmla="*/ 10 h 11"/>
                  <a:gd name="T2" fmla="*/ 1 w 11"/>
                  <a:gd name="T3" fmla="*/ 7 h 11"/>
                  <a:gd name="T4" fmla="*/ 4 w 11"/>
                  <a:gd name="T5" fmla="*/ 1 h 11"/>
                  <a:gd name="T6" fmla="*/ 10 w 11"/>
                  <a:gd name="T7" fmla="*/ 4 h 11"/>
                  <a:gd name="T8" fmla="*/ 7 w 1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10"/>
                    </a:moveTo>
                    <a:cubicBezTo>
                      <a:pt x="4" y="11"/>
                      <a:pt x="2" y="9"/>
                      <a:pt x="1" y="7"/>
                    </a:cubicBezTo>
                    <a:cubicBezTo>
                      <a:pt x="0" y="4"/>
                      <a:pt x="2" y="1"/>
                      <a:pt x="4" y="1"/>
                    </a:cubicBezTo>
                    <a:cubicBezTo>
                      <a:pt x="7" y="0"/>
                      <a:pt x="9" y="1"/>
                      <a:pt x="10" y="4"/>
                    </a:cubicBezTo>
                    <a:cubicBezTo>
                      <a:pt x="11" y="6"/>
                      <a:pt x="9" y="9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270"/>
              <p:cNvSpPr>
                <a:spLocks/>
              </p:cNvSpPr>
              <p:nvPr/>
            </p:nvSpPr>
            <p:spPr bwMode="auto">
              <a:xfrm>
                <a:off x="4362451" y="744537"/>
                <a:ext cx="84138" cy="185738"/>
              </a:xfrm>
              <a:custGeom>
                <a:avLst/>
                <a:gdLst>
                  <a:gd name="T0" fmla="*/ 14 w 22"/>
                  <a:gd name="T1" fmla="*/ 47 h 49"/>
                  <a:gd name="T2" fmla="*/ 21 w 22"/>
                  <a:gd name="T3" fmla="*/ 3 h 49"/>
                  <a:gd name="T4" fmla="*/ 17 w 22"/>
                  <a:gd name="T5" fmla="*/ 1 h 49"/>
                  <a:gd name="T6" fmla="*/ 9 w 22"/>
                  <a:gd name="T7" fmla="*/ 47 h 49"/>
                  <a:gd name="T8" fmla="*/ 14 w 22"/>
                  <a:gd name="T9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9">
                    <a:moveTo>
                      <a:pt x="14" y="47"/>
                    </a:moveTo>
                    <a:cubicBezTo>
                      <a:pt x="5" y="31"/>
                      <a:pt x="7" y="15"/>
                      <a:pt x="21" y="3"/>
                    </a:cubicBezTo>
                    <a:cubicBezTo>
                      <a:pt x="22" y="2"/>
                      <a:pt x="18" y="0"/>
                      <a:pt x="17" y="1"/>
                    </a:cubicBezTo>
                    <a:cubicBezTo>
                      <a:pt x="2" y="14"/>
                      <a:pt x="0" y="31"/>
                      <a:pt x="9" y="47"/>
                    </a:cubicBezTo>
                    <a:cubicBezTo>
                      <a:pt x="10" y="49"/>
                      <a:pt x="14" y="49"/>
                      <a:pt x="14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71"/>
              <p:cNvSpPr>
                <a:spLocks/>
              </p:cNvSpPr>
              <p:nvPr/>
            </p:nvSpPr>
            <p:spPr bwMode="auto">
              <a:xfrm>
                <a:off x="4318001" y="782637"/>
                <a:ext cx="176213" cy="79375"/>
              </a:xfrm>
              <a:custGeom>
                <a:avLst/>
                <a:gdLst>
                  <a:gd name="T0" fmla="*/ 1 w 47"/>
                  <a:gd name="T1" fmla="*/ 1 h 21"/>
                  <a:gd name="T2" fmla="*/ 46 w 47"/>
                  <a:gd name="T3" fmla="*/ 15 h 21"/>
                  <a:gd name="T4" fmla="*/ 42 w 47"/>
                  <a:gd name="T5" fmla="*/ 13 h 21"/>
                  <a:gd name="T6" fmla="*/ 6 w 47"/>
                  <a:gd name="T7" fmla="*/ 1 h 21"/>
                  <a:gd name="T8" fmla="*/ 1 w 47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1">
                    <a:moveTo>
                      <a:pt x="1" y="1"/>
                    </a:moveTo>
                    <a:cubicBezTo>
                      <a:pt x="12" y="16"/>
                      <a:pt x="29" y="21"/>
                      <a:pt x="46" y="15"/>
                    </a:cubicBezTo>
                    <a:cubicBezTo>
                      <a:pt x="47" y="15"/>
                      <a:pt x="43" y="13"/>
                      <a:pt x="42" y="13"/>
                    </a:cubicBezTo>
                    <a:cubicBezTo>
                      <a:pt x="27" y="18"/>
                      <a:pt x="15" y="13"/>
                      <a:pt x="6" y="1"/>
                    </a:cubicBezTo>
                    <a:cubicBezTo>
                      <a:pt x="5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272"/>
              <p:cNvSpPr>
                <a:spLocks/>
              </p:cNvSpPr>
              <p:nvPr/>
            </p:nvSpPr>
            <p:spPr bwMode="auto">
              <a:xfrm>
                <a:off x="4332288" y="782637"/>
                <a:ext cx="147638" cy="117475"/>
              </a:xfrm>
              <a:custGeom>
                <a:avLst/>
                <a:gdLst>
                  <a:gd name="T0" fmla="*/ 5 w 39"/>
                  <a:gd name="T1" fmla="*/ 30 h 31"/>
                  <a:gd name="T2" fmla="*/ 36 w 39"/>
                  <a:gd name="T3" fmla="*/ 1 h 31"/>
                  <a:gd name="T4" fmla="*/ 32 w 39"/>
                  <a:gd name="T5" fmla="*/ 0 h 31"/>
                  <a:gd name="T6" fmla="*/ 0 w 39"/>
                  <a:gd name="T7" fmla="*/ 30 h 31"/>
                  <a:gd name="T8" fmla="*/ 5 w 39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5" y="30"/>
                    </a:moveTo>
                    <a:cubicBezTo>
                      <a:pt x="11" y="18"/>
                      <a:pt x="24" y="7"/>
                      <a:pt x="36" y="1"/>
                    </a:cubicBezTo>
                    <a:cubicBezTo>
                      <a:pt x="39" y="0"/>
                      <a:pt x="34" y="0"/>
                      <a:pt x="32" y="0"/>
                    </a:cubicBezTo>
                    <a:cubicBezTo>
                      <a:pt x="20" y="6"/>
                      <a:pt x="6" y="17"/>
                      <a:pt x="0" y="30"/>
                    </a:cubicBezTo>
                    <a:cubicBezTo>
                      <a:pt x="0" y="31"/>
                      <a:pt x="5" y="31"/>
                      <a:pt x="5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273"/>
              <p:cNvSpPr>
                <a:spLocks/>
              </p:cNvSpPr>
              <p:nvPr/>
            </p:nvSpPr>
            <p:spPr bwMode="auto">
              <a:xfrm>
                <a:off x="4362451" y="749300"/>
                <a:ext cx="106363" cy="146050"/>
              </a:xfrm>
              <a:custGeom>
                <a:avLst/>
                <a:gdLst>
                  <a:gd name="T0" fmla="*/ 1 w 28"/>
                  <a:gd name="T1" fmla="*/ 2 h 39"/>
                  <a:gd name="T2" fmla="*/ 22 w 28"/>
                  <a:gd name="T3" fmla="*/ 38 h 39"/>
                  <a:gd name="T4" fmla="*/ 26 w 28"/>
                  <a:gd name="T5" fmla="*/ 37 h 39"/>
                  <a:gd name="T6" fmla="*/ 6 w 28"/>
                  <a:gd name="T7" fmla="*/ 1 h 39"/>
                  <a:gd name="T8" fmla="*/ 1 w 28"/>
                  <a:gd name="T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1" y="2"/>
                    </a:moveTo>
                    <a:cubicBezTo>
                      <a:pt x="0" y="17"/>
                      <a:pt x="8" y="32"/>
                      <a:pt x="22" y="38"/>
                    </a:cubicBezTo>
                    <a:cubicBezTo>
                      <a:pt x="24" y="39"/>
                      <a:pt x="28" y="38"/>
                      <a:pt x="26" y="37"/>
                    </a:cubicBezTo>
                    <a:cubicBezTo>
                      <a:pt x="12" y="31"/>
                      <a:pt x="5" y="16"/>
                      <a:pt x="6" y="1"/>
                    </a:cubicBezTo>
                    <a:cubicBezTo>
                      <a:pt x="6" y="0"/>
                      <a:pt x="1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74"/>
              <p:cNvSpPr>
                <a:spLocks/>
              </p:cNvSpPr>
              <p:nvPr/>
            </p:nvSpPr>
            <p:spPr bwMode="auto">
              <a:xfrm>
                <a:off x="3609976" y="760412"/>
                <a:ext cx="787400" cy="79375"/>
              </a:xfrm>
              <a:custGeom>
                <a:avLst/>
                <a:gdLst>
                  <a:gd name="T0" fmla="*/ 206 w 209"/>
                  <a:gd name="T1" fmla="*/ 19 h 21"/>
                  <a:gd name="T2" fmla="*/ 5 w 209"/>
                  <a:gd name="T3" fmla="*/ 0 h 21"/>
                  <a:gd name="T4" fmla="*/ 3 w 209"/>
                  <a:gd name="T5" fmla="*/ 2 h 21"/>
                  <a:gd name="T6" fmla="*/ 204 w 209"/>
                  <a:gd name="T7" fmla="*/ 21 h 21"/>
                  <a:gd name="T8" fmla="*/ 206 w 209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21">
                    <a:moveTo>
                      <a:pt x="206" y="19"/>
                    </a:moveTo>
                    <a:cubicBezTo>
                      <a:pt x="139" y="15"/>
                      <a:pt x="72" y="7"/>
                      <a:pt x="5" y="0"/>
                    </a:cubicBezTo>
                    <a:cubicBezTo>
                      <a:pt x="4" y="0"/>
                      <a:pt x="0" y="2"/>
                      <a:pt x="3" y="2"/>
                    </a:cubicBezTo>
                    <a:cubicBezTo>
                      <a:pt x="70" y="9"/>
                      <a:pt x="137" y="17"/>
                      <a:pt x="204" y="21"/>
                    </a:cubicBezTo>
                    <a:cubicBezTo>
                      <a:pt x="207" y="21"/>
                      <a:pt x="209" y="19"/>
                      <a:pt x="206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75"/>
              <p:cNvSpPr>
                <a:spLocks/>
              </p:cNvSpPr>
              <p:nvPr/>
            </p:nvSpPr>
            <p:spPr bwMode="auto">
              <a:xfrm>
                <a:off x="4373563" y="815975"/>
                <a:ext cx="38100" cy="38100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5 h 10"/>
                  <a:gd name="T4" fmla="*/ 6 w 10"/>
                  <a:gd name="T5" fmla="*/ 0 h 10"/>
                  <a:gd name="T6" fmla="*/ 10 w 10"/>
                  <a:gd name="T7" fmla="*/ 6 h 10"/>
                  <a:gd name="T8" fmla="*/ 5 w 1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1" y="5"/>
                    </a:cubicBezTo>
                    <a:cubicBezTo>
                      <a:pt x="1" y="2"/>
                      <a:pt x="3" y="0"/>
                      <a:pt x="6" y="0"/>
                    </a:cubicBezTo>
                    <a:cubicBezTo>
                      <a:pt x="8" y="1"/>
                      <a:pt x="10" y="3"/>
                      <a:pt x="10" y="6"/>
                    </a:cubicBezTo>
                    <a:cubicBezTo>
                      <a:pt x="10" y="8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76"/>
              <p:cNvSpPr>
                <a:spLocks/>
              </p:cNvSpPr>
              <p:nvPr/>
            </p:nvSpPr>
            <p:spPr bwMode="auto">
              <a:xfrm>
                <a:off x="4260851" y="1050925"/>
                <a:ext cx="117475" cy="157163"/>
              </a:xfrm>
              <a:custGeom>
                <a:avLst/>
                <a:gdLst>
                  <a:gd name="T0" fmla="*/ 7 w 31"/>
                  <a:gd name="T1" fmla="*/ 41 h 42"/>
                  <a:gd name="T2" fmla="*/ 30 w 31"/>
                  <a:gd name="T3" fmla="*/ 2 h 42"/>
                  <a:gd name="T4" fmla="*/ 26 w 31"/>
                  <a:gd name="T5" fmla="*/ 0 h 42"/>
                  <a:gd name="T6" fmla="*/ 2 w 31"/>
                  <a:gd name="T7" fmla="*/ 40 h 42"/>
                  <a:gd name="T8" fmla="*/ 7 w 31"/>
                  <a:gd name="T9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2">
                    <a:moveTo>
                      <a:pt x="7" y="41"/>
                    </a:moveTo>
                    <a:cubicBezTo>
                      <a:pt x="5" y="23"/>
                      <a:pt x="12" y="8"/>
                      <a:pt x="30" y="2"/>
                    </a:cubicBezTo>
                    <a:cubicBezTo>
                      <a:pt x="31" y="1"/>
                      <a:pt x="27" y="0"/>
                      <a:pt x="26" y="0"/>
                    </a:cubicBezTo>
                    <a:cubicBezTo>
                      <a:pt x="8" y="6"/>
                      <a:pt x="0" y="22"/>
                      <a:pt x="2" y="40"/>
                    </a:cubicBezTo>
                    <a:cubicBezTo>
                      <a:pt x="2" y="42"/>
                      <a:pt x="7" y="42"/>
                      <a:pt x="7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77"/>
              <p:cNvSpPr>
                <a:spLocks/>
              </p:cNvSpPr>
              <p:nvPr/>
            </p:nvSpPr>
            <p:spPr bwMode="auto">
              <a:xfrm>
                <a:off x="4246563" y="1042988"/>
                <a:ext cx="150813" cy="109538"/>
              </a:xfrm>
              <a:custGeom>
                <a:avLst/>
                <a:gdLst>
                  <a:gd name="T0" fmla="*/ 0 w 40"/>
                  <a:gd name="T1" fmla="*/ 2 h 29"/>
                  <a:gd name="T2" fmla="*/ 37 w 40"/>
                  <a:gd name="T3" fmla="*/ 29 h 29"/>
                  <a:gd name="T4" fmla="*/ 35 w 40"/>
                  <a:gd name="T5" fmla="*/ 27 h 29"/>
                  <a:gd name="T6" fmla="*/ 5 w 40"/>
                  <a:gd name="T7" fmla="*/ 2 h 29"/>
                  <a:gd name="T8" fmla="*/ 0 w 40"/>
                  <a:gd name="T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9">
                    <a:moveTo>
                      <a:pt x="0" y="2"/>
                    </a:moveTo>
                    <a:cubicBezTo>
                      <a:pt x="5" y="19"/>
                      <a:pt x="19" y="29"/>
                      <a:pt x="37" y="29"/>
                    </a:cubicBezTo>
                    <a:cubicBezTo>
                      <a:pt x="40" y="29"/>
                      <a:pt x="36" y="27"/>
                      <a:pt x="35" y="27"/>
                    </a:cubicBezTo>
                    <a:cubicBezTo>
                      <a:pt x="19" y="27"/>
                      <a:pt x="9" y="16"/>
                      <a:pt x="5" y="2"/>
                    </a:cubicBezTo>
                    <a:cubicBezTo>
                      <a:pt x="5" y="1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78"/>
              <p:cNvSpPr>
                <a:spLocks/>
              </p:cNvSpPr>
              <p:nvPr/>
            </p:nvSpPr>
            <p:spPr bwMode="auto">
              <a:xfrm>
                <a:off x="4216401" y="1087438"/>
                <a:ext cx="176213" cy="71438"/>
              </a:xfrm>
              <a:custGeom>
                <a:avLst/>
                <a:gdLst>
                  <a:gd name="T0" fmla="*/ 6 w 47"/>
                  <a:gd name="T1" fmla="*/ 18 h 19"/>
                  <a:gd name="T2" fmla="*/ 44 w 47"/>
                  <a:gd name="T3" fmla="*/ 3 h 19"/>
                  <a:gd name="T4" fmla="*/ 43 w 47"/>
                  <a:gd name="T5" fmla="*/ 1 h 19"/>
                  <a:gd name="T6" fmla="*/ 2 w 47"/>
                  <a:gd name="T7" fmla="*/ 18 h 19"/>
                  <a:gd name="T8" fmla="*/ 6 w 47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9">
                    <a:moveTo>
                      <a:pt x="6" y="18"/>
                    </a:moveTo>
                    <a:cubicBezTo>
                      <a:pt x="16" y="9"/>
                      <a:pt x="31" y="4"/>
                      <a:pt x="44" y="3"/>
                    </a:cubicBezTo>
                    <a:cubicBezTo>
                      <a:pt x="47" y="3"/>
                      <a:pt x="46" y="0"/>
                      <a:pt x="43" y="1"/>
                    </a:cubicBezTo>
                    <a:cubicBezTo>
                      <a:pt x="29" y="2"/>
                      <a:pt x="12" y="8"/>
                      <a:pt x="2" y="18"/>
                    </a:cubicBezTo>
                    <a:cubicBezTo>
                      <a:pt x="0" y="19"/>
                      <a:pt x="5" y="19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79"/>
              <p:cNvSpPr>
                <a:spLocks/>
              </p:cNvSpPr>
              <p:nvPr/>
            </p:nvSpPr>
            <p:spPr bwMode="auto">
              <a:xfrm>
                <a:off x="4276726" y="1027113"/>
                <a:ext cx="71438" cy="166688"/>
              </a:xfrm>
              <a:custGeom>
                <a:avLst/>
                <a:gdLst>
                  <a:gd name="T0" fmla="*/ 6 w 19"/>
                  <a:gd name="T1" fmla="*/ 2 h 44"/>
                  <a:gd name="T2" fmla="*/ 13 w 19"/>
                  <a:gd name="T3" fmla="*/ 43 h 44"/>
                  <a:gd name="T4" fmla="*/ 18 w 19"/>
                  <a:gd name="T5" fmla="*/ 42 h 44"/>
                  <a:gd name="T6" fmla="*/ 11 w 19"/>
                  <a:gd name="T7" fmla="*/ 2 h 44"/>
                  <a:gd name="T8" fmla="*/ 6 w 19"/>
                  <a:gd name="T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6" y="2"/>
                    </a:moveTo>
                    <a:cubicBezTo>
                      <a:pt x="0" y="16"/>
                      <a:pt x="2" y="32"/>
                      <a:pt x="13" y="43"/>
                    </a:cubicBezTo>
                    <a:cubicBezTo>
                      <a:pt x="15" y="44"/>
                      <a:pt x="19" y="43"/>
                      <a:pt x="18" y="42"/>
                    </a:cubicBezTo>
                    <a:cubicBezTo>
                      <a:pt x="7" y="32"/>
                      <a:pt x="5" y="16"/>
                      <a:pt x="11" y="2"/>
                    </a:cubicBezTo>
                    <a:cubicBezTo>
                      <a:pt x="12" y="1"/>
                      <a:pt x="7" y="0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80"/>
              <p:cNvSpPr>
                <a:spLocks/>
              </p:cNvSpPr>
              <p:nvPr/>
            </p:nvSpPr>
            <p:spPr bwMode="auto">
              <a:xfrm>
                <a:off x="3665538" y="831850"/>
                <a:ext cx="636588" cy="285750"/>
              </a:xfrm>
              <a:custGeom>
                <a:avLst/>
                <a:gdLst>
                  <a:gd name="T0" fmla="*/ 167 w 169"/>
                  <a:gd name="T1" fmla="*/ 74 h 76"/>
                  <a:gd name="T2" fmla="*/ 6 w 169"/>
                  <a:gd name="T3" fmla="*/ 0 h 76"/>
                  <a:gd name="T4" fmla="*/ 1 w 169"/>
                  <a:gd name="T5" fmla="*/ 2 h 76"/>
                  <a:gd name="T6" fmla="*/ 163 w 169"/>
                  <a:gd name="T7" fmla="*/ 75 h 76"/>
                  <a:gd name="T8" fmla="*/ 167 w 169"/>
                  <a:gd name="T9" fmla="*/ 7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76">
                    <a:moveTo>
                      <a:pt x="167" y="74"/>
                    </a:moveTo>
                    <a:cubicBezTo>
                      <a:pt x="113" y="50"/>
                      <a:pt x="59" y="27"/>
                      <a:pt x="6" y="0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54" y="28"/>
                      <a:pt x="109" y="51"/>
                      <a:pt x="163" y="75"/>
                    </a:cubicBezTo>
                    <a:cubicBezTo>
                      <a:pt x="164" y="76"/>
                      <a:pt x="169" y="75"/>
                      <a:pt x="167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81"/>
              <p:cNvSpPr>
                <a:spLocks/>
              </p:cNvSpPr>
              <p:nvPr/>
            </p:nvSpPr>
            <p:spPr bwMode="auto">
              <a:xfrm>
                <a:off x="4279901" y="1095375"/>
                <a:ext cx="38100" cy="41275"/>
              </a:xfrm>
              <a:custGeom>
                <a:avLst/>
                <a:gdLst>
                  <a:gd name="T0" fmla="*/ 3 w 10"/>
                  <a:gd name="T1" fmla="*/ 10 h 11"/>
                  <a:gd name="T2" fmla="*/ 1 w 10"/>
                  <a:gd name="T3" fmla="*/ 4 h 11"/>
                  <a:gd name="T4" fmla="*/ 7 w 10"/>
                  <a:gd name="T5" fmla="*/ 2 h 11"/>
                  <a:gd name="T6" fmla="*/ 9 w 10"/>
                  <a:gd name="T7" fmla="*/ 8 h 11"/>
                  <a:gd name="T8" fmla="*/ 3 w 10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3" y="10"/>
                    </a:moveTo>
                    <a:cubicBezTo>
                      <a:pt x="1" y="9"/>
                      <a:pt x="0" y="6"/>
                      <a:pt x="1" y="4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10" y="3"/>
                      <a:pt x="10" y="6"/>
                      <a:pt x="9" y="8"/>
                    </a:cubicBezTo>
                    <a:cubicBezTo>
                      <a:pt x="8" y="10"/>
                      <a:pt x="5" y="11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2"/>
              <p:cNvSpPr>
                <a:spLocks/>
              </p:cNvSpPr>
              <p:nvPr/>
            </p:nvSpPr>
            <p:spPr bwMode="auto">
              <a:xfrm>
                <a:off x="4103688" y="1350963"/>
                <a:ext cx="157163" cy="120650"/>
              </a:xfrm>
              <a:custGeom>
                <a:avLst/>
                <a:gdLst>
                  <a:gd name="T0" fmla="*/ 5 w 42"/>
                  <a:gd name="T1" fmla="*/ 31 h 32"/>
                  <a:gd name="T2" fmla="*/ 39 w 42"/>
                  <a:gd name="T3" fmla="*/ 3 h 32"/>
                  <a:gd name="T4" fmla="*/ 38 w 42"/>
                  <a:gd name="T5" fmla="*/ 0 h 32"/>
                  <a:gd name="T6" fmla="*/ 0 w 42"/>
                  <a:gd name="T7" fmla="*/ 30 h 32"/>
                  <a:gd name="T8" fmla="*/ 5 w 42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2">
                    <a:moveTo>
                      <a:pt x="5" y="31"/>
                    </a:moveTo>
                    <a:cubicBezTo>
                      <a:pt x="9" y="14"/>
                      <a:pt x="21" y="2"/>
                      <a:pt x="39" y="3"/>
                    </a:cubicBezTo>
                    <a:cubicBezTo>
                      <a:pt x="42" y="3"/>
                      <a:pt x="40" y="1"/>
                      <a:pt x="38" y="0"/>
                    </a:cubicBezTo>
                    <a:cubicBezTo>
                      <a:pt x="18" y="0"/>
                      <a:pt x="4" y="11"/>
                      <a:pt x="0" y="30"/>
                    </a:cubicBezTo>
                    <a:cubicBezTo>
                      <a:pt x="0" y="31"/>
                      <a:pt x="4" y="32"/>
                      <a:pt x="5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83"/>
              <p:cNvSpPr>
                <a:spLocks/>
              </p:cNvSpPr>
              <p:nvPr/>
            </p:nvSpPr>
            <p:spPr bwMode="auto">
              <a:xfrm>
                <a:off x="4129088" y="1309688"/>
                <a:ext cx="112713" cy="147638"/>
              </a:xfrm>
              <a:custGeom>
                <a:avLst/>
                <a:gdLst>
                  <a:gd name="T0" fmla="*/ 2 w 30"/>
                  <a:gd name="T1" fmla="*/ 1 h 39"/>
                  <a:gd name="T2" fmla="*/ 25 w 30"/>
                  <a:gd name="T3" fmla="*/ 39 h 39"/>
                  <a:gd name="T4" fmla="*/ 27 w 30"/>
                  <a:gd name="T5" fmla="*/ 37 h 39"/>
                  <a:gd name="T6" fmla="*/ 7 w 30"/>
                  <a:gd name="T7" fmla="*/ 2 h 39"/>
                  <a:gd name="T8" fmla="*/ 2 w 30"/>
                  <a:gd name="T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2" y="1"/>
                    </a:moveTo>
                    <a:cubicBezTo>
                      <a:pt x="0" y="18"/>
                      <a:pt x="9" y="32"/>
                      <a:pt x="25" y="39"/>
                    </a:cubicBezTo>
                    <a:cubicBezTo>
                      <a:pt x="27" y="39"/>
                      <a:pt x="30" y="38"/>
                      <a:pt x="27" y="37"/>
                    </a:cubicBezTo>
                    <a:cubicBezTo>
                      <a:pt x="12" y="31"/>
                      <a:pt x="6" y="17"/>
                      <a:pt x="7" y="2"/>
                    </a:cubicBezTo>
                    <a:cubicBezTo>
                      <a:pt x="7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84"/>
              <p:cNvSpPr>
                <a:spLocks/>
              </p:cNvSpPr>
              <p:nvPr/>
            </p:nvSpPr>
            <p:spPr bwMode="auto">
              <a:xfrm>
                <a:off x="4065588" y="1381125"/>
                <a:ext cx="195263" cy="26988"/>
              </a:xfrm>
              <a:custGeom>
                <a:avLst/>
                <a:gdLst>
                  <a:gd name="T0" fmla="*/ 6 w 52"/>
                  <a:gd name="T1" fmla="*/ 7 h 7"/>
                  <a:gd name="T2" fmla="*/ 46 w 52"/>
                  <a:gd name="T3" fmla="*/ 6 h 7"/>
                  <a:gd name="T4" fmla="*/ 49 w 52"/>
                  <a:gd name="T5" fmla="*/ 4 h 7"/>
                  <a:gd name="T6" fmla="*/ 3 w 52"/>
                  <a:gd name="T7" fmla="*/ 5 h 7"/>
                  <a:gd name="T8" fmla="*/ 6 w 5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">
                    <a:moveTo>
                      <a:pt x="6" y="7"/>
                    </a:moveTo>
                    <a:cubicBezTo>
                      <a:pt x="18" y="2"/>
                      <a:pt x="34" y="2"/>
                      <a:pt x="46" y="6"/>
                    </a:cubicBezTo>
                    <a:cubicBezTo>
                      <a:pt x="47" y="6"/>
                      <a:pt x="52" y="5"/>
                      <a:pt x="49" y="4"/>
                    </a:cubicBezTo>
                    <a:cubicBezTo>
                      <a:pt x="35" y="0"/>
                      <a:pt x="17" y="0"/>
                      <a:pt x="3" y="5"/>
                    </a:cubicBezTo>
                    <a:cubicBezTo>
                      <a:pt x="0" y="7"/>
                      <a:pt x="5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85"/>
              <p:cNvSpPr>
                <a:spLocks/>
              </p:cNvSpPr>
              <p:nvPr/>
            </p:nvSpPr>
            <p:spPr bwMode="auto">
              <a:xfrm>
                <a:off x="4137026" y="1314450"/>
                <a:ext cx="74613" cy="165100"/>
              </a:xfrm>
              <a:custGeom>
                <a:avLst/>
                <a:gdLst>
                  <a:gd name="T0" fmla="*/ 14 w 20"/>
                  <a:gd name="T1" fmla="*/ 1 h 44"/>
                  <a:gd name="T2" fmla="*/ 6 w 20"/>
                  <a:gd name="T3" fmla="*/ 43 h 44"/>
                  <a:gd name="T4" fmla="*/ 11 w 20"/>
                  <a:gd name="T5" fmla="*/ 42 h 44"/>
                  <a:gd name="T6" fmla="*/ 19 w 20"/>
                  <a:gd name="T7" fmla="*/ 2 h 44"/>
                  <a:gd name="T8" fmla="*/ 14 w 20"/>
                  <a:gd name="T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4">
                    <a:moveTo>
                      <a:pt x="14" y="1"/>
                    </a:moveTo>
                    <a:cubicBezTo>
                      <a:pt x="4" y="13"/>
                      <a:pt x="0" y="28"/>
                      <a:pt x="6" y="43"/>
                    </a:cubicBezTo>
                    <a:cubicBezTo>
                      <a:pt x="7" y="44"/>
                      <a:pt x="12" y="43"/>
                      <a:pt x="11" y="42"/>
                    </a:cubicBezTo>
                    <a:cubicBezTo>
                      <a:pt x="5" y="28"/>
                      <a:pt x="9" y="13"/>
                      <a:pt x="19" y="2"/>
                    </a:cubicBezTo>
                    <a:cubicBezTo>
                      <a:pt x="20" y="1"/>
                      <a:pt x="16" y="0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86"/>
              <p:cNvSpPr>
                <a:spLocks/>
              </p:cNvSpPr>
              <p:nvPr/>
            </p:nvSpPr>
            <p:spPr bwMode="auto">
              <a:xfrm>
                <a:off x="3586163" y="831850"/>
                <a:ext cx="576263" cy="557213"/>
              </a:xfrm>
              <a:custGeom>
                <a:avLst/>
                <a:gdLst>
                  <a:gd name="T0" fmla="*/ 152 w 153"/>
                  <a:gd name="T1" fmla="*/ 146 h 148"/>
                  <a:gd name="T2" fmla="*/ 6 w 153"/>
                  <a:gd name="T3" fmla="*/ 1 h 148"/>
                  <a:gd name="T4" fmla="*/ 1 w 153"/>
                  <a:gd name="T5" fmla="*/ 2 h 148"/>
                  <a:gd name="T6" fmla="*/ 148 w 153"/>
                  <a:gd name="T7" fmla="*/ 147 h 148"/>
                  <a:gd name="T8" fmla="*/ 152 w 153"/>
                  <a:gd name="T9" fmla="*/ 14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48">
                    <a:moveTo>
                      <a:pt x="152" y="146"/>
                    </a:moveTo>
                    <a:cubicBezTo>
                      <a:pt x="104" y="97"/>
                      <a:pt x="52" y="51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47" y="52"/>
                      <a:pt x="99" y="98"/>
                      <a:pt x="148" y="147"/>
                    </a:cubicBezTo>
                    <a:cubicBezTo>
                      <a:pt x="149" y="148"/>
                      <a:pt x="153" y="147"/>
                      <a:pt x="152" y="1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7"/>
              <p:cNvSpPr>
                <a:spLocks/>
              </p:cNvSpPr>
              <p:nvPr/>
            </p:nvSpPr>
            <p:spPr bwMode="auto">
              <a:xfrm>
                <a:off x="4140201" y="1373188"/>
                <a:ext cx="41275" cy="38100"/>
              </a:xfrm>
              <a:custGeom>
                <a:avLst/>
                <a:gdLst>
                  <a:gd name="T0" fmla="*/ 2 w 11"/>
                  <a:gd name="T1" fmla="*/ 8 h 10"/>
                  <a:gd name="T2" fmla="*/ 2 w 11"/>
                  <a:gd name="T3" fmla="*/ 2 h 10"/>
                  <a:gd name="T4" fmla="*/ 9 w 11"/>
                  <a:gd name="T5" fmla="*/ 2 h 10"/>
                  <a:gd name="T6" fmla="*/ 9 w 11"/>
                  <a:gd name="T7" fmla="*/ 9 h 10"/>
                  <a:gd name="T8" fmla="*/ 2 w 11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2" y="8"/>
                    </a:moveTo>
                    <a:cubicBezTo>
                      <a:pt x="0" y="6"/>
                      <a:pt x="0" y="3"/>
                      <a:pt x="2" y="2"/>
                    </a:cubicBezTo>
                    <a:cubicBezTo>
                      <a:pt x="4" y="0"/>
                      <a:pt x="7" y="0"/>
                      <a:pt x="9" y="2"/>
                    </a:cubicBezTo>
                    <a:cubicBezTo>
                      <a:pt x="11" y="4"/>
                      <a:pt x="11" y="7"/>
                      <a:pt x="9" y="9"/>
                    </a:cubicBezTo>
                    <a:cubicBezTo>
                      <a:pt x="7" y="10"/>
                      <a:pt x="4" y="10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88"/>
              <p:cNvSpPr>
                <a:spLocks/>
              </p:cNvSpPr>
              <p:nvPr/>
            </p:nvSpPr>
            <p:spPr bwMode="auto">
              <a:xfrm>
                <a:off x="2930526" y="1381125"/>
                <a:ext cx="139700" cy="136525"/>
              </a:xfrm>
              <a:custGeom>
                <a:avLst/>
                <a:gdLst>
                  <a:gd name="T0" fmla="*/ 3 w 37"/>
                  <a:gd name="T1" fmla="*/ 3 h 36"/>
                  <a:gd name="T2" fmla="*/ 32 w 37"/>
                  <a:gd name="T3" fmla="*/ 34 h 36"/>
                  <a:gd name="T4" fmla="*/ 37 w 37"/>
                  <a:gd name="T5" fmla="*/ 35 h 36"/>
                  <a:gd name="T6" fmla="*/ 3 w 37"/>
                  <a:gd name="T7" fmla="*/ 1 h 36"/>
                  <a:gd name="T8" fmla="*/ 3 w 37"/>
                  <a:gd name="T9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6">
                    <a:moveTo>
                      <a:pt x="3" y="3"/>
                    </a:moveTo>
                    <a:cubicBezTo>
                      <a:pt x="19" y="5"/>
                      <a:pt x="31" y="17"/>
                      <a:pt x="32" y="34"/>
                    </a:cubicBezTo>
                    <a:cubicBezTo>
                      <a:pt x="32" y="36"/>
                      <a:pt x="37" y="36"/>
                      <a:pt x="37" y="35"/>
                    </a:cubicBezTo>
                    <a:cubicBezTo>
                      <a:pt x="36" y="15"/>
                      <a:pt x="22" y="3"/>
                      <a:pt x="3" y="1"/>
                    </a:cubicBezTo>
                    <a:cubicBezTo>
                      <a:pt x="0" y="0"/>
                      <a:pt x="0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89"/>
              <p:cNvSpPr>
                <a:spLocks/>
              </p:cNvSpPr>
              <p:nvPr/>
            </p:nvSpPr>
            <p:spPr bwMode="auto">
              <a:xfrm>
                <a:off x="2952751" y="1403350"/>
                <a:ext cx="158750" cy="106363"/>
              </a:xfrm>
              <a:custGeom>
                <a:avLst/>
                <a:gdLst>
                  <a:gd name="T0" fmla="*/ 36 w 42"/>
                  <a:gd name="T1" fmla="*/ 0 h 28"/>
                  <a:gd name="T2" fmla="*/ 1 w 42"/>
                  <a:gd name="T3" fmla="*/ 25 h 28"/>
                  <a:gd name="T4" fmla="*/ 6 w 42"/>
                  <a:gd name="T5" fmla="*/ 26 h 28"/>
                  <a:gd name="T6" fmla="*/ 38 w 42"/>
                  <a:gd name="T7" fmla="*/ 2 h 28"/>
                  <a:gd name="T8" fmla="*/ 36 w 4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8">
                    <a:moveTo>
                      <a:pt x="36" y="0"/>
                    </a:moveTo>
                    <a:cubicBezTo>
                      <a:pt x="19" y="0"/>
                      <a:pt x="6" y="9"/>
                      <a:pt x="1" y="25"/>
                    </a:cubicBezTo>
                    <a:cubicBezTo>
                      <a:pt x="0" y="26"/>
                      <a:pt x="5" y="28"/>
                      <a:pt x="6" y="26"/>
                    </a:cubicBezTo>
                    <a:cubicBezTo>
                      <a:pt x="10" y="11"/>
                      <a:pt x="23" y="2"/>
                      <a:pt x="38" y="2"/>
                    </a:cubicBezTo>
                    <a:cubicBezTo>
                      <a:pt x="42" y="2"/>
                      <a:pt x="38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90"/>
              <p:cNvSpPr>
                <a:spLocks/>
              </p:cNvSpPr>
              <p:nvPr/>
            </p:nvSpPr>
            <p:spPr bwMode="auto">
              <a:xfrm>
                <a:off x="2987676" y="1347788"/>
                <a:ext cx="49213" cy="173038"/>
              </a:xfrm>
              <a:custGeom>
                <a:avLst/>
                <a:gdLst>
                  <a:gd name="T0" fmla="*/ 1 w 13"/>
                  <a:gd name="T1" fmla="*/ 2 h 46"/>
                  <a:gd name="T2" fmla="*/ 6 w 13"/>
                  <a:gd name="T3" fmla="*/ 45 h 46"/>
                  <a:gd name="T4" fmla="*/ 11 w 13"/>
                  <a:gd name="T5" fmla="*/ 44 h 46"/>
                  <a:gd name="T6" fmla="*/ 6 w 13"/>
                  <a:gd name="T7" fmla="*/ 1 h 46"/>
                  <a:gd name="T8" fmla="*/ 1 w 13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6">
                    <a:moveTo>
                      <a:pt x="1" y="2"/>
                    </a:moveTo>
                    <a:cubicBezTo>
                      <a:pt x="7" y="14"/>
                      <a:pt x="8" y="31"/>
                      <a:pt x="6" y="45"/>
                    </a:cubicBezTo>
                    <a:cubicBezTo>
                      <a:pt x="6" y="46"/>
                      <a:pt x="10" y="46"/>
                      <a:pt x="11" y="44"/>
                    </a:cubicBezTo>
                    <a:cubicBezTo>
                      <a:pt x="13" y="30"/>
                      <a:pt x="12" y="14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91"/>
              <p:cNvSpPr>
                <a:spLocks/>
              </p:cNvSpPr>
              <p:nvPr/>
            </p:nvSpPr>
            <p:spPr bwMode="auto">
              <a:xfrm>
                <a:off x="2927351" y="1411288"/>
                <a:ext cx="180975" cy="57150"/>
              </a:xfrm>
              <a:custGeom>
                <a:avLst/>
                <a:gdLst>
                  <a:gd name="T0" fmla="*/ 47 w 48"/>
                  <a:gd name="T1" fmla="*/ 13 h 15"/>
                  <a:gd name="T2" fmla="*/ 1 w 48"/>
                  <a:gd name="T3" fmla="*/ 9 h 15"/>
                  <a:gd name="T4" fmla="*/ 5 w 48"/>
                  <a:gd name="T5" fmla="*/ 10 h 15"/>
                  <a:gd name="T6" fmla="*/ 43 w 48"/>
                  <a:gd name="T7" fmla="*/ 14 h 15"/>
                  <a:gd name="T8" fmla="*/ 47 w 48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5">
                    <a:moveTo>
                      <a:pt x="47" y="13"/>
                    </a:moveTo>
                    <a:cubicBezTo>
                      <a:pt x="33" y="3"/>
                      <a:pt x="16" y="0"/>
                      <a:pt x="1" y="9"/>
                    </a:cubicBezTo>
                    <a:cubicBezTo>
                      <a:pt x="0" y="10"/>
                      <a:pt x="4" y="10"/>
                      <a:pt x="5" y="10"/>
                    </a:cubicBezTo>
                    <a:cubicBezTo>
                      <a:pt x="18" y="2"/>
                      <a:pt x="32" y="6"/>
                      <a:pt x="43" y="14"/>
                    </a:cubicBezTo>
                    <a:cubicBezTo>
                      <a:pt x="44" y="15"/>
                      <a:pt x="48" y="14"/>
                      <a:pt x="47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2"/>
              <p:cNvSpPr>
                <a:spLocks/>
              </p:cNvSpPr>
              <p:nvPr/>
            </p:nvSpPr>
            <p:spPr bwMode="auto">
              <a:xfrm>
                <a:off x="3013076" y="790575"/>
                <a:ext cx="561975" cy="631825"/>
              </a:xfrm>
              <a:custGeom>
                <a:avLst/>
                <a:gdLst>
                  <a:gd name="T0" fmla="*/ 6 w 149"/>
                  <a:gd name="T1" fmla="*/ 167 h 168"/>
                  <a:gd name="T2" fmla="*/ 148 w 149"/>
                  <a:gd name="T3" fmla="*/ 1 h 168"/>
                  <a:gd name="T4" fmla="*/ 143 w 149"/>
                  <a:gd name="T5" fmla="*/ 1 h 168"/>
                  <a:gd name="T6" fmla="*/ 1 w 149"/>
                  <a:gd name="T7" fmla="*/ 167 h 168"/>
                  <a:gd name="T8" fmla="*/ 6 w 149"/>
                  <a:gd name="T9" fmla="*/ 16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68">
                    <a:moveTo>
                      <a:pt x="6" y="167"/>
                    </a:moveTo>
                    <a:cubicBezTo>
                      <a:pt x="52" y="111"/>
                      <a:pt x="99" y="55"/>
                      <a:pt x="148" y="1"/>
                    </a:cubicBezTo>
                    <a:cubicBezTo>
                      <a:pt x="149" y="0"/>
                      <a:pt x="144" y="0"/>
                      <a:pt x="143" y="1"/>
                    </a:cubicBezTo>
                    <a:cubicBezTo>
                      <a:pt x="94" y="55"/>
                      <a:pt x="47" y="111"/>
                      <a:pt x="1" y="167"/>
                    </a:cubicBezTo>
                    <a:cubicBezTo>
                      <a:pt x="0" y="168"/>
                      <a:pt x="5" y="168"/>
                      <a:pt x="6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3"/>
              <p:cNvSpPr>
                <a:spLocks/>
              </p:cNvSpPr>
              <p:nvPr/>
            </p:nvSpPr>
            <p:spPr bwMode="auto">
              <a:xfrm>
                <a:off x="2998788" y="1411288"/>
                <a:ext cx="38100" cy="38100"/>
              </a:xfrm>
              <a:custGeom>
                <a:avLst/>
                <a:gdLst>
                  <a:gd name="T0" fmla="*/ 2 w 10"/>
                  <a:gd name="T1" fmla="*/ 2 h 10"/>
                  <a:gd name="T2" fmla="*/ 8 w 10"/>
                  <a:gd name="T3" fmla="*/ 1 h 10"/>
                  <a:gd name="T4" fmla="*/ 9 w 10"/>
                  <a:gd name="T5" fmla="*/ 8 h 10"/>
                  <a:gd name="T6" fmla="*/ 2 w 10"/>
                  <a:gd name="T7" fmla="*/ 8 h 10"/>
                  <a:gd name="T8" fmla="*/ 2 w 10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2" y="2"/>
                    </a:moveTo>
                    <a:cubicBezTo>
                      <a:pt x="3" y="0"/>
                      <a:pt x="6" y="0"/>
                      <a:pt x="8" y="1"/>
                    </a:cubicBezTo>
                    <a:cubicBezTo>
                      <a:pt x="10" y="3"/>
                      <a:pt x="10" y="6"/>
                      <a:pt x="9" y="8"/>
                    </a:cubicBezTo>
                    <a:cubicBezTo>
                      <a:pt x="7" y="10"/>
                      <a:pt x="4" y="10"/>
                      <a:pt x="2" y="8"/>
                    </a:cubicBezTo>
                    <a:cubicBezTo>
                      <a:pt x="0" y="7"/>
                      <a:pt x="0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4"/>
              <p:cNvSpPr>
                <a:spLocks/>
              </p:cNvSpPr>
              <p:nvPr/>
            </p:nvSpPr>
            <p:spPr bwMode="auto">
              <a:xfrm>
                <a:off x="2878138" y="1035050"/>
                <a:ext cx="112713" cy="173038"/>
              </a:xfrm>
              <a:custGeom>
                <a:avLst/>
                <a:gdLst>
                  <a:gd name="T0" fmla="*/ 2 w 30"/>
                  <a:gd name="T1" fmla="*/ 2 h 46"/>
                  <a:gd name="T2" fmla="*/ 19 w 30"/>
                  <a:gd name="T3" fmla="*/ 44 h 46"/>
                  <a:gd name="T4" fmla="*/ 24 w 30"/>
                  <a:gd name="T5" fmla="*/ 44 h 46"/>
                  <a:gd name="T6" fmla="*/ 6 w 30"/>
                  <a:gd name="T7" fmla="*/ 1 h 46"/>
                  <a:gd name="T8" fmla="*/ 2 w 30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6">
                    <a:moveTo>
                      <a:pt x="2" y="2"/>
                    </a:moveTo>
                    <a:cubicBezTo>
                      <a:pt x="18" y="11"/>
                      <a:pt x="25" y="26"/>
                      <a:pt x="19" y="44"/>
                    </a:cubicBezTo>
                    <a:cubicBezTo>
                      <a:pt x="18" y="45"/>
                      <a:pt x="23" y="46"/>
                      <a:pt x="24" y="44"/>
                    </a:cubicBezTo>
                    <a:cubicBezTo>
                      <a:pt x="30" y="26"/>
                      <a:pt x="22" y="10"/>
                      <a:pt x="6" y="1"/>
                    </a:cubicBezTo>
                    <a:cubicBezTo>
                      <a:pt x="5" y="0"/>
                      <a:pt x="0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95"/>
              <p:cNvSpPr>
                <a:spLocks/>
              </p:cNvSpPr>
              <p:nvPr/>
            </p:nvSpPr>
            <p:spPr bwMode="auto">
              <a:xfrm>
                <a:off x="2859088" y="1092200"/>
                <a:ext cx="184150" cy="66675"/>
              </a:xfrm>
              <a:custGeom>
                <a:avLst/>
                <a:gdLst>
                  <a:gd name="T0" fmla="*/ 46 w 49"/>
                  <a:gd name="T1" fmla="*/ 6 h 18"/>
                  <a:gd name="T2" fmla="*/ 1 w 49"/>
                  <a:gd name="T3" fmla="*/ 16 h 18"/>
                  <a:gd name="T4" fmla="*/ 6 w 49"/>
                  <a:gd name="T5" fmla="*/ 17 h 18"/>
                  <a:gd name="T6" fmla="*/ 44 w 49"/>
                  <a:gd name="T7" fmla="*/ 8 h 18"/>
                  <a:gd name="T8" fmla="*/ 46 w 49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8">
                    <a:moveTo>
                      <a:pt x="46" y="6"/>
                    </a:moveTo>
                    <a:cubicBezTo>
                      <a:pt x="29" y="0"/>
                      <a:pt x="13" y="2"/>
                      <a:pt x="1" y="16"/>
                    </a:cubicBezTo>
                    <a:cubicBezTo>
                      <a:pt x="0" y="17"/>
                      <a:pt x="5" y="18"/>
                      <a:pt x="6" y="17"/>
                    </a:cubicBezTo>
                    <a:cubicBezTo>
                      <a:pt x="16" y="6"/>
                      <a:pt x="29" y="2"/>
                      <a:pt x="44" y="8"/>
                    </a:cubicBezTo>
                    <a:cubicBezTo>
                      <a:pt x="46" y="8"/>
                      <a:pt x="49" y="7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96"/>
              <p:cNvSpPr>
                <a:spLocks/>
              </p:cNvSpPr>
              <p:nvPr/>
            </p:nvSpPr>
            <p:spPr bwMode="auto">
              <a:xfrm>
                <a:off x="2905126" y="1023938"/>
                <a:ext cx="71438" cy="165100"/>
              </a:xfrm>
              <a:custGeom>
                <a:avLst/>
                <a:gdLst>
                  <a:gd name="T0" fmla="*/ 12 w 19"/>
                  <a:gd name="T1" fmla="*/ 2 h 44"/>
                  <a:gd name="T2" fmla="*/ 1 w 19"/>
                  <a:gd name="T3" fmla="*/ 43 h 44"/>
                  <a:gd name="T4" fmla="*/ 6 w 19"/>
                  <a:gd name="T5" fmla="*/ 43 h 44"/>
                  <a:gd name="T6" fmla="*/ 17 w 19"/>
                  <a:gd name="T7" fmla="*/ 2 h 44"/>
                  <a:gd name="T8" fmla="*/ 12 w 19"/>
                  <a:gd name="T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12" y="2"/>
                    </a:moveTo>
                    <a:cubicBezTo>
                      <a:pt x="14" y="16"/>
                      <a:pt x="8" y="32"/>
                      <a:pt x="1" y="43"/>
                    </a:cubicBezTo>
                    <a:cubicBezTo>
                      <a:pt x="0" y="44"/>
                      <a:pt x="5" y="44"/>
                      <a:pt x="6" y="43"/>
                    </a:cubicBezTo>
                    <a:cubicBezTo>
                      <a:pt x="13" y="32"/>
                      <a:pt x="19" y="16"/>
                      <a:pt x="17" y="2"/>
                    </a:cubicBezTo>
                    <a:cubicBezTo>
                      <a:pt x="17" y="0"/>
                      <a:pt x="12" y="1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97"/>
              <p:cNvSpPr>
                <a:spLocks/>
              </p:cNvSpPr>
              <p:nvPr/>
            </p:nvSpPr>
            <p:spPr bwMode="auto">
              <a:xfrm>
                <a:off x="2855913" y="1079500"/>
                <a:ext cx="165100" cy="95250"/>
              </a:xfrm>
              <a:custGeom>
                <a:avLst/>
                <a:gdLst>
                  <a:gd name="T0" fmla="*/ 43 w 44"/>
                  <a:gd name="T1" fmla="*/ 23 h 25"/>
                  <a:gd name="T2" fmla="*/ 3 w 44"/>
                  <a:gd name="T3" fmla="*/ 3 h 25"/>
                  <a:gd name="T4" fmla="*/ 5 w 44"/>
                  <a:gd name="T5" fmla="*/ 5 h 25"/>
                  <a:gd name="T6" fmla="*/ 38 w 44"/>
                  <a:gd name="T7" fmla="*/ 24 h 25"/>
                  <a:gd name="T8" fmla="*/ 43 w 44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5">
                    <a:moveTo>
                      <a:pt x="43" y="23"/>
                    </a:moveTo>
                    <a:cubicBezTo>
                      <a:pt x="35" y="8"/>
                      <a:pt x="20" y="0"/>
                      <a:pt x="3" y="3"/>
                    </a:cubicBezTo>
                    <a:cubicBezTo>
                      <a:pt x="0" y="3"/>
                      <a:pt x="2" y="5"/>
                      <a:pt x="5" y="5"/>
                    </a:cubicBezTo>
                    <a:cubicBezTo>
                      <a:pt x="19" y="3"/>
                      <a:pt x="31" y="12"/>
                      <a:pt x="38" y="24"/>
                    </a:cubicBezTo>
                    <a:cubicBezTo>
                      <a:pt x="39" y="25"/>
                      <a:pt x="44" y="24"/>
                      <a:pt x="4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8"/>
              <p:cNvSpPr>
                <a:spLocks/>
              </p:cNvSpPr>
              <p:nvPr/>
            </p:nvSpPr>
            <p:spPr bwMode="auto">
              <a:xfrm>
                <a:off x="2941638" y="790575"/>
                <a:ext cx="625475" cy="315913"/>
              </a:xfrm>
              <a:custGeom>
                <a:avLst/>
                <a:gdLst>
                  <a:gd name="T0" fmla="*/ 6 w 166"/>
                  <a:gd name="T1" fmla="*/ 83 h 84"/>
                  <a:gd name="T2" fmla="*/ 164 w 166"/>
                  <a:gd name="T3" fmla="*/ 2 h 84"/>
                  <a:gd name="T4" fmla="*/ 160 w 166"/>
                  <a:gd name="T5" fmla="*/ 1 h 84"/>
                  <a:gd name="T6" fmla="*/ 3 w 166"/>
                  <a:gd name="T7" fmla="*/ 82 h 84"/>
                  <a:gd name="T8" fmla="*/ 6 w 166"/>
                  <a:gd name="T9" fmla="*/ 8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84">
                    <a:moveTo>
                      <a:pt x="6" y="83"/>
                    </a:moveTo>
                    <a:cubicBezTo>
                      <a:pt x="59" y="56"/>
                      <a:pt x="111" y="27"/>
                      <a:pt x="164" y="2"/>
                    </a:cubicBezTo>
                    <a:cubicBezTo>
                      <a:pt x="166" y="1"/>
                      <a:pt x="161" y="0"/>
                      <a:pt x="160" y="1"/>
                    </a:cubicBezTo>
                    <a:cubicBezTo>
                      <a:pt x="107" y="26"/>
                      <a:pt x="55" y="55"/>
                      <a:pt x="3" y="82"/>
                    </a:cubicBezTo>
                    <a:cubicBezTo>
                      <a:pt x="0" y="83"/>
                      <a:pt x="5" y="84"/>
                      <a:pt x="6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99"/>
              <p:cNvSpPr>
                <a:spLocks/>
              </p:cNvSpPr>
              <p:nvPr/>
            </p:nvSpPr>
            <p:spPr bwMode="auto">
              <a:xfrm>
                <a:off x="2927351" y="1087438"/>
                <a:ext cx="41275" cy="41275"/>
              </a:xfrm>
              <a:custGeom>
                <a:avLst/>
                <a:gdLst>
                  <a:gd name="T0" fmla="*/ 4 w 11"/>
                  <a:gd name="T1" fmla="*/ 1 h 11"/>
                  <a:gd name="T2" fmla="*/ 10 w 11"/>
                  <a:gd name="T3" fmla="*/ 4 h 11"/>
                  <a:gd name="T4" fmla="*/ 8 w 11"/>
                  <a:gd name="T5" fmla="*/ 10 h 11"/>
                  <a:gd name="T6" fmla="*/ 1 w 11"/>
                  <a:gd name="T7" fmla="*/ 8 h 11"/>
                  <a:gd name="T8" fmla="*/ 4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6" y="0"/>
                      <a:pt x="9" y="1"/>
                      <a:pt x="10" y="4"/>
                    </a:cubicBezTo>
                    <a:cubicBezTo>
                      <a:pt x="11" y="6"/>
                      <a:pt x="10" y="9"/>
                      <a:pt x="8" y="10"/>
                    </a:cubicBezTo>
                    <a:cubicBezTo>
                      <a:pt x="5" y="11"/>
                      <a:pt x="3" y="10"/>
                      <a:pt x="1" y="8"/>
                    </a:cubicBezTo>
                    <a:cubicBezTo>
                      <a:pt x="0" y="5"/>
                      <a:pt x="1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00"/>
              <p:cNvSpPr>
                <a:spLocks/>
              </p:cNvSpPr>
              <p:nvPr/>
            </p:nvSpPr>
            <p:spPr bwMode="auto">
              <a:xfrm>
                <a:off x="2809876" y="741362"/>
                <a:ext cx="68263" cy="184150"/>
              </a:xfrm>
              <a:custGeom>
                <a:avLst/>
                <a:gdLst>
                  <a:gd name="T0" fmla="*/ 2 w 18"/>
                  <a:gd name="T1" fmla="*/ 1 h 49"/>
                  <a:gd name="T2" fmla="*/ 1 w 18"/>
                  <a:gd name="T3" fmla="*/ 46 h 49"/>
                  <a:gd name="T4" fmla="*/ 6 w 18"/>
                  <a:gd name="T5" fmla="*/ 48 h 49"/>
                  <a:gd name="T6" fmla="*/ 7 w 18"/>
                  <a:gd name="T7" fmla="*/ 1 h 49"/>
                  <a:gd name="T8" fmla="*/ 2 w 18"/>
                  <a:gd name="T9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9">
                    <a:moveTo>
                      <a:pt x="2" y="1"/>
                    </a:moveTo>
                    <a:cubicBezTo>
                      <a:pt x="13" y="16"/>
                      <a:pt x="13" y="32"/>
                      <a:pt x="1" y="46"/>
                    </a:cubicBezTo>
                    <a:cubicBezTo>
                      <a:pt x="0" y="47"/>
                      <a:pt x="5" y="49"/>
                      <a:pt x="6" y="48"/>
                    </a:cubicBezTo>
                    <a:cubicBezTo>
                      <a:pt x="18" y="34"/>
                      <a:pt x="18" y="16"/>
                      <a:pt x="7" y="1"/>
                    </a:cubicBezTo>
                    <a:cubicBezTo>
                      <a:pt x="6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01"/>
              <p:cNvSpPr>
                <a:spLocks/>
              </p:cNvSpPr>
              <p:nvPr/>
            </p:nvSpPr>
            <p:spPr bwMode="auto">
              <a:xfrm>
                <a:off x="2749551" y="804862"/>
                <a:ext cx="185738" cy="68263"/>
              </a:xfrm>
              <a:custGeom>
                <a:avLst/>
                <a:gdLst>
                  <a:gd name="T0" fmla="*/ 47 w 49"/>
                  <a:gd name="T1" fmla="*/ 17 h 18"/>
                  <a:gd name="T2" fmla="*/ 2 w 49"/>
                  <a:gd name="T3" fmla="*/ 9 h 18"/>
                  <a:gd name="T4" fmla="*/ 6 w 49"/>
                  <a:gd name="T5" fmla="*/ 11 h 18"/>
                  <a:gd name="T6" fmla="*/ 43 w 49"/>
                  <a:gd name="T7" fmla="*/ 17 h 18"/>
                  <a:gd name="T8" fmla="*/ 47 w 49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8">
                    <a:moveTo>
                      <a:pt x="47" y="17"/>
                    </a:moveTo>
                    <a:cubicBezTo>
                      <a:pt x="35" y="4"/>
                      <a:pt x="18" y="0"/>
                      <a:pt x="2" y="9"/>
                    </a:cubicBezTo>
                    <a:cubicBezTo>
                      <a:pt x="0" y="10"/>
                      <a:pt x="5" y="11"/>
                      <a:pt x="6" y="11"/>
                    </a:cubicBezTo>
                    <a:cubicBezTo>
                      <a:pt x="19" y="4"/>
                      <a:pt x="32" y="6"/>
                      <a:pt x="43" y="17"/>
                    </a:cubicBezTo>
                    <a:cubicBezTo>
                      <a:pt x="44" y="18"/>
                      <a:pt x="49" y="18"/>
                      <a:pt x="47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02"/>
              <p:cNvSpPr>
                <a:spLocks/>
              </p:cNvSpPr>
              <p:nvPr/>
            </p:nvSpPr>
            <p:spPr bwMode="auto">
              <a:xfrm>
                <a:off x="2776538" y="755650"/>
                <a:ext cx="128588" cy="136525"/>
              </a:xfrm>
              <a:custGeom>
                <a:avLst/>
                <a:gdLst>
                  <a:gd name="T0" fmla="*/ 29 w 34"/>
                  <a:gd name="T1" fmla="*/ 2 h 36"/>
                  <a:gd name="T2" fmla="*/ 2 w 34"/>
                  <a:gd name="T3" fmla="*/ 35 h 36"/>
                  <a:gd name="T4" fmla="*/ 6 w 34"/>
                  <a:gd name="T5" fmla="*/ 36 h 36"/>
                  <a:gd name="T6" fmla="*/ 33 w 34"/>
                  <a:gd name="T7" fmla="*/ 2 h 36"/>
                  <a:gd name="T8" fmla="*/ 29 w 34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29" y="2"/>
                    </a:moveTo>
                    <a:cubicBezTo>
                      <a:pt x="25" y="15"/>
                      <a:pt x="13" y="27"/>
                      <a:pt x="2" y="35"/>
                    </a:cubicBezTo>
                    <a:cubicBezTo>
                      <a:pt x="0" y="36"/>
                      <a:pt x="5" y="36"/>
                      <a:pt x="6" y="36"/>
                    </a:cubicBezTo>
                    <a:cubicBezTo>
                      <a:pt x="18" y="28"/>
                      <a:pt x="29" y="15"/>
                      <a:pt x="33" y="2"/>
                    </a:cubicBezTo>
                    <a:cubicBezTo>
                      <a:pt x="34" y="0"/>
                      <a:pt x="29" y="1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3"/>
              <p:cNvSpPr>
                <a:spLocks/>
              </p:cNvSpPr>
              <p:nvPr/>
            </p:nvSpPr>
            <p:spPr bwMode="auto">
              <a:xfrm>
                <a:off x="2768601" y="779462"/>
                <a:ext cx="125413" cy="134938"/>
              </a:xfrm>
              <a:custGeom>
                <a:avLst/>
                <a:gdLst>
                  <a:gd name="T0" fmla="*/ 33 w 33"/>
                  <a:gd name="T1" fmla="*/ 34 h 36"/>
                  <a:gd name="T2" fmla="*/ 5 w 33"/>
                  <a:gd name="T3" fmla="*/ 1 h 36"/>
                  <a:gd name="T4" fmla="*/ 3 w 33"/>
                  <a:gd name="T5" fmla="*/ 3 h 36"/>
                  <a:gd name="T6" fmla="*/ 28 w 33"/>
                  <a:gd name="T7" fmla="*/ 34 h 36"/>
                  <a:gd name="T8" fmla="*/ 33 w 33"/>
                  <a:gd name="T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33" y="34"/>
                    </a:moveTo>
                    <a:cubicBezTo>
                      <a:pt x="31" y="18"/>
                      <a:pt x="21" y="5"/>
                      <a:pt x="5" y="1"/>
                    </a:cubicBezTo>
                    <a:cubicBezTo>
                      <a:pt x="4" y="0"/>
                      <a:pt x="0" y="2"/>
                      <a:pt x="3" y="3"/>
                    </a:cubicBezTo>
                    <a:cubicBezTo>
                      <a:pt x="18" y="6"/>
                      <a:pt x="26" y="20"/>
                      <a:pt x="28" y="34"/>
                    </a:cubicBezTo>
                    <a:cubicBezTo>
                      <a:pt x="28" y="36"/>
                      <a:pt x="33" y="35"/>
                      <a:pt x="33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04"/>
              <p:cNvSpPr>
                <a:spLocks/>
              </p:cNvSpPr>
              <p:nvPr/>
            </p:nvSpPr>
            <p:spPr bwMode="auto">
              <a:xfrm>
                <a:off x="2851151" y="779462"/>
                <a:ext cx="690563" cy="52388"/>
              </a:xfrm>
              <a:custGeom>
                <a:avLst/>
                <a:gdLst>
                  <a:gd name="T0" fmla="*/ 3 w 183"/>
                  <a:gd name="T1" fmla="*/ 14 h 14"/>
                  <a:gd name="T2" fmla="*/ 180 w 183"/>
                  <a:gd name="T3" fmla="*/ 2 h 14"/>
                  <a:gd name="T4" fmla="*/ 180 w 183"/>
                  <a:gd name="T5" fmla="*/ 0 h 14"/>
                  <a:gd name="T6" fmla="*/ 3 w 183"/>
                  <a:gd name="T7" fmla="*/ 12 h 14"/>
                  <a:gd name="T8" fmla="*/ 3 w 183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4">
                    <a:moveTo>
                      <a:pt x="3" y="14"/>
                    </a:moveTo>
                    <a:cubicBezTo>
                      <a:pt x="62" y="9"/>
                      <a:pt x="121" y="4"/>
                      <a:pt x="180" y="2"/>
                    </a:cubicBezTo>
                    <a:cubicBezTo>
                      <a:pt x="183" y="2"/>
                      <a:pt x="183" y="0"/>
                      <a:pt x="180" y="0"/>
                    </a:cubicBezTo>
                    <a:cubicBezTo>
                      <a:pt x="121" y="2"/>
                      <a:pt x="62" y="7"/>
                      <a:pt x="3" y="12"/>
                    </a:cubicBezTo>
                    <a:cubicBezTo>
                      <a:pt x="0" y="12"/>
                      <a:pt x="0" y="14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05"/>
              <p:cNvSpPr>
                <a:spLocks/>
              </p:cNvSpPr>
              <p:nvPr/>
            </p:nvSpPr>
            <p:spPr bwMode="auto">
              <a:xfrm>
                <a:off x="2833688" y="812800"/>
                <a:ext cx="36513" cy="33338"/>
              </a:xfrm>
              <a:custGeom>
                <a:avLst/>
                <a:gdLst>
                  <a:gd name="T0" fmla="*/ 5 w 10"/>
                  <a:gd name="T1" fmla="*/ 0 h 9"/>
                  <a:gd name="T2" fmla="*/ 10 w 10"/>
                  <a:gd name="T3" fmla="*/ 4 h 9"/>
                  <a:gd name="T4" fmla="*/ 5 w 10"/>
                  <a:gd name="T5" fmla="*/ 9 h 9"/>
                  <a:gd name="T6" fmla="*/ 0 w 10"/>
                  <a:gd name="T7" fmla="*/ 5 h 9"/>
                  <a:gd name="T8" fmla="*/ 5 w 1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06"/>
              <p:cNvSpPr>
                <a:spLocks/>
              </p:cNvSpPr>
              <p:nvPr/>
            </p:nvSpPr>
            <p:spPr bwMode="auto">
              <a:xfrm>
                <a:off x="2809876" y="504825"/>
                <a:ext cx="106363" cy="173038"/>
              </a:xfrm>
              <a:custGeom>
                <a:avLst/>
                <a:gdLst>
                  <a:gd name="T0" fmla="*/ 18 w 28"/>
                  <a:gd name="T1" fmla="*/ 2 h 46"/>
                  <a:gd name="T2" fmla="*/ 1 w 28"/>
                  <a:gd name="T3" fmla="*/ 44 h 46"/>
                  <a:gd name="T4" fmla="*/ 5 w 28"/>
                  <a:gd name="T5" fmla="*/ 46 h 46"/>
                  <a:gd name="T6" fmla="*/ 23 w 28"/>
                  <a:gd name="T7" fmla="*/ 2 h 46"/>
                  <a:gd name="T8" fmla="*/ 18 w 28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6">
                    <a:moveTo>
                      <a:pt x="18" y="2"/>
                    </a:moveTo>
                    <a:cubicBezTo>
                      <a:pt x="23" y="19"/>
                      <a:pt x="17" y="35"/>
                      <a:pt x="1" y="44"/>
                    </a:cubicBezTo>
                    <a:cubicBezTo>
                      <a:pt x="0" y="45"/>
                      <a:pt x="4" y="46"/>
                      <a:pt x="5" y="46"/>
                    </a:cubicBezTo>
                    <a:cubicBezTo>
                      <a:pt x="22" y="37"/>
                      <a:pt x="28" y="20"/>
                      <a:pt x="23" y="2"/>
                    </a:cubicBezTo>
                    <a:cubicBezTo>
                      <a:pt x="22" y="1"/>
                      <a:pt x="17" y="0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07"/>
              <p:cNvSpPr>
                <a:spLocks/>
              </p:cNvSpPr>
              <p:nvPr/>
            </p:nvSpPr>
            <p:spPr bwMode="auto">
              <a:xfrm>
                <a:off x="2776538" y="568325"/>
                <a:ext cx="165100" cy="98425"/>
              </a:xfrm>
              <a:custGeom>
                <a:avLst/>
                <a:gdLst>
                  <a:gd name="T0" fmla="*/ 43 w 44"/>
                  <a:gd name="T1" fmla="*/ 25 h 26"/>
                  <a:gd name="T2" fmla="*/ 3 w 44"/>
                  <a:gd name="T3" fmla="*/ 2 h 26"/>
                  <a:gd name="T4" fmla="*/ 6 w 44"/>
                  <a:gd name="T5" fmla="*/ 4 h 26"/>
                  <a:gd name="T6" fmla="*/ 38 w 44"/>
                  <a:gd name="T7" fmla="*/ 24 h 26"/>
                  <a:gd name="T8" fmla="*/ 43 w 44"/>
                  <a:gd name="T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3" y="25"/>
                    </a:moveTo>
                    <a:cubicBezTo>
                      <a:pt x="36" y="8"/>
                      <a:pt x="21" y="0"/>
                      <a:pt x="3" y="2"/>
                    </a:cubicBezTo>
                    <a:cubicBezTo>
                      <a:pt x="0" y="2"/>
                      <a:pt x="5" y="4"/>
                      <a:pt x="6" y="4"/>
                    </a:cubicBezTo>
                    <a:cubicBezTo>
                      <a:pt x="21" y="2"/>
                      <a:pt x="32" y="11"/>
                      <a:pt x="38" y="24"/>
                    </a:cubicBezTo>
                    <a:cubicBezTo>
                      <a:pt x="39" y="25"/>
                      <a:pt x="44" y="26"/>
                      <a:pt x="43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308"/>
              <p:cNvSpPr>
                <a:spLocks/>
              </p:cNvSpPr>
              <p:nvPr/>
            </p:nvSpPr>
            <p:spPr bwMode="auto">
              <a:xfrm>
                <a:off x="2787651" y="546100"/>
                <a:ext cx="165100" cy="93663"/>
              </a:xfrm>
              <a:custGeom>
                <a:avLst/>
                <a:gdLst>
                  <a:gd name="T0" fmla="*/ 38 w 44"/>
                  <a:gd name="T1" fmla="*/ 2 h 25"/>
                  <a:gd name="T2" fmla="*/ 3 w 44"/>
                  <a:gd name="T3" fmla="*/ 23 h 25"/>
                  <a:gd name="T4" fmla="*/ 5 w 44"/>
                  <a:gd name="T5" fmla="*/ 24 h 25"/>
                  <a:gd name="T6" fmla="*/ 43 w 44"/>
                  <a:gd name="T7" fmla="*/ 2 h 25"/>
                  <a:gd name="T8" fmla="*/ 38 w 44"/>
                  <a:gd name="T9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5">
                    <a:moveTo>
                      <a:pt x="38" y="2"/>
                    </a:moveTo>
                    <a:cubicBezTo>
                      <a:pt x="30" y="12"/>
                      <a:pt x="16" y="20"/>
                      <a:pt x="3" y="23"/>
                    </a:cubicBezTo>
                    <a:cubicBezTo>
                      <a:pt x="0" y="23"/>
                      <a:pt x="3" y="25"/>
                      <a:pt x="5" y="24"/>
                    </a:cubicBezTo>
                    <a:cubicBezTo>
                      <a:pt x="19" y="21"/>
                      <a:pt x="34" y="13"/>
                      <a:pt x="43" y="2"/>
                    </a:cubicBezTo>
                    <a:cubicBezTo>
                      <a:pt x="44" y="1"/>
                      <a:pt x="39" y="0"/>
                      <a:pt x="3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309"/>
              <p:cNvSpPr>
                <a:spLocks/>
              </p:cNvSpPr>
              <p:nvPr/>
            </p:nvSpPr>
            <p:spPr bwMode="auto">
              <a:xfrm>
                <a:off x="2817813" y="530225"/>
                <a:ext cx="87313" cy="158750"/>
              </a:xfrm>
              <a:custGeom>
                <a:avLst/>
                <a:gdLst>
                  <a:gd name="T0" fmla="*/ 19 w 23"/>
                  <a:gd name="T1" fmla="*/ 40 h 42"/>
                  <a:gd name="T2" fmla="*/ 6 w 23"/>
                  <a:gd name="T3" fmla="*/ 0 h 42"/>
                  <a:gd name="T4" fmla="*/ 2 w 23"/>
                  <a:gd name="T5" fmla="*/ 2 h 42"/>
                  <a:gd name="T6" fmla="*/ 14 w 23"/>
                  <a:gd name="T7" fmla="*/ 41 h 42"/>
                  <a:gd name="T8" fmla="*/ 19 w 23"/>
                  <a:gd name="T9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2">
                    <a:moveTo>
                      <a:pt x="19" y="40"/>
                    </a:moveTo>
                    <a:cubicBezTo>
                      <a:pt x="23" y="25"/>
                      <a:pt x="19" y="10"/>
                      <a:pt x="6" y="0"/>
                    </a:cubicBezTo>
                    <a:cubicBezTo>
                      <a:pt x="5" y="0"/>
                      <a:pt x="0" y="0"/>
                      <a:pt x="2" y="2"/>
                    </a:cubicBezTo>
                    <a:cubicBezTo>
                      <a:pt x="14" y="11"/>
                      <a:pt x="18" y="26"/>
                      <a:pt x="14" y="41"/>
                    </a:cubicBezTo>
                    <a:cubicBezTo>
                      <a:pt x="14" y="42"/>
                      <a:pt x="19" y="42"/>
                      <a:pt x="19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310"/>
              <p:cNvSpPr>
                <a:spLocks/>
              </p:cNvSpPr>
              <p:nvPr/>
            </p:nvSpPr>
            <p:spPr bwMode="auto">
              <a:xfrm>
                <a:off x="2874963" y="598487"/>
                <a:ext cx="674688" cy="195263"/>
              </a:xfrm>
              <a:custGeom>
                <a:avLst/>
                <a:gdLst>
                  <a:gd name="T0" fmla="*/ 3 w 179"/>
                  <a:gd name="T1" fmla="*/ 2 h 52"/>
                  <a:gd name="T2" fmla="*/ 173 w 179"/>
                  <a:gd name="T3" fmla="*/ 52 h 52"/>
                  <a:gd name="T4" fmla="*/ 176 w 179"/>
                  <a:gd name="T5" fmla="*/ 50 h 52"/>
                  <a:gd name="T6" fmla="*/ 6 w 179"/>
                  <a:gd name="T7" fmla="*/ 0 h 52"/>
                  <a:gd name="T8" fmla="*/ 3 w 179"/>
                  <a:gd name="T9" fmla="*/ 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52">
                    <a:moveTo>
                      <a:pt x="3" y="2"/>
                    </a:moveTo>
                    <a:cubicBezTo>
                      <a:pt x="60" y="18"/>
                      <a:pt x="117" y="33"/>
                      <a:pt x="173" y="52"/>
                    </a:cubicBezTo>
                    <a:cubicBezTo>
                      <a:pt x="174" y="52"/>
                      <a:pt x="179" y="51"/>
                      <a:pt x="176" y="50"/>
                    </a:cubicBezTo>
                    <a:cubicBezTo>
                      <a:pt x="120" y="32"/>
                      <a:pt x="63" y="16"/>
                      <a:pt x="6" y="0"/>
                    </a:cubicBezTo>
                    <a:cubicBezTo>
                      <a:pt x="5" y="0"/>
                      <a:pt x="0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311"/>
              <p:cNvSpPr>
                <a:spLocks/>
              </p:cNvSpPr>
              <p:nvPr/>
            </p:nvSpPr>
            <p:spPr bwMode="auto">
              <a:xfrm>
                <a:off x="2859088" y="579437"/>
                <a:ext cx="41275" cy="41275"/>
              </a:xfrm>
              <a:custGeom>
                <a:avLst/>
                <a:gdLst>
                  <a:gd name="T0" fmla="*/ 7 w 11"/>
                  <a:gd name="T1" fmla="*/ 1 h 11"/>
                  <a:gd name="T2" fmla="*/ 10 w 11"/>
                  <a:gd name="T3" fmla="*/ 7 h 11"/>
                  <a:gd name="T4" fmla="*/ 4 w 11"/>
                  <a:gd name="T5" fmla="*/ 10 h 11"/>
                  <a:gd name="T6" fmla="*/ 1 w 11"/>
                  <a:gd name="T7" fmla="*/ 4 h 11"/>
                  <a:gd name="T8" fmla="*/ 7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9" y="2"/>
                      <a:pt x="11" y="4"/>
                      <a:pt x="10" y="7"/>
                    </a:cubicBezTo>
                    <a:cubicBezTo>
                      <a:pt x="9" y="9"/>
                      <a:pt x="6" y="11"/>
                      <a:pt x="4" y="10"/>
                    </a:cubicBezTo>
                    <a:cubicBezTo>
                      <a:pt x="1" y="9"/>
                      <a:pt x="0" y="6"/>
                      <a:pt x="1" y="4"/>
                    </a:cubicBezTo>
                    <a:cubicBezTo>
                      <a:pt x="2" y="1"/>
                      <a:pt x="4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312"/>
              <p:cNvSpPr>
                <a:spLocks/>
              </p:cNvSpPr>
              <p:nvPr/>
            </p:nvSpPr>
            <p:spPr bwMode="auto">
              <a:xfrm>
                <a:off x="2894013" y="288925"/>
                <a:ext cx="142875" cy="139700"/>
              </a:xfrm>
              <a:custGeom>
                <a:avLst/>
                <a:gdLst>
                  <a:gd name="T0" fmla="*/ 33 w 38"/>
                  <a:gd name="T1" fmla="*/ 2 h 37"/>
                  <a:gd name="T2" fmla="*/ 3 w 38"/>
                  <a:gd name="T3" fmla="*/ 35 h 37"/>
                  <a:gd name="T4" fmla="*/ 6 w 38"/>
                  <a:gd name="T5" fmla="*/ 37 h 37"/>
                  <a:gd name="T6" fmla="*/ 38 w 38"/>
                  <a:gd name="T7" fmla="*/ 2 h 37"/>
                  <a:gd name="T8" fmla="*/ 33 w 38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33" y="2"/>
                    </a:moveTo>
                    <a:cubicBezTo>
                      <a:pt x="32" y="19"/>
                      <a:pt x="21" y="33"/>
                      <a:pt x="3" y="35"/>
                    </a:cubicBezTo>
                    <a:cubicBezTo>
                      <a:pt x="0" y="35"/>
                      <a:pt x="4" y="37"/>
                      <a:pt x="6" y="37"/>
                    </a:cubicBezTo>
                    <a:cubicBezTo>
                      <a:pt x="24" y="35"/>
                      <a:pt x="37" y="21"/>
                      <a:pt x="38" y="2"/>
                    </a:cubicBezTo>
                    <a:cubicBezTo>
                      <a:pt x="38" y="1"/>
                      <a:pt x="33" y="0"/>
                      <a:pt x="3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313"/>
              <p:cNvSpPr>
                <a:spLocks/>
              </p:cNvSpPr>
              <p:nvPr/>
            </p:nvSpPr>
            <p:spPr bwMode="auto">
              <a:xfrm>
                <a:off x="2905126" y="319087"/>
                <a:ext cx="120650" cy="139700"/>
              </a:xfrm>
              <a:custGeom>
                <a:avLst/>
                <a:gdLst>
                  <a:gd name="T0" fmla="*/ 32 w 32"/>
                  <a:gd name="T1" fmla="*/ 35 h 37"/>
                  <a:gd name="T2" fmla="*/ 3 w 32"/>
                  <a:gd name="T3" fmla="*/ 1 h 37"/>
                  <a:gd name="T4" fmla="*/ 3 w 32"/>
                  <a:gd name="T5" fmla="*/ 3 h 37"/>
                  <a:gd name="T6" fmla="*/ 27 w 32"/>
                  <a:gd name="T7" fmla="*/ 34 h 37"/>
                  <a:gd name="T8" fmla="*/ 32 w 32"/>
                  <a:gd name="T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7">
                    <a:moveTo>
                      <a:pt x="32" y="35"/>
                    </a:moveTo>
                    <a:cubicBezTo>
                      <a:pt x="31" y="18"/>
                      <a:pt x="20" y="5"/>
                      <a:pt x="3" y="1"/>
                    </a:cubicBezTo>
                    <a:cubicBezTo>
                      <a:pt x="0" y="0"/>
                      <a:pt x="0" y="2"/>
                      <a:pt x="3" y="3"/>
                    </a:cubicBezTo>
                    <a:cubicBezTo>
                      <a:pt x="18" y="7"/>
                      <a:pt x="26" y="19"/>
                      <a:pt x="27" y="34"/>
                    </a:cubicBezTo>
                    <a:cubicBezTo>
                      <a:pt x="27" y="36"/>
                      <a:pt x="32" y="37"/>
                      <a:pt x="32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314"/>
              <p:cNvSpPr>
                <a:spLocks/>
              </p:cNvSpPr>
              <p:nvPr/>
            </p:nvSpPr>
            <p:spPr bwMode="auto">
              <a:xfrm>
                <a:off x="2889251" y="349250"/>
                <a:ext cx="192088" cy="41275"/>
              </a:xfrm>
              <a:custGeom>
                <a:avLst/>
                <a:gdLst>
                  <a:gd name="T0" fmla="*/ 45 w 51"/>
                  <a:gd name="T1" fmla="*/ 1 h 11"/>
                  <a:gd name="T2" fmla="*/ 5 w 51"/>
                  <a:gd name="T3" fmla="*/ 7 h 11"/>
                  <a:gd name="T4" fmla="*/ 3 w 51"/>
                  <a:gd name="T5" fmla="*/ 9 h 11"/>
                  <a:gd name="T6" fmla="*/ 48 w 51"/>
                  <a:gd name="T7" fmla="*/ 2 h 11"/>
                  <a:gd name="T8" fmla="*/ 45 w 5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1">
                    <a:moveTo>
                      <a:pt x="45" y="1"/>
                    </a:moveTo>
                    <a:cubicBezTo>
                      <a:pt x="33" y="7"/>
                      <a:pt x="18" y="9"/>
                      <a:pt x="5" y="7"/>
                    </a:cubicBezTo>
                    <a:cubicBezTo>
                      <a:pt x="4" y="7"/>
                      <a:pt x="0" y="9"/>
                      <a:pt x="3" y="9"/>
                    </a:cubicBezTo>
                    <a:cubicBezTo>
                      <a:pt x="18" y="11"/>
                      <a:pt x="36" y="9"/>
                      <a:pt x="48" y="2"/>
                    </a:cubicBezTo>
                    <a:cubicBezTo>
                      <a:pt x="51" y="0"/>
                      <a:pt x="46" y="0"/>
                      <a:pt x="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315"/>
              <p:cNvSpPr>
                <a:spLocks/>
              </p:cNvSpPr>
              <p:nvPr/>
            </p:nvSpPr>
            <p:spPr bwMode="auto">
              <a:xfrm>
                <a:off x="2949576" y="293687"/>
                <a:ext cx="60325" cy="165100"/>
              </a:xfrm>
              <a:custGeom>
                <a:avLst/>
                <a:gdLst>
                  <a:gd name="T0" fmla="*/ 5 w 16"/>
                  <a:gd name="T1" fmla="*/ 43 h 44"/>
                  <a:gd name="T2" fmla="*/ 8 w 16"/>
                  <a:gd name="T3" fmla="*/ 1 h 44"/>
                  <a:gd name="T4" fmla="*/ 3 w 16"/>
                  <a:gd name="T5" fmla="*/ 2 h 44"/>
                  <a:gd name="T6" fmla="*/ 1 w 16"/>
                  <a:gd name="T7" fmla="*/ 43 h 44"/>
                  <a:gd name="T8" fmla="*/ 5 w 16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5" y="43"/>
                    </a:moveTo>
                    <a:cubicBezTo>
                      <a:pt x="14" y="30"/>
                      <a:pt x="16" y="14"/>
                      <a:pt x="8" y="1"/>
                    </a:cubicBezTo>
                    <a:cubicBezTo>
                      <a:pt x="7" y="0"/>
                      <a:pt x="2" y="1"/>
                      <a:pt x="3" y="2"/>
                    </a:cubicBezTo>
                    <a:cubicBezTo>
                      <a:pt x="11" y="15"/>
                      <a:pt x="9" y="30"/>
                      <a:pt x="1" y="43"/>
                    </a:cubicBezTo>
                    <a:cubicBezTo>
                      <a:pt x="0" y="44"/>
                      <a:pt x="5" y="44"/>
                      <a:pt x="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316"/>
              <p:cNvSpPr>
                <a:spLocks/>
              </p:cNvSpPr>
              <p:nvPr/>
            </p:nvSpPr>
            <p:spPr bwMode="auto">
              <a:xfrm>
                <a:off x="2987676" y="376237"/>
                <a:ext cx="554038" cy="422275"/>
              </a:xfrm>
              <a:custGeom>
                <a:avLst/>
                <a:gdLst>
                  <a:gd name="T0" fmla="*/ 1 w 147"/>
                  <a:gd name="T1" fmla="*/ 3 h 112"/>
                  <a:gd name="T2" fmla="*/ 141 w 147"/>
                  <a:gd name="T3" fmla="*/ 111 h 112"/>
                  <a:gd name="T4" fmla="*/ 146 w 147"/>
                  <a:gd name="T5" fmla="*/ 110 h 112"/>
                  <a:gd name="T6" fmla="*/ 5 w 147"/>
                  <a:gd name="T7" fmla="*/ 1 h 112"/>
                  <a:gd name="T8" fmla="*/ 1 w 147"/>
                  <a:gd name="T9" fmla="*/ 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12">
                    <a:moveTo>
                      <a:pt x="1" y="3"/>
                    </a:moveTo>
                    <a:cubicBezTo>
                      <a:pt x="48" y="38"/>
                      <a:pt x="96" y="73"/>
                      <a:pt x="141" y="111"/>
                    </a:cubicBezTo>
                    <a:cubicBezTo>
                      <a:pt x="142" y="112"/>
                      <a:pt x="147" y="110"/>
                      <a:pt x="146" y="110"/>
                    </a:cubicBezTo>
                    <a:cubicBezTo>
                      <a:pt x="100" y="72"/>
                      <a:pt x="53" y="37"/>
                      <a:pt x="5" y="1"/>
                    </a:cubicBezTo>
                    <a:cubicBezTo>
                      <a:pt x="4" y="0"/>
                      <a:pt x="0" y="1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317"/>
              <p:cNvSpPr>
                <a:spLocks/>
              </p:cNvSpPr>
              <p:nvPr/>
            </p:nvSpPr>
            <p:spPr bwMode="auto">
              <a:xfrm>
                <a:off x="2968626" y="357187"/>
                <a:ext cx="41275" cy="38100"/>
              </a:xfrm>
              <a:custGeom>
                <a:avLst/>
                <a:gdLst>
                  <a:gd name="T0" fmla="*/ 9 w 11"/>
                  <a:gd name="T1" fmla="*/ 1 h 10"/>
                  <a:gd name="T2" fmla="*/ 9 w 11"/>
                  <a:gd name="T3" fmla="*/ 8 h 10"/>
                  <a:gd name="T4" fmla="*/ 2 w 11"/>
                  <a:gd name="T5" fmla="*/ 9 h 10"/>
                  <a:gd name="T6" fmla="*/ 2 w 11"/>
                  <a:gd name="T7" fmla="*/ 2 h 10"/>
                  <a:gd name="T8" fmla="*/ 9 w 11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9" y="1"/>
                    </a:moveTo>
                    <a:cubicBezTo>
                      <a:pt x="11" y="3"/>
                      <a:pt x="11" y="6"/>
                      <a:pt x="9" y="8"/>
                    </a:cubicBezTo>
                    <a:cubicBezTo>
                      <a:pt x="7" y="10"/>
                      <a:pt x="4" y="10"/>
                      <a:pt x="2" y="9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3" y="0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318"/>
              <p:cNvSpPr>
                <a:spLocks/>
              </p:cNvSpPr>
              <p:nvPr/>
            </p:nvSpPr>
            <p:spPr bwMode="auto">
              <a:xfrm>
                <a:off x="3081338" y="138112"/>
                <a:ext cx="185738" cy="103188"/>
              </a:xfrm>
              <a:custGeom>
                <a:avLst/>
                <a:gdLst>
                  <a:gd name="T0" fmla="*/ 43 w 49"/>
                  <a:gd name="T1" fmla="*/ 1 h 27"/>
                  <a:gd name="T2" fmla="*/ 5 w 49"/>
                  <a:gd name="T3" fmla="*/ 20 h 27"/>
                  <a:gd name="T4" fmla="*/ 3 w 49"/>
                  <a:gd name="T5" fmla="*/ 21 h 27"/>
                  <a:gd name="T6" fmla="*/ 48 w 49"/>
                  <a:gd name="T7" fmla="*/ 2 h 27"/>
                  <a:gd name="T8" fmla="*/ 43 w 49"/>
                  <a:gd name="T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7">
                    <a:moveTo>
                      <a:pt x="43" y="1"/>
                    </a:moveTo>
                    <a:cubicBezTo>
                      <a:pt x="36" y="15"/>
                      <a:pt x="22" y="24"/>
                      <a:pt x="5" y="20"/>
                    </a:cubicBezTo>
                    <a:cubicBezTo>
                      <a:pt x="3" y="19"/>
                      <a:pt x="0" y="20"/>
                      <a:pt x="3" y="21"/>
                    </a:cubicBezTo>
                    <a:cubicBezTo>
                      <a:pt x="22" y="27"/>
                      <a:pt x="39" y="19"/>
                      <a:pt x="48" y="2"/>
                    </a:cubicBezTo>
                    <a:cubicBezTo>
                      <a:pt x="49" y="1"/>
                      <a:pt x="44" y="0"/>
                      <a:pt x="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319"/>
              <p:cNvSpPr>
                <a:spLocks/>
              </p:cNvSpPr>
              <p:nvPr/>
            </p:nvSpPr>
            <p:spPr bwMode="auto">
              <a:xfrm>
                <a:off x="3122613" y="123825"/>
                <a:ext cx="90488" cy="165100"/>
              </a:xfrm>
              <a:custGeom>
                <a:avLst/>
                <a:gdLst>
                  <a:gd name="T0" fmla="*/ 18 w 24"/>
                  <a:gd name="T1" fmla="*/ 42 h 44"/>
                  <a:gd name="T2" fmla="*/ 6 w 24"/>
                  <a:gd name="T3" fmla="*/ 1 h 44"/>
                  <a:gd name="T4" fmla="*/ 2 w 24"/>
                  <a:gd name="T5" fmla="*/ 2 h 44"/>
                  <a:gd name="T6" fmla="*/ 13 w 24"/>
                  <a:gd name="T7" fmla="*/ 41 h 44"/>
                  <a:gd name="T8" fmla="*/ 18 w 24"/>
                  <a:gd name="T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18" y="42"/>
                    </a:moveTo>
                    <a:cubicBezTo>
                      <a:pt x="24" y="26"/>
                      <a:pt x="20" y="11"/>
                      <a:pt x="6" y="1"/>
                    </a:cubicBezTo>
                    <a:cubicBezTo>
                      <a:pt x="5" y="0"/>
                      <a:pt x="0" y="0"/>
                      <a:pt x="2" y="2"/>
                    </a:cubicBezTo>
                    <a:cubicBezTo>
                      <a:pt x="15" y="11"/>
                      <a:pt x="19" y="26"/>
                      <a:pt x="13" y="41"/>
                    </a:cubicBezTo>
                    <a:cubicBezTo>
                      <a:pt x="13" y="43"/>
                      <a:pt x="18" y="44"/>
                      <a:pt x="1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320"/>
              <p:cNvSpPr>
                <a:spLocks/>
              </p:cNvSpPr>
              <p:nvPr/>
            </p:nvSpPr>
            <p:spPr bwMode="auto">
              <a:xfrm>
                <a:off x="3092451" y="168275"/>
                <a:ext cx="185738" cy="53975"/>
              </a:xfrm>
              <a:custGeom>
                <a:avLst/>
                <a:gdLst>
                  <a:gd name="T0" fmla="*/ 46 w 49"/>
                  <a:gd name="T1" fmla="*/ 10 h 14"/>
                  <a:gd name="T2" fmla="*/ 6 w 49"/>
                  <a:gd name="T3" fmla="*/ 1 h 14"/>
                  <a:gd name="T4" fmla="*/ 2 w 49"/>
                  <a:gd name="T5" fmla="*/ 2 h 14"/>
                  <a:gd name="T6" fmla="*/ 46 w 49"/>
                  <a:gd name="T7" fmla="*/ 12 h 14"/>
                  <a:gd name="T8" fmla="*/ 46 w 49"/>
                  <a:gd name="T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4">
                    <a:moveTo>
                      <a:pt x="46" y="10"/>
                    </a:moveTo>
                    <a:cubicBezTo>
                      <a:pt x="33" y="12"/>
                      <a:pt x="17" y="7"/>
                      <a:pt x="6" y="1"/>
                    </a:cubicBezTo>
                    <a:cubicBezTo>
                      <a:pt x="5" y="0"/>
                      <a:pt x="0" y="1"/>
                      <a:pt x="2" y="2"/>
                    </a:cubicBezTo>
                    <a:cubicBezTo>
                      <a:pt x="15" y="10"/>
                      <a:pt x="31" y="14"/>
                      <a:pt x="46" y="12"/>
                    </a:cubicBezTo>
                    <a:cubicBezTo>
                      <a:pt x="49" y="12"/>
                      <a:pt x="49" y="10"/>
                      <a:pt x="4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321"/>
              <p:cNvSpPr>
                <a:spLocks/>
              </p:cNvSpPr>
              <p:nvPr/>
            </p:nvSpPr>
            <p:spPr bwMode="auto">
              <a:xfrm>
                <a:off x="3119438" y="115887"/>
                <a:ext cx="101600" cy="150813"/>
              </a:xfrm>
              <a:custGeom>
                <a:avLst/>
                <a:gdLst>
                  <a:gd name="T0" fmla="*/ 5 w 27"/>
                  <a:gd name="T1" fmla="*/ 40 h 40"/>
                  <a:gd name="T2" fmla="*/ 24 w 27"/>
                  <a:gd name="T3" fmla="*/ 2 h 40"/>
                  <a:gd name="T4" fmla="*/ 19 w 27"/>
                  <a:gd name="T5" fmla="*/ 2 h 40"/>
                  <a:gd name="T6" fmla="*/ 1 w 27"/>
                  <a:gd name="T7" fmla="*/ 39 h 40"/>
                  <a:gd name="T8" fmla="*/ 5 w 27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5" y="40"/>
                    </a:moveTo>
                    <a:cubicBezTo>
                      <a:pt x="18" y="31"/>
                      <a:pt x="27" y="17"/>
                      <a:pt x="24" y="2"/>
                    </a:cubicBezTo>
                    <a:cubicBezTo>
                      <a:pt x="23" y="0"/>
                      <a:pt x="18" y="1"/>
                      <a:pt x="19" y="2"/>
                    </a:cubicBezTo>
                    <a:cubicBezTo>
                      <a:pt x="21" y="17"/>
                      <a:pt x="14" y="31"/>
                      <a:pt x="1" y="39"/>
                    </a:cubicBezTo>
                    <a:cubicBezTo>
                      <a:pt x="0" y="40"/>
                      <a:pt x="4" y="40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322"/>
              <p:cNvSpPr>
                <a:spLocks/>
              </p:cNvSpPr>
              <p:nvPr/>
            </p:nvSpPr>
            <p:spPr bwMode="auto">
              <a:xfrm>
                <a:off x="3182938" y="206375"/>
                <a:ext cx="358775" cy="592138"/>
              </a:xfrm>
              <a:custGeom>
                <a:avLst/>
                <a:gdLst>
                  <a:gd name="T0" fmla="*/ 1 w 95"/>
                  <a:gd name="T1" fmla="*/ 2 h 157"/>
                  <a:gd name="T2" fmla="*/ 89 w 95"/>
                  <a:gd name="T3" fmla="*/ 156 h 157"/>
                  <a:gd name="T4" fmla="*/ 94 w 95"/>
                  <a:gd name="T5" fmla="*/ 155 h 157"/>
                  <a:gd name="T6" fmla="*/ 5 w 95"/>
                  <a:gd name="T7" fmla="*/ 1 h 157"/>
                  <a:gd name="T8" fmla="*/ 1 w 95"/>
                  <a:gd name="T9" fmla="*/ 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57">
                    <a:moveTo>
                      <a:pt x="1" y="2"/>
                    </a:moveTo>
                    <a:cubicBezTo>
                      <a:pt x="31" y="53"/>
                      <a:pt x="62" y="104"/>
                      <a:pt x="89" y="156"/>
                    </a:cubicBezTo>
                    <a:cubicBezTo>
                      <a:pt x="90" y="157"/>
                      <a:pt x="95" y="156"/>
                      <a:pt x="94" y="155"/>
                    </a:cubicBezTo>
                    <a:cubicBezTo>
                      <a:pt x="66" y="103"/>
                      <a:pt x="35" y="52"/>
                      <a:pt x="5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323"/>
              <p:cNvSpPr>
                <a:spLocks/>
              </p:cNvSpPr>
              <p:nvPr/>
            </p:nvSpPr>
            <p:spPr bwMode="auto">
              <a:xfrm>
                <a:off x="3168651" y="180975"/>
                <a:ext cx="41275" cy="41275"/>
              </a:xfrm>
              <a:custGeom>
                <a:avLst/>
                <a:gdLst>
                  <a:gd name="T0" fmla="*/ 9 w 11"/>
                  <a:gd name="T1" fmla="*/ 4 h 11"/>
                  <a:gd name="T2" fmla="*/ 7 w 11"/>
                  <a:gd name="T3" fmla="*/ 10 h 11"/>
                  <a:gd name="T4" fmla="*/ 1 w 11"/>
                  <a:gd name="T5" fmla="*/ 8 h 11"/>
                  <a:gd name="T6" fmla="*/ 3 w 11"/>
                  <a:gd name="T7" fmla="*/ 2 h 11"/>
                  <a:gd name="T8" fmla="*/ 9 w 11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9" y="4"/>
                    </a:moveTo>
                    <a:cubicBezTo>
                      <a:pt x="11" y="6"/>
                      <a:pt x="10" y="9"/>
                      <a:pt x="7" y="10"/>
                    </a:cubicBezTo>
                    <a:cubicBezTo>
                      <a:pt x="5" y="11"/>
                      <a:pt x="2" y="10"/>
                      <a:pt x="1" y="8"/>
                    </a:cubicBezTo>
                    <a:cubicBezTo>
                      <a:pt x="0" y="6"/>
                      <a:pt x="1" y="3"/>
                      <a:pt x="3" y="2"/>
                    </a:cubicBezTo>
                    <a:cubicBezTo>
                      <a:pt x="5" y="0"/>
                      <a:pt x="8" y="1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Oval 324"/>
              <p:cNvSpPr>
                <a:spLocks noChangeArrowheads="1"/>
              </p:cNvSpPr>
              <p:nvPr/>
            </p:nvSpPr>
            <p:spPr bwMode="auto">
              <a:xfrm>
                <a:off x="3424238" y="661987"/>
                <a:ext cx="268288" cy="2682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42" name="矩形 341"/>
          <p:cNvSpPr/>
          <p:nvPr/>
        </p:nvSpPr>
        <p:spPr>
          <a:xfrm>
            <a:off x="683568" y="885458"/>
            <a:ext cx="3230754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3300" i="1" dirty="0">
                <a:solidFill>
                  <a:srgbClr val="009899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优唯思教育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1037A9-2988-48EE-819B-E7073F1C97DD}"/>
              </a:ext>
            </a:extLst>
          </p:cNvPr>
          <p:cNvSpPr/>
          <p:nvPr/>
        </p:nvSpPr>
        <p:spPr>
          <a:xfrm>
            <a:off x="251520" y="123478"/>
            <a:ext cx="792088" cy="310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049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9899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28560" y="522224"/>
            <a:ext cx="851189" cy="42415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lang="zh-CN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小学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4515855"/>
            <a:ext cx="845586" cy="324036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009899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rot="20728219" flipH="1">
            <a:off x="6636614" y="1432815"/>
            <a:ext cx="1862828" cy="3780442"/>
            <a:chOff x="6798621" y="1128235"/>
            <a:chExt cx="925471" cy="1878160"/>
          </a:xfrm>
          <a:solidFill>
            <a:schemeClr val="bg1"/>
          </a:solidFill>
        </p:grpSpPr>
        <p:sp>
          <p:nvSpPr>
            <p:cNvPr id="18" name="任意多边形 17"/>
            <p:cNvSpPr/>
            <p:nvPr/>
          </p:nvSpPr>
          <p:spPr>
            <a:xfrm rot="20684992">
              <a:off x="6853737" y="1621627"/>
              <a:ext cx="611936" cy="1384768"/>
            </a:xfrm>
            <a:custGeom>
              <a:avLst/>
              <a:gdLst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884014 w 884014"/>
                <a:gd name="connsiteY0" fmla="*/ 0 h 1368888"/>
                <a:gd name="connsiteX1" fmla="*/ 287114 w 884014"/>
                <a:gd name="connsiteY1" fmla="*/ 635000 h 1368888"/>
                <a:gd name="connsiteX2" fmla="*/ 22 w 884014"/>
                <a:gd name="connsiteY2" fmla="*/ 1368888 h 1368888"/>
                <a:gd name="connsiteX0" fmla="*/ 883991 w 883991"/>
                <a:gd name="connsiteY0" fmla="*/ 0 h 1368888"/>
                <a:gd name="connsiteX1" fmla="*/ 287091 w 883991"/>
                <a:gd name="connsiteY1" fmla="*/ 635000 h 1368888"/>
                <a:gd name="connsiteX2" fmla="*/ -1 w 883991"/>
                <a:gd name="connsiteY2" fmla="*/ 1368888 h 1368888"/>
                <a:gd name="connsiteX0" fmla="*/ 883992 w 883992"/>
                <a:gd name="connsiteY0" fmla="*/ 0 h 1368888"/>
                <a:gd name="connsiteX1" fmla="*/ 0 w 883992"/>
                <a:gd name="connsiteY1" fmla="*/ 1368888 h 1368888"/>
                <a:gd name="connsiteX0" fmla="*/ 883992 w 883992"/>
                <a:gd name="connsiteY0" fmla="*/ 0 h 1368888"/>
                <a:gd name="connsiteX1" fmla="*/ 0 w 883992"/>
                <a:gd name="connsiteY1" fmla="*/ 1368888 h 1368888"/>
                <a:gd name="connsiteX0" fmla="*/ 928344 w 928343"/>
                <a:gd name="connsiteY0" fmla="*/ 0 h 1390417"/>
                <a:gd name="connsiteX1" fmla="*/ 0 w 928343"/>
                <a:gd name="connsiteY1" fmla="*/ 1390417 h 1390417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282647 w 863431"/>
                <a:gd name="connsiteY1" fmla="*/ 606889 h 1384768"/>
                <a:gd name="connsiteX2" fmla="*/ 0 w 863431"/>
                <a:gd name="connsiteY2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3431" h="1384768">
                  <a:moveTo>
                    <a:pt x="863431" y="0"/>
                  </a:moveTo>
                  <a:cubicBezTo>
                    <a:pt x="615118" y="165338"/>
                    <a:pt x="20070" y="724344"/>
                    <a:pt x="0" y="1384768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 rot="2537975" flipH="1">
              <a:off x="6798621" y="1128235"/>
              <a:ext cx="925471" cy="911449"/>
              <a:chOff x="2286001" y="-455613"/>
              <a:chExt cx="2514600" cy="2476501"/>
            </a:xfrm>
            <a:grpFill/>
          </p:grpSpPr>
          <p:grpSp>
            <p:nvGrpSpPr>
              <p:cNvPr id="20" name="Group 205"/>
              <p:cNvGrpSpPr>
                <a:grpSpLocks/>
              </p:cNvGrpSpPr>
              <p:nvPr/>
            </p:nvGrpSpPr>
            <p:grpSpPr bwMode="auto">
              <a:xfrm>
                <a:off x="2286001" y="-455613"/>
                <a:ext cx="2514600" cy="2476501"/>
                <a:chOff x="1440" y="-287"/>
                <a:chExt cx="1584" cy="1560"/>
              </a:xfrm>
              <a:grpFill/>
            </p:grpSpPr>
            <p:sp>
              <p:nvSpPr>
                <p:cNvPr id="140" name="Freeform 5"/>
                <p:cNvSpPr>
                  <a:spLocks/>
                </p:cNvSpPr>
                <p:nvPr/>
              </p:nvSpPr>
              <p:spPr bwMode="auto">
                <a:xfrm>
                  <a:off x="2119" y="-230"/>
                  <a:ext cx="193" cy="57"/>
                </a:xfrm>
                <a:custGeom>
                  <a:avLst/>
                  <a:gdLst>
                    <a:gd name="T0" fmla="*/ 75 w 81"/>
                    <a:gd name="T1" fmla="*/ 5 h 24"/>
                    <a:gd name="T2" fmla="*/ 6 w 81"/>
                    <a:gd name="T3" fmla="*/ 1 h 24"/>
                    <a:gd name="T4" fmla="*/ 1 w 81"/>
                    <a:gd name="T5" fmla="*/ 1 h 24"/>
                    <a:gd name="T6" fmla="*/ 79 w 81"/>
                    <a:gd name="T7" fmla="*/ 6 h 24"/>
                    <a:gd name="T8" fmla="*/ 75 w 81"/>
                    <a:gd name="T9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4">
                      <a:moveTo>
                        <a:pt x="75" y="5"/>
                      </a:moveTo>
                      <a:cubicBezTo>
                        <a:pt x="52" y="20"/>
                        <a:pt x="26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24" y="23"/>
                        <a:pt x="54" y="24"/>
                        <a:pt x="79" y="6"/>
                      </a:cubicBezTo>
                      <a:cubicBezTo>
                        <a:pt x="81" y="5"/>
                        <a:pt x="76" y="4"/>
                        <a:pt x="7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6"/>
                <p:cNvSpPr>
                  <a:spLocks/>
                </p:cNvSpPr>
                <p:nvPr/>
              </p:nvSpPr>
              <p:spPr bwMode="auto">
                <a:xfrm>
                  <a:off x="2167" y="-287"/>
                  <a:ext cx="73" cy="163"/>
                </a:xfrm>
                <a:custGeom>
                  <a:avLst/>
                  <a:gdLst>
                    <a:gd name="T0" fmla="*/ 6 w 31"/>
                    <a:gd name="T1" fmla="*/ 68 h 69"/>
                    <a:gd name="T2" fmla="*/ 20 w 31"/>
                    <a:gd name="T3" fmla="*/ 1 h 69"/>
                    <a:gd name="T4" fmla="*/ 15 w 31"/>
                    <a:gd name="T5" fmla="*/ 1 h 69"/>
                    <a:gd name="T6" fmla="*/ 1 w 31"/>
                    <a:gd name="T7" fmla="*/ 66 h 69"/>
                    <a:gd name="T8" fmla="*/ 6 w 31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69">
                      <a:moveTo>
                        <a:pt x="6" y="68"/>
                      </a:moveTo>
                      <a:cubicBezTo>
                        <a:pt x="25" y="50"/>
                        <a:pt x="31" y="26"/>
                        <a:pt x="20" y="1"/>
                      </a:cubicBezTo>
                      <a:cubicBezTo>
                        <a:pt x="19" y="0"/>
                        <a:pt x="14" y="0"/>
                        <a:pt x="15" y="1"/>
                      </a:cubicBezTo>
                      <a:cubicBezTo>
                        <a:pt x="26" y="25"/>
                        <a:pt x="20" y="49"/>
                        <a:pt x="1" y="66"/>
                      </a:cubicBezTo>
                      <a:cubicBezTo>
                        <a:pt x="0" y="67"/>
                        <a:pt x="4" y="69"/>
                        <a:pt x="6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7"/>
                <p:cNvSpPr>
                  <a:spLocks/>
                </p:cNvSpPr>
                <p:nvPr/>
              </p:nvSpPr>
              <p:spPr bwMode="auto">
                <a:xfrm>
                  <a:off x="2150" y="-264"/>
                  <a:ext cx="143" cy="117"/>
                </a:xfrm>
                <a:custGeom>
                  <a:avLst/>
                  <a:gdLst>
                    <a:gd name="T0" fmla="*/ 57 w 60"/>
                    <a:gd name="T1" fmla="*/ 46 h 49"/>
                    <a:gd name="T2" fmla="*/ 6 w 60"/>
                    <a:gd name="T3" fmla="*/ 1 h 49"/>
                    <a:gd name="T4" fmla="*/ 1 w 60"/>
                    <a:gd name="T5" fmla="*/ 2 h 49"/>
                    <a:gd name="T6" fmla="*/ 54 w 60"/>
                    <a:gd name="T7" fmla="*/ 48 h 49"/>
                    <a:gd name="T8" fmla="*/ 57 w 60"/>
                    <a:gd name="T9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9">
                      <a:moveTo>
                        <a:pt x="57" y="46"/>
                      </a:moveTo>
                      <a:cubicBezTo>
                        <a:pt x="37" y="39"/>
                        <a:pt x="17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3" y="22"/>
                        <a:pt x="33" y="41"/>
                        <a:pt x="54" y="48"/>
                      </a:cubicBezTo>
                      <a:cubicBezTo>
                        <a:pt x="55" y="49"/>
                        <a:pt x="60" y="47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8"/>
                <p:cNvSpPr>
                  <a:spLocks/>
                </p:cNvSpPr>
                <p:nvPr/>
              </p:nvSpPr>
              <p:spPr bwMode="auto">
                <a:xfrm>
                  <a:off x="2129" y="-266"/>
                  <a:ext cx="142" cy="102"/>
                </a:xfrm>
                <a:custGeom>
                  <a:avLst/>
                  <a:gdLst>
                    <a:gd name="T0" fmla="*/ 3 w 60"/>
                    <a:gd name="T1" fmla="*/ 43 h 43"/>
                    <a:gd name="T2" fmla="*/ 59 w 60"/>
                    <a:gd name="T3" fmla="*/ 2 h 43"/>
                    <a:gd name="T4" fmla="*/ 54 w 60"/>
                    <a:gd name="T5" fmla="*/ 1 h 43"/>
                    <a:gd name="T6" fmla="*/ 3 w 60"/>
                    <a:gd name="T7" fmla="*/ 41 h 43"/>
                    <a:gd name="T8" fmla="*/ 3 w 6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3">
                      <a:moveTo>
                        <a:pt x="3" y="43"/>
                      </a:moveTo>
                      <a:cubicBezTo>
                        <a:pt x="28" y="41"/>
                        <a:pt x="52" y="27"/>
                        <a:pt x="59" y="2"/>
                      </a:cubicBezTo>
                      <a:cubicBezTo>
                        <a:pt x="60" y="0"/>
                        <a:pt x="55" y="0"/>
                        <a:pt x="54" y="1"/>
                      </a:cubicBezTo>
                      <a:cubicBezTo>
                        <a:pt x="47" y="24"/>
                        <a:pt x="27" y="39"/>
                        <a:pt x="3" y="41"/>
                      </a:cubicBezTo>
                      <a:cubicBezTo>
                        <a:pt x="0" y="41"/>
                        <a:pt x="0" y="43"/>
                        <a:pt x="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9"/>
                <p:cNvSpPr>
                  <a:spLocks/>
                </p:cNvSpPr>
                <p:nvPr/>
              </p:nvSpPr>
              <p:spPr bwMode="auto">
                <a:xfrm>
                  <a:off x="2212" y="-188"/>
                  <a:ext cx="35" cy="683"/>
                </a:xfrm>
                <a:custGeom>
                  <a:avLst/>
                  <a:gdLst>
                    <a:gd name="T0" fmla="*/ 0 w 15"/>
                    <a:gd name="T1" fmla="*/ 2 h 288"/>
                    <a:gd name="T2" fmla="*/ 10 w 15"/>
                    <a:gd name="T3" fmla="*/ 287 h 288"/>
                    <a:gd name="T4" fmla="*/ 15 w 15"/>
                    <a:gd name="T5" fmla="*/ 287 h 288"/>
                    <a:gd name="T6" fmla="*/ 5 w 15"/>
                    <a:gd name="T7" fmla="*/ 2 h 288"/>
                    <a:gd name="T8" fmla="*/ 0 w 15"/>
                    <a:gd name="T9" fmla="*/ 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88">
                      <a:moveTo>
                        <a:pt x="0" y="2"/>
                      </a:moveTo>
                      <a:cubicBezTo>
                        <a:pt x="4" y="97"/>
                        <a:pt x="10" y="192"/>
                        <a:pt x="10" y="287"/>
                      </a:cubicBezTo>
                      <a:cubicBezTo>
                        <a:pt x="10" y="288"/>
                        <a:pt x="15" y="288"/>
                        <a:pt x="15" y="287"/>
                      </a:cubicBezTo>
                      <a:cubicBezTo>
                        <a:pt x="15" y="192"/>
                        <a:pt x="9" y="96"/>
                        <a:pt x="5" y="2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Oval 10"/>
                <p:cNvSpPr>
                  <a:spLocks noChangeArrowheads="1"/>
                </p:cNvSpPr>
                <p:nvPr/>
              </p:nvSpPr>
              <p:spPr bwMode="auto">
                <a:xfrm>
                  <a:off x="2198" y="-214"/>
                  <a:ext cx="35" cy="3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11"/>
                <p:cNvSpPr>
                  <a:spLocks/>
                </p:cNvSpPr>
                <p:nvPr/>
              </p:nvSpPr>
              <p:spPr bwMode="auto">
                <a:xfrm>
                  <a:off x="2371" y="-223"/>
                  <a:ext cx="176" cy="92"/>
                </a:xfrm>
                <a:custGeom>
                  <a:avLst/>
                  <a:gdLst>
                    <a:gd name="T0" fmla="*/ 69 w 74"/>
                    <a:gd name="T1" fmla="*/ 30 h 39"/>
                    <a:gd name="T2" fmla="*/ 5 w 74"/>
                    <a:gd name="T3" fmla="*/ 2 h 39"/>
                    <a:gd name="T4" fmla="*/ 0 w 74"/>
                    <a:gd name="T5" fmla="*/ 1 h 39"/>
                    <a:gd name="T6" fmla="*/ 72 w 74"/>
                    <a:gd name="T7" fmla="*/ 32 h 39"/>
                    <a:gd name="T8" fmla="*/ 69 w 74"/>
                    <a:gd name="T9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9">
                      <a:moveTo>
                        <a:pt x="69" y="30"/>
                      </a:moveTo>
                      <a:cubicBezTo>
                        <a:pt x="41" y="37"/>
                        <a:pt x="17" y="27"/>
                        <a:pt x="5" y="2"/>
                      </a:cubicBezTo>
                      <a:cubicBezTo>
                        <a:pt x="4" y="0"/>
                        <a:pt x="0" y="0"/>
                        <a:pt x="0" y="1"/>
                      </a:cubicBezTo>
                      <a:cubicBezTo>
                        <a:pt x="14" y="30"/>
                        <a:pt x="42" y="39"/>
                        <a:pt x="72" y="32"/>
                      </a:cubicBezTo>
                      <a:cubicBezTo>
                        <a:pt x="74" y="32"/>
                        <a:pt x="70" y="30"/>
                        <a:pt x="6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12"/>
                <p:cNvSpPr>
                  <a:spLocks/>
                </p:cNvSpPr>
                <p:nvPr/>
              </p:nvSpPr>
              <p:spPr bwMode="auto">
                <a:xfrm>
                  <a:off x="2378" y="-249"/>
                  <a:ext cx="104" cy="142"/>
                </a:xfrm>
                <a:custGeom>
                  <a:avLst/>
                  <a:gdLst>
                    <a:gd name="T0" fmla="*/ 5 w 44"/>
                    <a:gd name="T1" fmla="*/ 60 h 60"/>
                    <a:gd name="T2" fmla="*/ 42 w 44"/>
                    <a:gd name="T3" fmla="*/ 2 h 60"/>
                    <a:gd name="T4" fmla="*/ 37 w 44"/>
                    <a:gd name="T5" fmla="*/ 1 h 60"/>
                    <a:gd name="T6" fmla="*/ 1 w 44"/>
                    <a:gd name="T7" fmla="*/ 58 h 60"/>
                    <a:gd name="T8" fmla="*/ 5 w 44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60">
                      <a:moveTo>
                        <a:pt x="5" y="60"/>
                      </a:moveTo>
                      <a:cubicBezTo>
                        <a:pt x="30" y="50"/>
                        <a:pt x="44" y="29"/>
                        <a:pt x="42" y="2"/>
                      </a:cubicBezTo>
                      <a:cubicBezTo>
                        <a:pt x="42" y="0"/>
                        <a:pt x="37" y="0"/>
                        <a:pt x="37" y="1"/>
                      </a:cubicBezTo>
                      <a:cubicBezTo>
                        <a:pt x="39" y="27"/>
                        <a:pt x="26" y="48"/>
                        <a:pt x="1" y="58"/>
                      </a:cubicBezTo>
                      <a:cubicBezTo>
                        <a:pt x="0" y="58"/>
                        <a:pt x="4" y="60"/>
                        <a:pt x="5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13"/>
                <p:cNvSpPr>
                  <a:spLocks/>
                </p:cNvSpPr>
                <p:nvPr/>
              </p:nvSpPr>
              <p:spPr bwMode="auto">
                <a:xfrm>
                  <a:off x="2411" y="-242"/>
                  <a:ext cx="93" cy="152"/>
                </a:xfrm>
                <a:custGeom>
                  <a:avLst/>
                  <a:gdLst>
                    <a:gd name="T0" fmla="*/ 38 w 39"/>
                    <a:gd name="T1" fmla="*/ 62 h 64"/>
                    <a:gd name="T2" fmla="*/ 5 w 39"/>
                    <a:gd name="T3" fmla="*/ 1 h 64"/>
                    <a:gd name="T4" fmla="*/ 0 w 39"/>
                    <a:gd name="T5" fmla="*/ 2 h 64"/>
                    <a:gd name="T6" fmla="*/ 33 w 39"/>
                    <a:gd name="T7" fmla="*/ 63 h 64"/>
                    <a:gd name="T8" fmla="*/ 38 w 39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4">
                      <a:moveTo>
                        <a:pt x="38" y="62"/>
                      </a:moveTo>
                      <a:cubicBezTo>
                        <a:pt x="21" y="47"/>
                        <a:pt x="9" y="23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4" y="24"/>
                        <a:pt x="16" y="48"/>
                        <a:pt x="33" y="63"/>
                      </a:cubicBezTo>
                      <a:cubicBezTo>
                        <a:pt x="34" y="64"/>
                        <a:pt x="39" y="62"/>
                        <a:pt x="38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14"/>
                <p:cNvSpPr>
                  <a:spLocks/>
                </p:cNvSpPr>
                <p:nvPr/>
              </p:nvSpPr>
              <p:spPr bwMode="auto">
                <a:xfrm>
                  <a:off x="2354" y="-209"/>
                  <a:ext cx="171" cy="66"/>
                </a:xfrm>
                <a:custGeom>
                  <a:avLst/>
                  <a:gdLst>
                    <a:gd name="T0" fmla="*/ 2 w 72"/>
                    <a:gd name="T1" fmla="*/ 21 h 28"/>
                    <a:gd name="T2" fmla="*/ 71 w 72"/>
                    <a:gd name="T3" fmla="*/ 2 h 28"/>
                    <a:gd name="T4" fmla="*/ 66 w 72"/>
                    <a:gd name="T5" fmla="*/ 2 h 28"/>
                    <a:gd name="T6" fmla="*/ 6 w 72"/>
                    <a:gd name="T7" fmla="*/ 20 h 28"/>
                    <a:gd name="T8" fmla="*/ 2 w 72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28">
                      <a:moveTo>
                        <a:pt x="2" y="21"/>
                      </a:moveTo>
                      <a:cubicBezTo>
                        <a:pt x="27" y="28"/>
                        <a:pt x="54" y="23"/>
                        <a:pt x="71" y="2"/>
                      </a:cubicBezTo>
                      <a:cubicBezTo>
                        <a:pt x="72" y="1"/>
                        <a:pt x="67" y="0"/>
                        <a:pt x="66" y="2"/>
                      </a:cubicBezTo>
                      <a:cubicBezTo>
                        <a:pt x="52" y="20"/>
                        <a:pt x="28" y="26"/>
                        <a:pt x="6" y="20"/>
                      </a:cubicBezTo>
                      <a:cubicBezTo>
                        <a:pt x="5" y="19"/>
                        <a:pt x="0" y="20"/>
                        <a:pt x="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15"/>
                <p:cNvSpPr>
                  <a:spLocks/>
                </p:cNvSpPr>
                <p:nvPr/>
              </p:nvSpPr>
              <p:spPr bwMode="auto">
                <a:xfrm>
                  <a:off x="2226" y="-150"/>
                  <a:ext cx="228" cy="648"/>
                </a:xfrm>
                <a:custGeom>
                  <a:avLst/>
                  <a:gdLst>
                    <a:gd name="T0" fmla="*/ 90 w 96"/>
                    <a:gd name="T1" fmla="*/ 1 h 273"/>
                    <a:gd name="T2" fmla="*/ 0 w 96"/>
                    <a:gd name="T3" fmla="*/ 271 h 273"/>
                    <a:gd name="T4" fmla="*/ 5 w 96"/>
                    <a:gd name="T5" fmla="*/ 272 h 273"/>
                    <a:gd name="T6" fmla="*/ 95 w 96"/>
                    <a:gd name="T7" fmla="*/ 1 h 273"/>
                    <a:gd name="T8" fmla="*/ 90 w 96"/>
                    <a:gd name="T9" fmla="*/ 1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273">
                      <a:moveTo>
                        <a:pt x="90" y="1"/>
                      </a:moveTo>
                      <a:cubicBezTo>
                        <a:pt x="61" y="91"/>
                        <a:pt x="33" y="182"/>
                        <a:pt x="0" y="271"/>
                      </a:cubicBezTo>
                      <a:cubicBezTo>
                        <a:pt x="0" y="273"/>
                        <a:pt x="4" y="273"/>
                        <a:pt x="5" y="272"/>
                      </a:cubicBezTo>
                      <a:cubicBezTo>
                        <a:pt x="38" y="183"/>
                        <a:pt x="66" y="91"/>
                        <a:pt x="95" y="1"/>
                      </a:cubicBezTo>
                      <a:cubicBezTo>
                        <a:pt x="96" y="0"/>
                        <a:pt x="91" y="0"/>
                        <a:pt x="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16"/>
                <p:cNvSpPr>
                  <a:spLocks/>
                </p:cNvSpPr>
                <p:nvPr/>
              </p:nvSpPr>
              <p:spPr bwMode="auto">
                <a:xfrm>
                  <a:off x="2428" y="-181"/>
                  <a:ext cx="43" cy="41"/>
                </a:xfrm>
                <a:custGeom>
                  <a:avLst/>
                  <a:gdLst>
                    <a:gd name="T0" fmla="*/ 16 w 18"/>
                    <a:gd name="T1" fmla="*/ 11 h 17"/>
                    <a:gd name="T2" fmla="*/ 6 w 18"/>
                    <a:gd name="T3" fmla="*/ 16 h 17"/>
                    <a:gd name="T4" fmla="*/ 2 w 18"/>
                    <a:gd name="T5" fmla="*/ 6 h 17"/>
                    <a:gd name="T6" fmla="*/ 12 w 18"/>
                    <a:gd name="T7" fmla="*/ 1 h 17"/>
                    <a:gd name="T8" fmla="*/ 16 w 18"/>
                    <a:gd name="T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6" y="11"/>
                      </a:moveTo>
                      <a:cubicBezTo>
                        <a:pt x="15" y="15"/>
                        <a:pt x="10" y="17"/>
                        <a:pt x="6" y="16"/>
                      </a:cubicBezTo>
                      <a:cubicBezTo>
                        <a:pt x="2" y="14"/>
                        <a:pt x="0" y="10"/>
                        <a:pt x="2" y="6"/>
                      </a:cubicBezTo>
                      <a:cubicBezTo>
                        <a:pt x="3" y="2"/>
                        <a:pt x="8" y="0"/>
                        <a:pt x="12" y="1"/>
                      </a:cubicBezTo>
                      <a:cubicBezTo>
                        <a:pt x="16" y="3"/>
                        <a:pt x="18" y="7"/>
                        <a:pt x="1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17"/>
                <p:cNvSpPr>
                  <a:spLocks/>
                </p:cNvSpPr>
                <p:nvPr/>
              </p:nvSpPr>
              <p:spPr bwMode="auto">
                <a:xfrm>
                  <a:off x="2620" y="-126"/>
                  <a:ext cx="138" cy="130"/>
                </a:xfrm>
                <a:custGeom>
                  <a:avLst/>
                  <a:gdLst>
                    <a:gd name="T0" fmla="*/ 55 w 58"/>
                    <a:gd name="T1" fmla="*/ 53 h 55"/>
                    <a:gd name="T2" fmla="*/ 5 w 58"/>
                    <a:gd name="T3" fmla="*/ 2 h 55"/>
                    <a:gd name="T4" fmla="*/ 0 w 58"/>
                    <a:gd name="T5" fmla="*/ 1 h 55"/>
                    <a:gd name="T6" fmla="*/ 55 w 58"/>
                    <a:gd name="T7" fmla="*/ 55 h 55"/>
                    <a:gd name="T8" fmla="*/ 55 w 58"/>
                    <a:gd name="T9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55">
                      <a:moveTo>
                        <a:pt x="55" y="53"/>
                      </a:moveTo>
                      <a:cubicBezTo>
                        <a:pt x="27" y="49"/>
                        <a:pt x="7" y="30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ubicBezTo>
                        <a:pt x="2" y="32"/>
                        <a:pt x="25" y="51"/>
                        <a:pt x="55" y="55"/>
                      </a:cubicBezTo>
                      <a:cubicBezTo>
                        <a:pt x="57" y="55"/>
                        <a:pt x="58" y="53"/>
                        <a:pt x="5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8"/>
                <p:cNvSpPr>
                  <a:spLocks/>
                </p:cNvSpPr>
                <p:nvPr/>
              </p:nvSpPr>
              <p:spPr bwMode="auto">
                <a:xfrm>
                  <a:off x="2585" y="-116"/>
                  <a:ext cx="144" cy="102"/>
                </a:xfrm>
                <a:custGeom>
                  <a:avLst/>
                  <a:gdLst>
                    <a:gd name="T0" fmla="*/ 5 w 61"/>
                    <a:gd name="T1" fmla="*/ 43 h 43"/>
                    <a:gd name="T2" fmla="*/ 61 w 61"/>
                    <a:gd name="T3" fmla="*/ 2 h 43"/>
                    <a:gd name="T4" fmla="*/ 56 w 61"/>
                    <a:gd name="T5" fmla="*/ 1 h 43"/>
                    <a:gd name="T6" fmla="*/ 3 w 61"/>
                    <a:gd name="T7" fmla="*/ 41 h 43"/>
                    <a:gd name="T8" fmla="*/ 5 w 61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43">
                      <a:moveTo>
                        <a:pt x="5" y="43"/>
                      </a:moveTo>
                      <a:cubicBezTo>
                        <a:pt x="32" y="43"/>
                        <a:pt x="54" y="28"/>
                        <a:pt x="61" y="2"/>
                      </a:cubicBezTo>
                      <a:cubicBezTo>
                        <a:pt x="61" y="1"/>
                        <a:pt x="57" y="0"/>
                        <a:pt x="56" y="1"/>
                      </a:cubicBezTo>
                      <a:cubicBezTo>
                        <a:pt x="49" y="26"/>
                        <a:pt x="29" y="40"/>
                        <a:pt x="3" y="41"/>
                      </a:cubicBezTo>
                      <a:cubicBezTo>
                        <a:pt x="0" y="41"/>
                        <a:pt x="4" y="43"/>
                        <a:pt x="5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19"/>
                <p:cNvSpPr>
                  <a:spLocks/>
                </p:cNvSpPr>
                <p:nvPr/>
              </p:nvSpPr>
              <p:spPr bwMode="auto">
                <a:xfrm>
                  <a:off x="2653" y="-128"/>
                  <a:ext cx="45" cy="168"/>
                </a:xfrm>
                <a:custGeom>
                  <a:avLst/>
                  <a:gdLst>
                    <a:gd name="T0" fmla="*/ 18 w 19"/>
                    <a:gd name="T1" fmla="*/ 69 h 71"/>
                    <a:gd name="T2" fmla="*/ 10 w 19"/>
                    <a:gd name="T3" fmla="*/ 1 h 71"/>
                    <a:gd name="T4" fmla="*/ 4 w 19"/>
                    <a:gd name="T5" fmla="*/ 1 h 71"/>
                    <a:gd name="T6" fmla="*/ 14 w 19"/>
                    <a:gd name="T7" fmla="*/ 70 h 71"/>
                    <a:gd name="T8" fmla="*/ 18 w 19"/>
                    <a:gd name="T9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71">
                      <a:moveTo>
                        <a:pt x="18" y="69"/>
                      </a:moveTo>
                      <a:cubicBezTo>
                        <a:pt x="7" y="49"/>
                        <a:pt x="6" y="22"/>
                        <a:pt x="10" y="1"/>
                      </a:cubicBezTo>
                      <a:cubicBezTo>
                        <a:pt x="10" y="0"/>
                        <a:pt x="5" y="0"/>
                        <a:pt x="4" y="1"/>
                      </a:cubicBezTo>
                      <a:cubicBezTo>
                        <a:pt x="0" y="23"/>
                        <a:pt x="3" y="50"/>
                        <a:pt x="14" y="70"/>
                      </a:cubicBezTo>
                      <a:cubicBezTo>
                        <a:pt x="14" y="71"/>
                        <a:pt x="19" y="70"/>
                        <a:pt x="18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20"/>
                <p:cNvSpPr>
                  <a:spLocks/>
                </p:cNvSpPr>
                <p:nvPr/>
              </p:nvSpPr>
              <p:spPr bwMode="auto">
                <a:xfrm>
                  <a:off x="2585" y="-76"/>
                  <a:ext cx="175" cy="52"/>
                </a:xfrm>
                <a:custGeom>
                  <a:avLst/>
                  <a:gdLst>
                    <a:gd name="T0" fmla="*/ 1 w 74"/>
                    <a:gd name="T1" fmla="*/ 2 h 22"/>
                    <a:gd name="T2" fmla="*/ 72 w 74"/>
                    <a:gd name="T3" fmla="*/ 8 h 22"/>
                    <a:gd name="T4" fmla="*/ 68 w 74"/>
                    <a:gd name="T5" fmla="*/ 7 h 22"/>
                    <a:gd name="T6" fmla="*/ 6 w 74"/>
                    <a:gd name="T7" fmla="*/ 1 h 22"/>
                    <a:gd name="T8" fmla="*/ 1 w 74"/>
                    <a:gd name="T9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2">
                      <a:moveTo>
                        <a:pt x="1" y="2"/>
                      </a:moveTo>
                      <a:cubicBezTo>
                        <a:pt x="22" y="18"/>
                        <a:pt x="49" y="22"/>
                        <a:pt x="72" y="8"/>
                      </a:cubicBezTo>
                      <a:cubicBezTo>
                        <a:pt x="74" y="7"/>
                        <a:pt x="69" y="7"/>
                        <a:pt x="68" y="7"/>
                      </a:cubicBezTo>
                      <a:cubicBezTo>
                        <a:pt x="47" y="20"/>
                        <a:pt x="24" y="15"/>
                        <a:pt x="6" y="1"/>
                      </a:cubicBezTo>
                      <a:cubicBezTo>
                        <a:pt x="4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21"/>
                <p:cNvSpPr>
                  <a:spLocks/>
                </p:cNvSpPr>
                <p:nvPr/>
              </p:nvSpPr>
              <p:spPr bwMode="auto">
                <a:xfrm>
                  <a:off x="2224" y="-33"/>
                  <a:ext cx="448" cy="526"/>
                </a:xfrm>
                <a:custGeom>
                  <a:avLst/>
                  <a:gdLst>
                    <a:gd name="T0" fmla="*/ 183 w 189"/>
                    <a:gd name="T1" fmla="*/ 1 h 222"/>
                    <a:gd name="T2" fmla="*/ 1 w 189"/>
                    <a:gd name="T3" fmla="*/ 221 h 222"/>
                    <a:gd name="T4" fmla="*/ 6 w 189"/>
                    <a:gd name="T5" fmla="*/ 221 h 222"/>
                    <a:gd name="T6" fmla="*/ 188 w 189"/>
                    <a:gd name="T7" fmla="*/ 2 h 222"/>
                    <a:gd name="T8" fmla="*/ 183 w 189"/>
                    <a:gd name="T9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222">
                      <a:moveTo>
                        <a:pt x="183" y="1"/>
                      </a:moveTo>
                      <a:cubicBezTo>
                        <a:pt x="123" y="75"/>
                        <a:pt x="64" y="150"/>
                        <a:pt x="1" y="221"/>
                      </a:cubicBezTo>
                      <a:cubicBezTo>
                        <a:pt x="0" y="222"/>
                        <a:pt x="5" y="222"/>
                        <a:pt x="6" y="221"/>
                      </a:cubicBezTo>
                      <a:cubicBezTo>
                        <a:pt x="69" y="150"/>
                        <a:pt x="128" y="75"/>
                        <a:pt x="188" y="2"/>
                      </a:cubicBezTo>
                      <a:cubicBezTo>
                        <a:pt x="189" y="1"/>
                        <a:pt x="184" y="0"/>
                        <a:pt x="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22"/>
                <p:cNvSpPr>
                  <a:spLocks/>
                </p:cNvSpPr>
                <p:nvPr/>
              </p:nvSpPr>
              <p:spPr bwMode="auto">
                <a:xfrm>
                  <a:off x="2651" y="-62"/>
                  <a:ext cx="40" cy="40"/>
                </a:xfrm>
                <a:custGeom>
                  <a:avLst/>
                  <a:gdLst>
                    <a:gd name="T0" fmla="*/ 14 w 17"/>
                    <a:gd name="T1" fmla="*/ 14 h 17"/>
                    <a:gd name="T2" fmla="*/ 3 w 17"/>
                    <a:gd name="T3" fmla="*/ 15 h 17"/>
                    <a:gd name="T4" fmla="*/ 3 w 17"/>
                    <a:gd name="T5" fmla="*/ 4 h 17"/>
                    <a:gd name="T6" fmla="*/ 14 w 17"/>
                    <a:gd name="T7" fmla="*/ 3 h 17"/>
                    <a:gd name="T8" fmla="*/ 14 w 17"/>
                    <a:gd name="T9" fmla="*/ 1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4" y="14"/>
                      </a:moveTo>
                      <a:cubicBezTo>
                        <a:pt x="11" y="17"/>
                        <a:pt x="7" y="17"/>
                        <a:pt x="3" y="15"/>
                      </a:cubicBezTo>
                      <a:cubicBezTo>
                        <a:pt x="0" y="12"/>
                        <a:pt x="0" y="7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6"/>
                        <a:pt x="17" y="11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23"/>
                <p:cNvSpPr>
                  <a:spLocks/>
                </p:cNvSpPr>
                <p:nvPr/>
              </p:nvSpPr>
              <p:spPr bwMode="auto">
                <a:xfrm>
                  <a:off x="2801" y="69"/>
                  <a:ext cx="106" cy="168"/>
                </a:xfrm>
                <a:custGeom>
                  <a:avLst/>
                  <a:gdLst>
                    <a:gd name="T0" fmla="*/ 43 w 45"/>
                    <a:gd name="T1" fmla="*/ 70 h 71"/>
                    <a:gd name="T2" fmla="*/ 15 w 45"/>
                    <a:gd name="T3" fmla="*/ 2 h 71"/>
                    <a:gd name="T4" fmla="*/ 10 w 45"/>
                    <a:gd name="T5" fmla="*/ 2 h 71"/>
                    <a:gd name="T6" fmla="*/ 39 w 45"/>
                    <a:gd name="T7" fmla="*/ 71 h 71"/>
                    <a:gd name="T8" fmla="*/ 43 w 4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71">
                      <a:moveTo>
                        <a:pt x="43" y="70"/>
                      </a:moveTo>
                      <a:cubicBezTo>
                        <a:pt x="18" y="55"/>
                        <a:pt x="6" y="30"/>
                        <a:pt x="15" y="2"/>
                      </a:cubicBezTo>
                      <a:cubicBezTo>
                        <a:pt x="15" y="1"/>
                        <a:pt x="10" y="0"/>
                        <a:pt x="10" y="2"/>
                      </a:cubicBezTo>
                      <a:cubicBezTo>
                        <a:pt x="0" y="30"/>
                        <a:pt x="13" y="56"/>
                        <a:pt x="39" y="71"/>
                      </a:cubicBezTo>
                      <a:cubicBezTo>
                        <a:pt x="40" y="71"/>
                        <a:pt x="45" y="71"/>
                        <a:pt x="4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24"/>
                <p:cNvSpPr>
                  <a:spLocks/>
                </p:cNvSpPr>
                <p:nvPr/>
              </p:nvSpPr>
              <p:spPr bwMode="auto">
                <a:xfrm>
                  <a:off x="2751" y="116"/>
                  <a:ext cx="173" cy="69"/>
                </a:xfrm>
                <a:custGeom>
                  <a:avLst/>
                  <a:gdLst>
                    <a:gd name="T0" fmla="*/ 3 w 73"/>
                    <a:gd name="T1" fmla="*/ 19 h 29"/>
                    <a:gd name="T2" fmla="*/ 72 w 73"/>
                    <a:gd name="T3" fmla="*/ 2 h 29"/>
                    <a:gd name="T4" fmla="*/ 68 w 73"/>
                    <a:gd name="T5" fmla="*/ 1 h 29"/>
                    <a:gd name="T6" fmla="*/ 5 w 73"/>
                    <a:gd name="T7" fmla="*/ 17 h 29"/>
                    <a:gd name="T8" fmla="*/ 3 w 73"/>
                    <a:gd name="T9" fmla="*/ 1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9">
                      <a:moveTo>
                        <a:pt x="3" y="19"/>
                      </a:moveTo>
                      <a:cubicBezTo>
                        <a:pt x="29" y="29"/>
                        <a:pt x="55" y="24"/>
                        <a:pt x="72" y="2"/>
                      </a:cubicBezTo>
                      <a:cubicBezTo>
                        <a:pt x="73" y="1"/>
                        <a:pt x="68" y="0"/>
                        <a:pt x="68" y="1"/>
                      </a:cubicBezTo>
                      <a:cubicBezTo>
                        <a:pt x="52" y="21"/>
                        <a:pt x="29" y="27"/>
                        <a:pt x="5" y="17"/>
                      </a:cubicBezTo>
                      <a:cubicBezTo>
                        <a:pt x="3" y="16"/>
                        <a:pt x="0" y="18"/>
                        <a:pt x="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25"/>
                <p:cNvSpPr>
                  <a:spLocks/>
                </p:cNvSpPr>
                <p:nvPr/>
              </p:nvSpPr>
              <p:spPr bwMode="auto">
                <a:xfrm>
                  <a:off x="2817" y="85"/>
                  <a:ext cx="62" cy="164"/>
                </a:xfrm>
                <a:custGeom>
                  <a:avLst/>
                  <a:gdLst>
                    <a:gd name="T0" fmla="*/ 8 w 26"/>
                    <a:gd name="T1" fmla="*/ 67 h 69"/>
                    <a:gd name="T2" fmla="*/ 25 w 26"/>
                    <a:gd name="T3" fmla="*/ 1 h 69"/>
                    <a:gd name="T4" fmla="*/ 21 w 26"/>
                    <a:gd name="T5" fmla="*/ 1 h 69"/>
                    <a:gd name="T6" fmla="*/ 3 w 26"/>
                    <a:gd name="T7" fmla="*/ 68 h 69"/>
                    <a:gd name="T8" fmla="*/ 8 w 26"/>
                    <a:gd name="T9" fmla="*/ 6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8" y="67"/>
                      </a:moveTo>
                      <a:cubicBezTo>
                        <a:pt x="5" y="45"/>
                        <a:pt x="13" y="19"/>
                        <a:pt x="25" y="1"/>
                      </a:cubicBezTo>
                      <a:cubicBezTo>
                        <a:pt x="26" y="0"/>
                        <a:pt x="21" y="0"/>
                        <a:pt x="21" y="1"/>
                      </a:cubicBezTo>
                      <a:cubicBezTo>
                        <a:pt x="9" y="19"/>
                        <a:pt x="0" y="45"/>
                        <a:pt x="3" y="68"/>
                      </a:cubicBezTo>
                      <a:cubicBezTo>
                        <a:pt x="3" y="69"/>
                        <a:pt x="8" y="69"/>
                        <a:pt x="8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26"/>
                <p:cNvSpPr>
                  <a:spLocks/>
                </p:cNvSpPr>
                <p:nvPr/>
              </p:nvSpPr>
              <p:spPr bwMode="auto">
                <a:xfrm>
                  <a:off x="2772" y="104"/>
                  <a:ext cx="159" cy="88"/>
                </a:xfrm>
                <a:custGeom>
                  <a:avLst/>
                  <a:gdLst>
                    <a:gd name="T0" fmla="*/ 1 w 67"/>
                    <a:gd name="T1" fmla="*/ 2 h 37"/>
                    <a:gd name="T2" fmla="*/ 63 w 67"/>
                    <a:gd name="T3" fmla="*/ 33 h 37"/>
                    <a:gd name="T4" fmla="*/ 62 w 67"/>
                    <a:gd name="T5" fmla="*/ 31 h 37"/>
                    <a:gd name="T6" fmla="*/ 6 w 67"/>
                    <a:gd name="T7" fmla="*/ 1 h 37"/>
                    <a:gd name="T8" fmla="*/ 1 w 67"/>
                    <a:gd name="T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7">
                      <a:moveTo>
                        <a:pt x="1" y="2"/>
                      </a:moveTo>
                      <a:cubicBezTo>
                        <a:pt x="14" y="24"/>
                        <a:pt x="37" y="37"/>
                        <a:pt x="63" y="33"/>
                      </a:cubicBezTo>
                      <a:cubicBezTo>
                        <a:pt x="67" y="33"/>
                        <a:pt x="64" y="31"/>
                        <a:pt x="62" y="31"/>
                      </a:cubicBezTo>
                      <a:cubicBezTo>
                        <a:pt x="38" y="35"/>
                        <a:pt x="17" y="21"/>
                        <a:pt x="6" y="1"/>
                      </a:cubicBezTo>
                      <a:cubicBezTo>
                        <a:pt x="5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" name="Freeform 27"/>
                <p:cNvSpPr>
                  <a:spLocks/>
                </p:cNvSpPr>
                <p:nvPr/>
              </p:nvSpPr>
              <p:spPr bwMode="auto">
                <a:xfrm>
                  <a:off x="2221" y="171"/>
                  <a:ext cx="617" cy="322"/>
                </a:xfrm>
                <a:custGeom>
                  <a:avLst/>
                  <a:gdLst>
                    <a:gd name="T0" fmla="*/ 254 w 260"/>
                    <a:gd name="T1" fmla="*/ 1 h 136"/>
                    <a:gd name="T2" fmla="*/ 3 w 260"/>
                    <a:gd name="T3" fmla="*/ 134 h 136"/>
                    <a:gd name="T4" fmla="*/ 6 w 260"/>
                    <a:gd name="T5" fmla="*/ 136 h 136"/>
                    <a:gd name="T6" fmla="*/ 258 w 260"/>
                    <a:gd name="T7" fmla="*/ 2 h 136"/>
                    <a:gd name="T8" fmla="*/ 254 w 260"/>
                    <a:gd name="T9" fmla="*/ 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136">
                      <a:moveTo>
                        <a:pt x="254" y="1"/>
                      </a:moveTo>
                      <a:cubicBezTo>
                        <a:pt x="171" y="46"/>
                        <a:pt x="88" y="93"/>
                        <a:pt x="3" y="134"/>
                      </a:cubicBezTo>
                      <a:cubicBezTo>
                        <a:pt x="0" y="136"/>
                        <a:pt x="5" y="136"/>
                        <a:pt x="6" y="136"/>
                      </a:cubicBezTo>
                      <a:cubicBezTo>
                        <a:pt x="92" y="94"/>
                        <a:pt x="175" y="47"/>
                        <a:pt x="258" y="2"/>
                      </a:cubicBezTo>
                      <a:cubicBezTo>
                        <a:pt x="260" y="0"/>
                        <a:pt x="256" y="0"/>
                        <a:pt x="2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" name="Freeform 28"/>
                <p:cNvSpPr>
                  <a:spLocks/>
                </p:cNvSpPr>
                <p:nvPr/>
              </p:nvSpPr>
              <p:spPr bwMode="auto">
                <a:xfrm>
                  <a:off x="2820" y="144"/>
                  <a:ext cx="42" cy="43"/>
                </a:xfrm>
                <a:custGeom>
                  <a:avLst/>
                  <a:gdLst>
                    <a:gd name="T0" fmla="*/ 12 w 18"/>
                    <a:gd name="T1" fmla="*/ 16 h 18"/>
                    <a:gd name="T2" fmla="*/ 2 w 18"/>
                    <a:gd name="T3" fmla="*/ 12 h 18"/>
                    <a:gd name="T4" fmla="*/ 6 w 18"/>
                    <a:gd name="T5" fmla="*/ 2 h 18"/>
                    <a:gd name="T6" fmla="*/ 16 w 18"/>
                    <a:gd name="T7" fmla="*/ 6 h 18"/>
                    <a:gd name="T8" fmla="*/ 12 w 18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2" y="16"/>
                      </a:moveTo>
                      <a:cubicBezTo>
                        <a:pt x="8" y="18"/>
                        <a:pt x="4" y="16"/>
                        <a:pt x="2" y="12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4" y="2"/>
                        <a:pt x="16" y="6"/>
                      </a:cubicBezTo>
                      <a:cubicBezTo>
                        <a:pt x="18" y="10"/>
                        <a:pt x="16" y="14"/>
                        <a:pt x="1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" name="Freeform 29"/>
                <p:cNvSpPr>
                  <a:spLocks/>
                </p:cNvSpPr>
                <p:nvPr/>
              </p:nvSpPr>
              <p:spPr bwMode="auto">
                <a:xfrm>
                  <a:off x="2900" y="322"/>
                  <a:ext cx="62" cy="183"/>
                </a:xfrm>
                <a:custGeom>
                  <a:avLst/>
                  <a:gdLst>
                    <a:gd name="T0" fmla="*/ 25 w 26"/>
                    <a:gd name="T1" fmla="*/ 75 h 77"/>
                    <a:gd name="T2" fmla="*/ 24 w 26"/>
                    <a:gd name="T3" fmla="*/ 2 h 77"/>
                    <a:gd name="T4" fmla="*/ 19 w 26"/>
                    <a:gd name="T5" fmla="*/ 1 h 77"/>
                    <a:gd name="T6" fmla="*/ 21 w 26"/>
                    <a:gd name="T7" fmla="*/ 76 h 77"/>
                    <a:gd name="T8" fmla="*/ 25 w 26"/>
                    <a:gd name="T9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77">
                      <a:moveTo>
                        <a:pt x="25" y="75"/>
                      </a:moveTo>
                      <a:cubicBezTo>
                        <a:pt x="7" y="53"/>
                        <a:pt x="5" y="25"/>
                        <a:pt x="24" y="2"/>
                      </a:cubicBezTo>
                      <a:cubicBezTo>
                        <a:pt x="25" y="1"/>
                        <a:pt x="20" y="0"/>
                        <a:pt x="19" y="1"/>
                      </a:cubicBezTo>
                      <a:cubicBezTo>
                        <a:pt x="0" y="24"/>
                        <a:pt x="2" y="53"/>
                        <a:pt x="21" y="76"/>
                      </a:cubicBezTo>
                      <a:cubicBezTo>
                        <a:pt x="21" y="77"/>
                        <a:pt x="26" y="77"/>
                        <a:pt x="25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" name="Freeform 30"/>
                <p:cNvSpPr>
                  <a:spLocks/>
                </p:cNvSpPr>
                <p:nvPr/>
              </p:nvSpPr>
              <p:spPr bwMode="auto">
                <a:xfrm>
                  <a:off x="2848" y="377"/>
                  <a:ext cx="176" cy="59"/>
                </a:xfrm>
                <a:custGeom>
                  <a:avLst/>
                  <a:gdLst>
                    <a:gd name="T0" fmla="*/ 1 w 74"/>
                    <a:gd name="T1" fmla="*/ 1 h 25"/>
                    <a:gd name="T2" fmla="*/ 72 w 74"/>
                    <a:gd name="T3" fmla="*/ 11 h 25"/>
                    <a:gd name="T4" fmla="*/ 68 w 74"/>
                    <a:gd name="T5" fmla="*/ 9 h 25"/>
                    <a:gd name="T6" fmla="*/ 6 w 74"/>
                    <a:gd name="T7" fmla="*/ 1 h 25"/>
                    <a:gd name="T8" fmla="*/ 1 w 74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5">
                      <a:moveTo>
                        <a:pt x="1" y="1"/>
                      </a:moveTo>
                      <a:cubicBezTo>
                        <a:pt x="21" y="20"/>
                        <a:pt x="48" y="25"/>
                        <a:pt x="72" y="11"/>
                      </a:cubicBezTo>
                      <a:cubicBezTo>
                        <a:pt x="74" y="10"/>
                        <a:pt x="69" y="9"/>
                        <a:pt x="68" y="9"/>
                      </a:cubicBezTo>
                      <a:cubicBezTo>
                        <a:pt x="47" y="22"/>
                        <a:pt x="24" y="18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" name="Freeform 31"/>
                <p:cNvSpPr>
                  <a:spLocks/>
                </p:cNvSpPr>
                <p:nvPr/>
              </p:nvSpPr>
              <p:spPr bwMode="auto">
                <a:xfrm>
                  <a:off x="2881" y="353"/>
                  <a:ext cx="114" cy="138"/>
                </a:xfrm>
                <a:custGeom>
                  <a:avLst/>
                  <a:gdLst>
                    <a:gd name="T0" fmla="*/ 5 w 48"/>
                    <a:gd name="T1" fmla="*/ 56 h 58"/>
                    <a:gd name="T2" fmla="*/ 46 w 48"/>
                    <a:gd name="T3" fmla="*/ 1 h 58"/>
                    <a:gd name="T4" fmla="*/ 42 w 48"/>
                    <a:gd name="T5" fmla="*/ 0 h 58"/>
                    <a:gd name="T6" fmla="*/ 0 w 48"/>
                    <a:gd name="T7" fmla="*/ 56 h 58"/>
                    <a:gd name="T8" fmla="*/ 5 w 48"/>
                    <a:gd name="T9" fmla="*/ 5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58">
                      <a:moveTo>
                        <a:pt x="5" y="56"/>
                      </a:moveTo>
                      <a:cubicBezTo>
                        <a:pt x="11" y="34"/>
                        <a:pt x="28" y="14"/>
                        <a:pt x="46" y="1"/>
                      </a:cubicBezTo>
                      <a:cubicBezTo>
                        <a:pt x="48" y="0"/>
                        <a:pt x="43" y="0"/>
                        <a:pt x="42" y="0"/>
                      </a:cubicBezTo>
                      <a:cubicBezTo>
                        <a:pt x="24" y="13"/>
                        <a:pt x="6" y="34"/>
                        <a:pt x="0" y="56"/>
                      </a:cubicBezTo>
                      <a:cubicBezTo>
                        <a:pt x="0" y="58"/>
                        <a:pt x="5" y="57"/>
                        <a:pt x="5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" name="Freeform 32"/>
                <p:cNvSpPr>
                  <a:spLocks/>
                </p:cNvSpPr>
                <p:nvPr/>
              </p:nvSpPr>
              <p:spPr bwMode="auto">
                <a:xfrm>
                  <a:off x="2886" y="337"/>
                  <a:ext cx="121" cy="125"/>
                </a:xfrm>
                <a:custGeom>
                  <a:avLst/>
                  <a:gdLst>
                    <a:gd name="T0" fmla="*/ 0 w 51"/>
                    <a:gd name="T1" fmla="*/ 1 h 53"/>
                    <a:gd name="T2" fmla="*/ 45 w 51"/>
                    <a:gd name="T3" fmla="*/ 53 h 53"/>
                    <a:gd name="T4" fmla="*/ 48 w 51"/>
                    <a:gd name="T5" fmla="*/ 51 h 53"/>
                    <a:gd name="T6" fmla="*/ 5 w 51"/>
                    <a:gd name="T7" fmla="*/ 1 h 53"/>
                    <a:gd name="T8" fmla="*/ 0 w 51"/>
                    <a:gd name="T9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53">
                      <a:moveTo>
                        <a:pt x="0" y="1"/>
                      </a:moveTo>
                      <a:cubicBezTo>
                        <a:pt x="4" y="26"/>
                        <a:pt x="20" y="47"/>
                        <a:pt x="45" y="53"/>
                      </a:cubicBezTo>
                      <a:cubicBezTo>
                        <a:pt x="47" y="53"/>
                        <a:pt x="51" y="52"/>
                        <a:pt x="48" y="51"/>
                      </a:cubicBezTo>
                      <a:cubicBezTo>
                        <a:pt x="24" y="46"/>
                        <a:pt x="9" y="24"/>
                        <a:pt x="5" y="1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" name="Freeform 33"/>
                <p:cNvSpPr>
                  <a:spLocks/>
                </p:cNvSpPr>
                <p:nvPr/>
              </p:nvSpPr>
              <p:spPr bwMode="auto">
                <a:xfrm>
                  <a:off x="2233" y="417"/>
                  <a:ext cx="689" cy="78"/>
                </a:xfrm>
                <a:custGeom>
                  <a:avLst/>
                  <a:gdLst>
                    <a:gd name="T0" fmla="*/ 287 w 290"/>
                    <a:gd name="T1" fmla="*/ 0 h 33"/>
                    <a:gd name="T2" fmla="*/ 3 w 290"/>
                    <a:gd name="T3" fmla="*/ 31 h 33"/>
                    <a:gd name="T4" fmla="*/ 4 w 290"/>
                    <a:gd name="T5" fmla="*/ 33 h 33"/>
                    <a:gd name="T6" fmla="*/ 287 w 290"/>
                    <a:gd name="T7" fmla="*/ 2 h 33"/>
                    <a:gd name="T8" fmla="*/ 287 w 290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33">
                      <a:moveTo>
                        <a:pt x="287" y="0"/>
                      </a:moveTo>
                      <a:cubicBezTo>
                        <a:pt x="193" y="11"/>
                        <a:pt x="98" y="24"/>
                        <a:pt x="3" y="31"/>
                      </a:cubicBezTo>
                      <a:cubicBezTo>
                        <a:pt x="0" y="31"/>
                        <a:pt x="1" y="33"/>
                        <a:pt x="4" y="33"/>
                      </a:cubicBezTo>
                      <a:cubicBezTo>
                        <a:pt x="98" y="26"/>
                        <a:pt x="193" y="13"/>
                        <a:pt x="287" y="2"/>
                      </a:cubicBezTo>
                      <a:cubicBezTo>
                        <a:pt x="290" y="2"/>
                        <a:pt x="290" y="0"/>
                        <a:pt x="2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" name="Freeform 34"/>
                <p:cNvSpPr>
                  <a:spLocks/>
                </p:cNvSpPr>
                <p:nvPr/>
              </p:nvSpPr>
              <p:spPr bwMode="auto">
                <a:xfrm>
                  <a:off x="2907" y="398"/>
                  <a:ext cx="38" cy="38"/>
                </a:xfrm>
                <a:custGeom>
                  <a:avLst/>
                  <a:gdLst>
                    <a:gd name="T0" fmla="*/ 9 w 16"/>
                    <a:gd name="T1" fmla="*/ 15 h 16"/>
                    <a:gd name="T2" fmla="*/ 1 w 16"/>
                    <a:gd name="T3" fmla="*/ 8 h 16"/>
                    <a:gd name="T4" fmla="*/ 8 w 16"/>
                    <a:gd name="T5" fmla="*/ 0 h 16"/>
                    <a:gd name="T6" fmla="*/ 16 w 16"/>
                    <a:gd name="T7" fmla="*/ 7 h 16"/>
                    <a:gd name="T8" fmla="*/ 9 w 16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15"/>
                      </a:moveTo>
                      <a:cubicBezTo>
                        <a:pt x="5" y="16"/>
                        <a:pt x="1" y="13"/>
                        <a:pt x="1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ubicBezTo>
                        <a:pt x="16" y="11"/>
                        <a:pt x="13" y="15"/>
                        <a:pt x="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" name="Freeform 35"/>
                <p:cNvSpPr>
                  <a:spLocks/>
                </p:cNvSpPr>
                <p:nvPr/>
              </p:nvSpPr>
              <p:spPr bwMode="auto">
                <a:xfrm>
                  <a:off x="2876" y="571"/>
                  <a:ext cx="95" cy="174"/>
                </a:xfrm>
                <a:custGeom>
                  <a:avLst/>
                  <a:gdLst>
                    <a:gd name="T0" fmla="*/ 14 w 40"/>
                    <a:gd name="T1" fmla="*/ 71 h 73"/>
                    <a:gd name="T2" fmla="*/ 38 w 40"/>
                    <a:gd name="T3" fmla="*/ 3 h 73"/>
                    <a:gd name="T4" fmla="*/ 34 w 40"/>
                    <a:gd name="T5" fmla="*/ 1 h 73"/>
                    <a:gd name="T6" fmla="*/ 9 w 40"/>
                    <a:gd name="T7" fmla="*/ 71 h 73"/>
                    <a:gd name="T8" fmla="*/ 14 w 40"/>
                    <a:gd name="T9" fmla="*/ 71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3">
                      <a:moveTo>
                        <a:pt x="14" y="71"/>
                      </a:moveTo>
                      <a:cubicBezTo>
                        <a:pt x="5" y="44"/>
                        <a:pt x="13" y="17"/>
                        <a:pt x="38" y="3"/>
                      </a:cubicBezTo>
                      <a:cubicBezTo>
                        <a:pt x="40" y="2"/>
                        <a:pt x="35" y="0"/>
                        <a:pt x="34" y="1"/>
                      </a:cubicBezTo>
                      <a:cubicBezTo>
                        <a:pt x="8" y="16"/>
                        <a:pt x="0" y="43"/>
                        <a:pt x="9" y="71"/>
                      </a:cubicBezTo>
                      <a:cubicBezTo>
                        <a:pt x="10" y="73"/>
                        <a:pt x="14" y="73"/>
                        <a:pt x="14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36"/>
                <p:cNvSpPr>
                  <a:spLocks/>
                </p:cNvSpPr>
                <p:nvPr/>
              </p:nvSpPr>
              <p:spPr bwMode="auto">
                <a:xfrm>
                  <a:off x="2848" y="588"/>
                  <a:ext cx="157" cy="92"/>
                </a:xfrm>
                <a:custGeom>
                  <a:avLst/>
                  <a:gdLst>
                    <a:gd name="T0" fmla="*/ 0 w 66"/>
                    <a:gd name="T1" fmla="*/ 2 h 39"/>
                    <a:gd name="T2" fmla="*/ 64 w 66"/>
                    <a:gd name="T3" fmla="*/ 35 h 39"/>
                    <a:gd name="T4" fmla="*/ 61 w 66"/>
                    <a:gd name="T5" fmla="*/ 33 h 39"/>
                    <a:gd name="T6" fmla="*/ 5 w 66"/>
                    <a:gd name="T7" fmla="*/ 2 h 39"/>
                    <a:gd name="T8" fmla="*/ 0 w 66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9">
                      <a:moveTo>
                        <a:pt x="0" y="2"/>
                      </a:moveTo>
                      <a:cubicBezTo>
                        <a:pt x="12" y="27"/>
                        <a:pt x="36" y="39"/>
                        <a:pt x="64" y="35"/>
                      </a:cubicBezTo>
                      <a:cubicBezTo>
                        <a:pt x="66" y="34"/>
                        <a:pt x="62" y="32"/>
                        <a:pt x="61" y="33"/>
                      </a:cubicBezTo>
                      <a:cubicBezTo>
                        <a:pt x="36" y="37"/>
                        <a:pt x="16" y="24"/>
                        <a:pt x="5" y="2"/>
                      </a:cubicBezTo>
                      <a:cubicBezTo>
                        <a:pt x="4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37"/>
                <p:cNvSpPr>
                  <a:spLocks/>
                </p:cNvSpPr>
                <p:nvPr/>
              </p:nvSpPr>
              <p:spPr bwMode="auto">
                <a:xfrm>
                  <a:off x="2838" y="609"/>
                  <a:ext cx="157" cy="98"/>
                </a:xfrm>
                <a:custGeom>
                  <a:avLst/>
                  <a:gdLst>
                    <a:gd name="T0" fmla="*/ 6 w 66"/>
                    <a:gd name="T1" fmla="*/ 39 h 41"/>
                    <a:gd name="T2" fmla="*/ 62 w 66"/>
                    <a:gd name="T3" fmla="*/ 3 h 41"/>
                    <a:gd name="T4" fmla="*/ 61 w 66"/>
                    <a:gd name="T5" fmla="*/ 1 h 41"/>
                    <a:gd name="T6" fmla="*/ 1 w 66"/>
                    <a:gd name="T7" fmla="*/ 39 h 41"/>
                    <a:gd name="T8" fmla="*/ 6 w 66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1">
                      <a:moveTo>
                        <a:pt x="6" y="39"/>
                      </a:moveTo>
                      <a:cubicBezTo>
                        <a:pt x="19" y="22"/>
                        <a:pt x="42" y="8"/>
                        <a:pt x="62" y="3"/>
                      </a:cubicBezTo>
                      <a:cubicBezTo>
                        <a:pt x="66" y="2"/>
                        <a:pt x="63" y="0"/>
                        <a:pt x="61" y="1"/>
                      </a:cubicBezTo>
                      <a:cubicBezTo>
                        <a:pt x="39" y="7"/>
                        <a:pt x="14" y="20"/>
                        <a:pt x="1" y="39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38"/>
                <p:cNvSpPr>
                  <a:spLocks/>
                </p:cNvSpPr>
                <p:nvPr/>
              </p:nvSpPr>
              <p:spPr bwMode="auto">
                <a:xfrm>
                  <a:off x="2886" y="564"/>
                  <a:ext cx="81" cy="154"/>
                </a:xfrm>
                <a:custGeom>
                  <a:avLst/>
                  <a:gdLst>
                    <a:gd name="T0" fmla="*/ 5 w 34"/>
                    <a:gd name="T1" fmla="*/ 1 h 65"/>
                    <a:gd name="T2" fmla="*/ 28 w 34"/>
                    <a:gd name="T3" fmla="*/ 64 h 65"/>
                    <a:gd name="T4" fmla="*/ 32 w 34"/>
                    <a:gd name="T5" fmla="*/ 63 h 65"/>
                    <a:gd name="T6" fmla="*/ 10 w 34"/>
                    <a:gd name="T7" fmla="*/ 1 h 65"/>
                    <a:gd name="T8" fmla="*/ 5 w 34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65">
                      <a:moveTo>
                        <a:pt x="5" y="1"/>
                      </a:moveTo>
                      <a:cubicBezTo>
                        <a:pt x="0" y="26"/>
                        <a:pt x="7" y="50"/>
                        <a:pt x="28" y="64"/>
                      </a:cubicBezTo>
                      <a:cubicBezTo>
                        <a:pt x="29" y="65"/>
                        <a:pt x="34" y="64"/>
                        <a:pt x="32" y="63"/>
                      </a:cubicBezTo>
                      <a:cubicBezTo>
                        <a:pt x="12" y="49"/>
                        <a:pt x="5" y="25"/>
                        <a:pt x="10" y="1"/>
                      </a:cubicBezTo>
                      <a:cubicBezTo>
                        <a:pt x="10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39"/>
                <p:cNvSpPr>
                  <a:spLocks/>
                </p:cNvSpPr>
                <p:nvPr/>
              </p:nvSpPr>
              <p:spPr bwMode="auto">
                <a:xfrm>
                  <a:off x="2228" y="481"/>
                  <a:ext cx="677" cy="171"/>
                </a:xfrm>
                <a:custGeom>
                  <a:avLst/>
                  <a:gdLst>
                    <a:gd name="T0" fmla="*/ 283 w 285"/>
                    <a:gd name="T1" fmla="*/ 70 h 72"/>
                    <a:gd name="T2" fmla="*/ 6 w 285"/>
                    <a:gd name="T3" fmla="*/ 0 h 72"/>
                    <a:gd name="T4" fmla="*/ 3 w 285"/>
                    <a:gd name="T5" fmla="*/ 2 h 72"/>
                    <a:gd name="T6" fmla="*/ 279 w 285"/>
                    <a:gd name="T7" fmla="*/ 72 h 72"/>
                    <a:gd name="T8" fmla="*/ 283 w 285"/>
                    <a:gd name="T9" fmla="*/ 7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2">
                      <a:moveTo>
                        <a:pt x="283" y="70"/>
                      </a:moveTo>
                      <a:cubicBezTo>
                        <a:pt x="190" y="47"/>
                        <a:pt x="97" y="26"/>
                        <a:pt x="6" y="0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94" y="28"/>
                        <a:pt x="187" y="49"/>
                        <a:pt x="279" y="72"/>
                      </a:cubicBezTo>
                      <a:cubicBezTo>
                        <a:pt x="280" y="72"/>
                        <a:pt x="285" y="71"/>
                        <a:pt x="28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40"/>
                <p:cNvSpPr>
                  <a:spLocks/>
                </p:cNvSpPr>
                <p:nvPr/>
              </p:nvSpPr>
              <p:spPr bwMode="auto">
                <a:xfrm>
                  <a:off x="2888" y="631"/>
                  <a:ext cx="41" cy="40"/>
                </a:xfrm>
                <a:custGeom>
                  <a:avLst/>
                  <a:gdLst>
                    <a:gd name="T0" fmla="*/ 6 w 17"/>
                    <a:gd name="T1" fmla="*/ 16 h 17"/>
                    <a:gd name="T2" fmla="*/ 1 w 17"/>
                    <a:gd name="T3" fmla="*/ 7 h 17"/>
                    <a:gd name="T4" fmla="*/ 10 w 17"/>
                    <a:gd name="T5" fmla="*/ 1 h 17"/>
                    <a:gd name="T6" fmla="*/ 16 w 17"/>
                    <a:gd name="T7" fmla="*/ 11 h 17"/>
                    <a:gd name="T8" fmla="*/ 6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6" y="16"/>
                      </a:moveTo>
                      <a:cubicBezTo>
                        <a:pt x="2" y="15"/>
                        <a:pt x="0" y="11"/>
                        <a:pt x="1" y="7"/>
                      </a:cubicBez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5" y="3"/>
                        <a:pt x="17" y="7"/>
                        <a:pt x="16" y="11"/>
                      </a:cubicBezTo>
                      <a:cubicBezTo>
                        <a:pt x="15" y="15"/>
                        <a:pt x="10" y="17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41"/>
                <p:cNvSpPr>
                  <a:spLocks/>
                </p:cNvSpPr>
                <p:nvPr/>
              </p:nvSpPr>
              <p:spPr bwMode="auto">
                <a:xfrm>
                  <a:off x="2763" y="828"/>
                  <a:ext cx="130" cy="139"/>
                </a:xfrm>
                <a:custGeom>
                  <a:avLst/>
                  <a:gdLst>
                    <a:gd name="T0" fmla="*/ 5 w 55"/>
                    <a:gd name="T1" fmla="*/ 58 h 59"/>
                    <a:gd name="T2" fmla="*/ 53 w 55"/>
                    <a:gd name="T3" fmla="*/ 2 h 59"/>
                    <a:gd name="T4" fmla="*/ 49 w 55"/>
                    <a:gd name="T5" fmla="*/ 0 h 59"/>
                    <a:gd name="T6" fmla="*/ 0 w 55"/>
                    <a:gd name="T7" fmla="*/ 57 h 59"/>
                    <a:gd name="T8" fmla="*/ 5 w 55"/>
                    <a:gd name="T9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59">
                      <a:moveTo>
                        <a:pt x="5" y="58"/>
                      </a:moveTo>
                      <a:cubicBezTo>
                        <a:pt x="7" y="29"/>
                        <a:pt x="24" y="6"/>
                        <a:pt x="53" y="2"/>
                      </a:cubicBezTo>
                      <a:cubicBezTo>
                        <a:pt x="55" y="2"/>
                        <a:pt x="51" y="0"/>
                        <a:pt x="49" y="0"/>
                      </a:cubicBezTo>
                      <a:cubicBezTo>
                        <a:pt x="20" y="5"/>
                        <a:pt x="2" y="27"/>
                        <a:pt x="0" y="57"/>
                      </a:cubicBezTo>
                      <a:cubicBezTo>
                        <a:pt x="0" y="58"/>
                        <a:pt x="5" y="59"/>
                        <a:pt x="5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42"/>
                <p:cNvSpPr>
                  <a:spLocks/>
                </p:cNvSpPr>
                <p:nvPr/>
              </p:nvSpPr>
              <p:spPr bwMode="auto">
                <a:xfrm>
                  <a:off x="2770" y="804"/>
                  <a:ext cx="118" cy="128"/>
                </a:xfrm>
                <a:custGeom>
                  <a:avLst/>
                  <a:gdLst>
                    <a:gd name="T0" fmla="*/ 0 w 50"/>
                    <a:gd name="T1" fmla="*/ 1 h 54"/>
                    <a:gd name="T2" fmla="*/ 47 w 50"/>
                    <a:gd name="T3" fmla="*/ 54 h 54"/>
                    <a:gd name="T4" fmla="*/ 47 w 50"/>
                    <a:gd name="T5" fmla="*/ 52 h 54"/>
                    <a:gd name="T6" fmla="*/ 5 w 50"/>
                    <a:gd name="T7" fmla="*/ 2 h 54"/>
                    <a:gd name="T8" fmla="*/ 0 w 50"/>
                    <a:gd name="T9" fmla="*/ 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4">
                      <a:moveTo>
                        <a:pt x="0" y="1"/>
                      </a:moveTo>
                      <a:cubicBezTo>
                        <a:pt x="3" y="28"/>
                        <a:pt x="20" y="48"/>
                        <a:pt x="47" y="54"/>
                      </a:cubicBezTo>
                      <a:cubicBezTo>
                        <a:pt x="50" y="54"/>
                        <a:pt x="50" y="52"/>
                        <a:pt x="47" y="52"/>
                      </a:cubicBezTo>
                      <a:cubicBezTo>
                        <a:pt x="22" y="47"/>
                        <a:pt x="7" y="27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43"/>
                <p:cNvSpPr>
                  <a:spLocks/>
                </p:cNvSpPr>
                <p:nvPr/>
              </p:nvSpPr>
              <p:spPr bwMode="auto">
                <a:xfrm>
                  <a:off x="2720" y="865"/>
                  <a:ext cx="180" cy="46"/>
                </a:xfrm>
                <a:custGeom>
                  <a:avLst/>
                  <a:gdLst>
                    <a:gd name="T0" fmla="*/ 6 w 76"/>
                    <a:gd name="T1" fmla="*/ 18 h 19"/>
                    <a:gd name="T2" fmla="*/ 71 w 76"/>
                    <a:gd name="T3" fmla="*/ 5 h 19"/>
                    <a:gd name="T4" fmla="*/ 73 w 76"/>
                    <a:gd name="T5" fmla="*/ 3 h 19"/>
                    <a:gd name="T6" fmla="*/ 2 w 76"/>
                    <a:gd name="T7" fmla="*/ 17 h 19"/>
                    <a:gd name="T8" fmla="*/ 6 w 76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19">
                      <a:moveTo>
                        <a:pt x="6" y="18"/>
                      </a:moveTo>
                      <a:cubicBezTo>
                        <a:pt x="24" y="6"/>
                        <a:pt x="50" y="2"/>
                        <a:pt x="71" y="5"/>
                      </a:cubicBezTo>
                      <a:cubicBezTo>
                        <a:pt x="72" y="5"/>
                        <a:pt x="76" y="3"/>
                        <a:pt x="73" y="3"/>
                      </a:cubicBezTo>
                      <a:cubicBezTo>
                        <a:pt x="50" y="0"/>
                        <a:pt x="22" y="4"/>
                        <a:pt x="2" y="17"/>
                      </a:cubicBezTo>
                      <a:cubicBezTo>
                        <a:pt x="0" y="19"/>
                        <a:pt x="5" y="19"/>
                        <a:pt x="6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44"/>
                <p:cNvSpPr>
                  <a:spLocks/>
                </p:cNvSpPr>
                <p:nvPr/>
              </p:nvSpPr>
              <p:spPr bwMode="auto">
                <a:xfrm>
                  <a:off x="2789" y="797"/>
                  <a:ext cx="49" cy="166"/>
                </a:xfrm>
                <a:custGeom>
                  <a:avLst/>
                  <a:gdLst>
                    <a:gd name="T0" fmla="*/ 15 w 21"/>
                    <a:gd name="T1" fmla="*/ 2 h 70"/>
                    <a:gd name="T2" fmla="*/ 14 w 21"/>
                    <a:gd name="T3" fmla="*/ 69 h 70"/>
                    <a:gd name="T4" fmla="*/ 19 w 21"/>
                    <a:gd name="T5" fmla="*/ 68 h 70"/>
                    <a:gd name="T6" fmla="*/ 20 w 21"/>
                    <a:gd name="T7" fmla="*/ 2 h 70"/>
                    <a:gd name="T8" fmla="*/ 15 w 21"/>
                    <a:gd name="T9" fmla="*/ 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70">
                      <a:moveTo>
                        <a:pt x="15" y="2"/>
                      </a:moveTo>
                      <a:cubicBezTo>
                        <a:pt x="2" y="23"/>
                        <a:pt x="0" y="48"/>
                        <a:pt x="14" y="69"/>
                      </a:cubicBezTo>
                      <a:cubicBezTo>
                        <a:pt x="15" y="70"/>
                        <a:pt x="20" y="70"/>
                        <a:pt x="19" y="68"/>
                      </a:cubicBezTo>
                      <a:cubicBezTo>
                        <a:pt x="5" y="48"/>
                        <a:pt x="7" y="23"/>
                        <a:pt x="20" y="2"/>
                      </a:cubicBezTo>
                      <a:cubicBezTo>
                        <a:pt x="21" y="1"/>
                        <a:pt x="16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45"/>
                <p:cNvSpPr>
                  <a:spLocks/>
                </p:cNvSpPr>
                <p:nvPr/>
              </p:nvSpPr>
              <p:spPr bwMode="auto">
                <a:xfrm>
                  <a:off x="2233" y="479"/>
                  <a:ext cx="570" cy="401"/>
                </a:xfrm>
                <a:custGeom>
                  <a:avLst/>
                  <a:gdLst>
                    <a:gd name="T0" fmla="*/ 238 w 240"/>
                    <a:gd name="T1" fmla="*/ 166 h 169"/>
                    <a:gd name="T2" fmla="*/ 6 w 240"/>
                    <a:gd name="T3" fmla="*/ 1 h 169"/>
                    <a:gd name="T4" fmla="*/ 2 w 240"/>
                    <a:gd name="T5" fmla="*/ 2 h 169"/>
                    <a:gd name="T6" fmla="*/ 234 w 240"/>
                    <a:gd name="T7" fmla="*/ 168 h 169"/>
                    <a:gd name="T8" fmla="*/ 238 w 240"/>
                    <a:gd name="T9" fmla="*/ 16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" h="169">
                      <a:moveTo>
                        <a:pt x="238" y="166"/>
                      </a:moveTo>
                      <a:cubicBezTo>
                        <a:pt x="161" y="112"/>
                        <a:pt x="82" y="59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77" y="60"/>
                        <a:pt x="156" y="113"/>
                        <a:pt x="234" y="168"/>
                      </a:cubicBezTo>
                      <a:cubicBezTo>
                        <a:pt x="235" y="169"/>
                        <a:pt x="240" y="167"/>
                        <a:pt x="23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46"/>
                <p:cNvSpPr>
                  <a:spLocks/>
                </p:cNvSpPr>
                <p:nvPr/>
              </p:nvSpPr>
              <p:spPr bwMode="auto">
                <a:xfrm>
                  <a:off x="2784" y="861"/>
                  <a:ext cx="43" cy="40"/>
                </a:xfrm>
                <a:custGeom>
                  <a:avLst/>
                  <a:gdLst>
                    <a:gd name="T0" fmla="*/ 4 w 18"/>
                    <a:gd name="T1" fmla="*/ 15 h 17"/>
                    <a:gd name="T2" fmla="*/ 3 w 18"/>
                    <a:gd name="T3" fmla="*/ 4 h 17"/>
                    <a:gd name="T4" fmla="*/ 14 w 18"/>
                    <a:gd name="T5" fmla="*/ 3 h 17"/>
                    <a:gd name="T6" fmla="*/ 15 w 18"/>
                    <a:gd name="T7" fmla="*/ 14 h 17"/>
                    <a:gd name="T8" fmla="*/ 4 w 18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15"/>
                      </a:moveTo>
                      <a:cubicBezTo>
                        <a:pt x="1" y="12"/>
                        <a:pt x="0" y="8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5"/>
                        <a:pt x="18" y="10"/>
                        <a:pt x="15" y="14"/>
                      </a:cubicBezTo>
                      <a:cubicBezTo>
                        <a:pt x="13" y="17"/>
                        <a:pt x="8" y="17"/>
                        <a:pt x="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47"/>
                <p:cNvSpPr>
                  <a:spLocks/>
                </p:cNvSpPr>
                <p:nvPr/>
              </p:nvSpPr>
              <p:spPr bwMode="auto">
                <a:xfrm>
                  <a:off x="2539" y="1029"/>
                  <a:ext cx="174" cy="102"/>
                </a:xfrm>
                <a:custGeom>
                  <a:avLst/>
                  <a:gdLst>
                    <a:gd name="T0" fmla="*/ 6 w 73"/>
                    <a:gd name="T1" fmla="*/ 42 h 43"/>
                    <a:gd name="T2" fmla="*/ 68 w 73"/>
                    <a:gd name="T3" fmla="*/ 9 h 43"/>
                    <a:gd name="T4" fmla="*/ 70 w 73"/>
                    <a:gd name="T5" fmla="*/ 7 h 43"/>
                    <a:gd name="T6" fmla="*/ 1 w 73"/>
                    <a:gd name="T7" fmla="*/ 41 h 43"/>
                    <a:gd name="T8" fmla="*/ 6 w 7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3">
                      <a:moveTo>
                        <a:pt x="6" y="42"/>
                      </a:moveTo>
                      <a:cubicBezTo>
                        <a:pt x="17" y="17"/>
                        <a:pt x="40" y="2"/>
                        <a:pt x="68" y="9"/>
                      </a:cubicBezTo>
                      <a:cubicBezTo>
                        <a:pt x="70" y="9"/>
                        <a:pt x="73" y="8"/>
                        <a:pt x="70" y="7"/>
                      </a:cubicBezTo>
                      <a:cubicBezTo>
                        <a:pt x="40" y="0"/>
                        <a:pt x="14" y="13"/>
                        <a:pt x="1" y="41"/>
                      </a:cubicBezTo>
                      <a:cubicBezTo>
                        <a:pt x="0" y="42"/>
                        <a:pt x="5" y="43"/>
                        <a:pt x="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48"/>
                <p:cNvSpPr>
                  <a:spLocks/>
                </p:cNvSpPr>
                <p:nvPr/>
              </p:nvSpPr>
              <p:spPr bwMode="auto">
                <a:xfrm>
                  <a:off x="2589" y="982"/>
                  <a:ext cx="83" cy="159"/>
                </a:xfrm>
                <a:custGeom>
                  <a:avLst/>
                  <a:gdLst>
                    <a:gd name="T0" fmla="*/ 7 w 35"/>
                    <a:gd name="T1" fmla="*/ 1 h 67"/>
                    <a:gd name="T2" fmla="*/ 29 w 35"/>
                    <a:gd name="T3" fmla="*/ 66 h 67"/>
                    <a:gd name="T4" fmla="*/ 33 w 35"/>
                    <a:gd name="T5" fmla="*/ 66 h 67"/>
                    <a:gd name="T6" fmla="*/ 12 w 35"/>
                    <a:gd name="T7" fmla="*/ 2 h 67"/>
                    <a:gd name="T8" fmla="*/ 7 w 35"/>
                    <a:gd name="T9" fmla="*/ 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67">
                      <a:moveTo>
                        <a:pt x="7" y="1"/>
                      </a:moveTo>
                      <a:cubicBezTo>
                        <a:pt x="0" y="27"/>
                        <a:pt x="7" y="51"/>
                        <a:pt x="29" y="66"/>
                      </a:cubicBezTo>
                      <a:cubicBezTo>
                        <a:pt x="30" y="67"/>
                        <a:pt x="35" y="67"/>
                        <a:pt x="33" y="66"/>
                      </a:cubicBezTo>
                      <a:cubicBezTo>
                        <a:pt x="11" y="51"/>
                        <a:pt x="5" y="27"/>
                        <a:pt x="12" y="2"/>
                      </a:cubicBezTo>
                      <a:cubicBezTo>
                        <a:pt x="13" y="1"/>
                        <a:pt x="8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49"/>
                <p:cNvSpPr>
                  <a:spLocks/>
                </p:cNvSpPr>
                <p:nvPr/>
              </p:nvSpPr>
              <p:spPr bwMode="auto">
                <a:xfrm>
                  <a:off x="2523" y="1048"/>
                  <a:ext cx="178" cy="45"/>
                </a:xfrm>
                <a:custGeom>
                  <a:avLst/>
                  <a:gdLst>
                    <a:gd name="T0" fmla="*/ 4 w 75"/>
                    <a:gd name="T1" fmla="*/ 6 h 19"/>
                    <a:gd name="T2" fmla="*/ 69 w 75"/>
                    <a:gd name="T3" fmla="*/ 19 h 19"/>
                    <a:gd name="T4" fmla="*/ 74 w 75"/>
                    <a:gd name="T5" fmla="*/ 17 h 19"/>
                    <a:gd name="T6" fmla="*/ 3 w 75"/>
                    <a:gd name="T7" fmla="*/ 4 h 19"/>
                    <a:gd name="T8" fmla="*/ 4 w 75"/>
                    <a:gd name="T9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4" y="6"/>
                      </a:moveTo>
                      <a:cubicBezTo>
                        <a:pt x="26" y="2"/>
                        <a:pt x="51" y="9"/>
                        <a:pt x="69" y="19"/>
                      </a:cubicBezTo>
                      <a:cubicBezTo>
                        <a:pt x="71" y="19"/>
                        <a:pt x="75" y="18"/>
                        <a:pt x="74" y="17"/>
                      </a:cubicBezTo>
                      <a:cubicBezTo>
                        <a:pt x="53" y="6"/>
                        <a:pt x="26" y="0"/>
                        <a:pt x="3" y="4"/>
                      </a:cubicBezTo>
                      <a:cubicBezTo>
                        <a:pt x="0" y="5"/>
                        <a:pt x="2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50"/>
                <p:cNvSpPr>
                  <a:spLocks/>
                </p:cNvSpPr>
                <p:nvPr/>
              </p:nvSpPr>
              <p:spPr bwMode="auto">
                <a:xfrm>
                  <a:off x="2585" y="998"/>
                  <a:ext cx="90" cy="152"/>
                </a:xfrm>
                <a:custGeom>
                  <a:avLst/>
                  <a:gdLst>
                    <a:gd name="T0" fmla="*/ 32 w 38"/>
                    <a:gd name="T1" fmla="*/ 1 h 64"/>
                    <a:gd name="T2" fmla="*/ 5 w 38"/>
                    <a:gd name="T3" fmla="*/ 63 h 64"/>
                    <a:gd name="T4" fmla="*/ 10 w 38"/>
                    <a:gd name="T5" fmla="*/ 62 h 64"/>
                    <a:gd name="T6" fmla="*/ 36 w 38"/>
                    <a:gd name="T7" fmla="*/ 1 h 64"/>
                    <a:gd name="T8" fmla="*/ 32 w 38"/>
                    <a:gd name="T9" fmla="*/ 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4">
                      <a:moveTo>
                        <a:pt x="32" y="1"/>
                      </a:moveTo>
                      <a:cubicBezTo>
                        <a:pt x="12" y="15"/>
                        <a:pt x="0" y="38"/>
                        <a:pt x="5" y="63"/>
                      </a:cubicBezTo>
                      <a:cubicBezTo>
                        <a:pt x="6" y="64"/>
                        <a:pt x="11" y="64"/>
                        <a:pt x="10" y="62"/>
                      </a:cubicBezTo>
                      <a:cubicBezTo>
                        <a:pt x="5" y="38"/>
                        <a:pt x="16" y="15"/>
                        <a:pt x="36" y="1"/>
                      </a:cubicBezTo>
                      <a:cubicBezTo>
                        <a:pt x="38" y="0"/>
                        <a:pt x="33" y="0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51"/>
                <p:cNvSpPr>
                  <a:spLocks/>
                </p:cNvSpPr>
                <p:nvPr/>
              </p:nvSpPr>
              <p:spPr bwMode="auto">
                <a:xfrm>
                  <a:off x="2236" y="479"/>
                  <a:ext cx="375" cy="581"/>
                </a:xfrm>
                <a:custGeom>
                  <a:avLst/>
                  <a:gdLst>
                    <a:gd name="T0" fmla="*/ 157 w 158"/>
                    <a:gd name="T1" fmla="*/ 243 h 245"/>
                    <a:gd name="T2" fmla="*/ 5 w 158"/>
                    <a:gd name="T3" fmla="*/ 1 h 245"/>
                    <a:gd name="T4" fmla="*/ 1 w 158"/>
                    <a:gd name="T5" fmla="*/ 2 h 245"/>
                    <a:gd name="T6" fmla="*/ 153 w 158"/>
                    <a:gd name="T7" fmla="*/ 244 h 245"/>
                    <a:gd name="T8" fmla="*/ 157 w 158"/>
                    <a:gd name="T9" fmla="*/ 243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245">
                      <a:moveTo>
                        <a:pt x="157" y="243"/>
                      </a:moveTo>
                      <a:cubicBezTo>
                        <a:pt x="106" y="163"/>
                        <a:pt x="53" y="83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48" y="84"/>
                        <a:pt x="101" y="164"/>
                        <a:pt x="153" y="244"/>
                      </a:cubicBezTo>
                      <a:cubicBezTo>
                        <a:pt x="153" y="245"/>
                        <a:pt x="158" y="244"/>
                        <a:pt x="157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52"/>
                <p:cNvSpPr>
                  <a:spLocks/>
                </p:cNvSpPr>
                <p:nvPr/>
              </p:nvSpPr>
              <p:spPr bwMode="auto">
                <a:xfrm>
                  <a:off x="2592" y="1046"/>
                  <a:ext cx="40" cy="40"/>
                </a:xfrm>
                <a:custGeom>
                  <a:avLst/>
                  <a:gdLst>
                    <a:gd name="T0" fmla="*/ 2 w 17"/>
                    <a:gd name="T1" fmla="*/ 12 h 17"/>
                    <a:gd name="T2" fmla="*/ 4 w 17"/>
                    <a:gd name="T3" fmla="*/ 2 h 17"/>
                    <a:gd name="T4" fmla="*/ 15 w 17"/>
                    <a:gd name="T5" fmla="*/ 5 h 17"/>
                    <a:gd name="T6" fmla="*/ 12 w 17"/>
                    <a:gd name="T7" fmla="*/ 15 h 17"/>
                    <a:gd name="T8" fmla="*/ 2 w 17"/>
                    <a:gd name="T9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2" y="12"/>
                      </a:moveTo>
                      <a:cubicBezTo>
                        <a:pt x="0" y="9"/>
                        <a:pt x="1" y="4"/>
                        <a:pt x="4" y="2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7" y="8"/>
                        <a:pt x="16" y="13"/>
                        <a:pt x="12" y="15"/>
                      </a:cubicBezTo>
                      <a:cubicBezTo>
                        <a:pt x="9" y="17"/>
                        <a:pt x="4" y="16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53"/>
                <p:cNvSpPr>
                  <a:spLocks/>
                </p:cNvSpPr>
                <p:nvPr/>
              </p:nvSpPr>
              <p:spPr bwMode="auto">
                <a:xfrm>
                  <a:off x="2285" y="1153"/>
                  <a:ext cx="193" cy="64"/>
                </a:xfrm>
                <a:custGeom>
                  <a:avLst/>
                  <a:gdLst>
                    <a:gd name="T0" fmla="*/ 6 w 81"/>
                    <a:gd name="T1" fmla="*/ 26 h 27"/>
                    <a:gd name="T2" fmla="*/ 75 w 81"/>
                    <a:gd name="T3" fmla="*/ 18 h 27"/>
                    <a:gd name="T4" fmla="*/ 79 w 81"/>
                    <a:gd name="T5" fmla="*/ 17 h 27"/>
                    <a:gd name="T6" fmla="*/ 1 w 81"/>
                    <a:gd name="T7" fmla="*/ 25 h 27"/>
                    <a:gd name="T8" fmla="*/ 6 w 81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7">
                      <a:moveTo>
                        <a:pt x="6" y="26"/>
                      </a:moveTo>
                      <a:cubicBezTo>
                        <a:pt x="26" y="7"/>
                        <a:pt x="51" y="2"/>
                        <a:pt x="75" y="18"/>
                      </a:cubicBezTo>
                      <a:cubicBezTo>
                        <a:pt x="76" y="19"/>
                        <a:pt x="81" y="19"/>
                        <a:pt x="79" y="17"/>
                      </a:cubicBezTo>
                      <a:cubicBezTo>
                        <a:pt x="53" y="0"/>
                        <a:pt x="23" y="4"/>
                        <a:pt x="1" y="25"/>
                      </a:cubicBezTo>
                      <a:cubicBezTo>
                        <a:pt x="0" y="26"/>
                        <a:pt x="5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54"/>
                <p:cNvSpPr>
                  <a:spLocks/>
                </p:cNvSpPr>
                <p:nvPr/>
              </p:nvSpPr>
              <p:spPr bwMode="auto">
                <a:xfrm>
                  <a:off x="2357" y="1100"/>
                  <a:ext cx="57" cy="169"/>
                </a:xfrm>
                <a:custGeom>
                  <a:avLst/>
                  <a:gdLst>
                    <a:gd name="T0" fmla="*/ 18 w 24"/>
                    <a:gd name="T1" fmla="*/ 1 h 71"/>
                    <a:gd name="T2" fmla="*/ 16 w 24"/>
                    <a:gd name="T3" fmla="*/ 69 h 71"/>
                    <a:gd name="T4" fmla="*/ 20 w 24"/>
                    <a:gd name="T5" fmla="*/ 69 h 71"/>
                    <a:gd name="T6" fmla="*/ 23 w 24"/>
                    <a:gd name="T7" fmla="*/ 2 h 71"/>
                    <a:gd name="T8" fmla="*/ 18 w 24"/>
                    <a:gd name="T9" fmla="*/ 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71">
                      <a:moveTo>
                        <a:pt x="18" y="1"/>
                      </a:moveTo>
                      <a:cubicBezTo>
                        <a:pt x="2" y="22"/>
                        <a:pt x="0" y="47"/>
                        <a:pt x="16" y="69"/>
                      </a:cubicBezTo>
                      <a:cubicBezTo>
                        <a:pt x="16" y="70"/>
                        <a:pt x="21" y="71"/>
                        <a:pt x="20" y="69"/>
                      </a:cubicBezTo>
                      <a:cubicBezTo>
                        <a:pt x="5" y="47"/>
                        <a:pt x="7" y="23"/>
                        <a:pt x="23" y="2"/>
                      </a:cubicBezTo>
                      <a:cubicBezTo>
                        <a:pt x="24" y="1"/>
                        <a:pt x="19" y="0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55"/>
                <p:cNvSpPr>
                  <a:spLocks/>
                </p:cNvSpPr>
                <p:nvPr/>
              </p:nvSpPr>
              <p:spPr bwMode="auto">
                <a:xfrm>
                  <a:off x="2293" y="1143"/>
                  <a:ext cx="159" cy="93"/>
                </a:xfrm>
                <a:custGeom>
                  <a:avLst/>
                  <a:gdLst>
                    <a:gd name="T0" fmla="*/ 3 w 67"/>
                    <a:gd name="T1" fmla="*/ 2 h 39"/>
                    <a:gd name="T2" fmla="*/ 61 w 67"/>
                    <a:gd name="T3" fmla="*/ 37 h 39"/>
                    <a:gd name="T4" fmla="*/ 66 w 67"/>
                    <a:gd name="T5" fmla="*/ 36 h 39"/>
                    <a:gd name="T6" fmla="*/ 5 w 67"/>
                    <a:gd name="T7" fmla="*/ 0 h 39"/>
                    <a:gd name="T8" fmla="*/ 3 w 67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9">
                      <a:moveTo>
                        <a:pt x="3" y="2"/>
                      </a:moveTo>
                      <a:cubicBezTo>
                        <a:pt x="25" y="6"/>
                        <a:pt x="47" y="21"/>
                        <a:pt x="61" y="37"/>
                      </a:cubicBezTo>
                      <a:cubicBezTo>
                        <a:pt x="62" y="39"/>
                        <a:pt x="67" y="37"/>
                        <a:pt x="66" y="36"/>
                      </a:cubicBezTo>
                      <a:cubicBezTo>
                        <a:pt x="51" y="19"/>
                        <a:pt x="28" y="4"/>
                        <a:pt x="5" y="0"/>
                      </a:cubicBezTo>
                      <a:cubicBezTo>
                        <a:pt x="4" y="0"/>
                        <a:pt x="0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56"/>
                <p:cNvSpPr>
                  <a:spLocks/>
                </p:cNvSpPr>
                <p:nvPr/>
              </p:nvSpPr>
              <p:spPr bwMode="auto">
                <a:xfrm>
                  <a:off x="2333" y="1134"/>
                  <a:ext cx="128" cy="120"/>
                </a:xfrm>
                <a:custGeom>
                  <a:avLst/>
                  <a:gdLst>
                    <a:gd name="T0" fmla="*/ 48 w 54"/>
                    <a:gd name="T1" fmla="*/ 1 h 51"/>
                    <a:gd name="T2" fmla="*/ 0 w 54"/>
                    <a:gd name="T3" fmla="*/ 50 h 51"/>
                    <a:gd name="T4" fmla="*/ 5 w 54"/>
                    <a:gd name="T5" fmla="*/ 50 h 51"/>
                    <a:gd name="T6" fmla="*/ 50 w 54"/>
                    <a:gd name="T7" fmla="*/ 2 h 51"/>
                    <a:gd name="T8" fmla="*/ 48 w 54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1">
                      <a:moveTo>
                        <a:pt x="48" y="1"/>
                      </a:moveTo>
                      <a:cubicBezTo>
                        <a:pt x="24" y="7"/>
                        <a:pt x="3" y="24"/>
                        <a:pt x="0" y="50"/>
                      </a:cubicBezTo>
                      <a:cubicBezTo>
                        <a:pt x="0" y="51"/>
                        <a:pt x="5" y="51"/>
                        <a:pt x="5" y="50"/>
                      </a:cubicBezTo>
                      <a:cubicBezTo>
                        <a:pt x="8" y="25"/>
                        <a:pt x="27" y="8"/>
                        <a:pt x="50" y="2"/>
                      </a:cubicBezTo>
                      <a:cubicBezTo>
                        <a:pt x="54" y="1"/>
                        <a:pt x="49" y="0"/>
                        <a:pt x="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57"/>
                <p:cNvSpPr>
                  <a:spLocks/>
                </p:cNvSpPr>
                <p:nvPr/>
              </p:nvSpPr>
              <p:spPr bwMode="auto">
                <a:xfrm>
                  <a:off x="2228" y="500"/>
                  <a:ext cx="150" cy="669"/>
                </a:xfrm>
                <a:custGeom>
                  <a:avLst/>
                  <a:gdLst>
                    <a:gd name="T0" fmla="*/ 63 w 63"/>
                    <a:gd name="T1" fmla="*/ 280 h 282"/>
                    <a:gd name="T2" fmla="*/ 5 w 63"/>
                    <a:gd name="T3" fmla="*/ 1 h 282"/>
                    <a:gd name="T4" fmla="*/ 0 w 63"/>
                    <a:gd name="T5" fmla="*/ 2 h 282"/>
                    <a:gd name="T6" fmla="*/ 58 w 63"/>
                    <a:gd name="T7" fmla="*/ 281 h 282"/>
                    <a:gd name="T8" fmla="*/ 63 w 63"/>
                    <a:gd name="T9" fmla="*/ 28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82">
                      <a:moveTo>
                        <a:pt x="63" y="280"/>
                      </a:moveTo>
                      <a:cubicBezTo>
                        <a:pt x="43" y="188"/>
                        <a:pt x="21" y="95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16" y="95"/>
                        <a:pt x="38" y="188"/>
                        <a:pt x="58" y="281"/>
                      </a:cubicBezTo>
                      <a:cubicBezTo>
                        <a:pt x="58" y="282"/>
                        <a:pt x="63" y="282"/>
                        <a:pt x="63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58"/>
                <p:cNvSpPr>
                  <a:spLocks/>
                </p:cNvSpPr>
                <p:nvPr/>
              </p:nvSpPr>
              <p:spPr bwMode="auto">
                <a:xfrm>
                  <a:off x="2357" y="1160"/>
                  <a:ext cx="38" cy="38"/>
                </a:xfrm>
                <a:custGeom>
                  <a:avLst/>
                  <a:gdLst>
                    <a:gd name="T0" fmla="*/ 0 w 16"/>
                    <a:gd name="T1" fmla="*/ 9 h 16"/>
                    <a:gd name="T2" fmla="*/ 7 w 16"/>
                    <a:gd name="T3" fmla="*/ 0 h 16"/>
                    <a:gd name="T4" fmla="*/ 16 w 16"/>
                    <a:gd name="T5" fmla="*/ 7 h 16"/>
                    <a:gd name="T6" fmla="*/ 9 w 16"/>
                    <a:gd name="T7" fmla="*/ 16 h 16"/>
                    <a:gd name="T8" fmla="*/ 0 w 16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0" y="9"/>
                      </a:moveTo>
                      <a:cubicBezTo>
                        <a:pt x="0" y="5"/>
                        <a:pt x="3" y="1"/>
                        <a:pt x="7" y="0"/>
                      </a:cubicBezTo>
                      <a:cubicBezTo>
                        <a:pt x="11" y="0"/>
                        <a:pt x="15" y="3"/>
                        <a:pt x="16" y="7"/>
                      </a:cubicBezTo>
                      <a:cubicBezTo>
                        <a:pt x="16" y="11"/>
                        <a:pt x="13" y="15"/>
                        <a:pt x="9" y="16"/>
                      </a:cubicBezTo>
                      <a:cubicBezTo>
                        <a:pt x="5" y="16"/>
                        <a:pt x="1" y="1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59"/>
                <p:cNvSpPr>
                  <a:spLocks/>
                </p:cNvSpPr>
                <p:nvPr/>
              </p:nvSpPr>
              <p:spPr bwMode="auto">
                <a:xfrm>
                  <a:off x="2041" y="1155"/>
                  <a:ext cx="187" cy="76"/>
                </a:xfrm>
                <a:custGeom>
                  <a:avLst/>
                  <a:gdLst>
                    <a:gd name="T0" fmla="*/ 6 w 79"/>
                    <a:gd name="T1" fmla="*/ 14 h 32"/>
                    <a:gd name="T2" fmla="*/ 73 w 79"/>
                    <a:gd name="T3" fmla="*/ 31 h 32"/>
                    <a:gd name="T4" fmla="*/ 78 w 79"/>
                    <a:gd name="T5" fmla="*/ 31 h 32"/>
                    <a:gd name="T6" fmla="*/ 2 w 79"/>
                    <a:gd name="T7" fmla="*/ 12 h 32"/>
                    <a:gd name="T8" fmla="*/ 6 w 79"/>
                    <a:gd name="T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2">
                      <a:moveTo>
                        <a:pt x="6" y="14"/>
                      </a:moveTo>
                      <a:cubicBezTo>
                        <a:pt x="32" y="3"/>
                        <a:pt x="57" y="8"/>
                        <a:pt x="73" y="31"/>
                      </a:cubicBezTo>
                      <a:cubicBezTo>
                        <a:pt x="74" y="32"/>
                        <a:pt x="79" y="32"/>
                        <a:pt x="78" y="31"/>
                      </a:cubicBezTo>
                      <a:cubicBezTo>
                        <a:pt x="60" y="6"/>
                        <a:pt x="30" y="0"/>
                        <a:pt x="2" y="12"/>
                      </a:cubicBezTo>
                      <a:cubicBezTo>
                        <a:pt x="0" y="13"/>
                        <a:pt x="5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60"/>
                <p:cNvSpPr>
                  <a:spLocks/>
                </p:cNvSpPr>
                <p:nvPr/>
              </p:nvSpPr>
              <p:spPr bwMode="auto">
                <a:xfrm>
                  <a:off x="2110" y="1119"/>
                  <a:ext cx="92" cy="154"/>
                </a:xfrm>
                <a:custGeom>
                  <a:avLst/>
                  <a:gdLst>
                    <a:gd name="T0" fmla="*/ 33 w 39"/>
                    <a:gd name="T1" fmla="*/ 1 h 65"/>
                    <a:gd name="T2" fmla="*/ 7 w 39"/>
                    <a:gd name="T3" fmla="*/ 63 h 65"/>
                    <a:gd name="T4" fmla="*/ 12 w 39"/>
                    <a:gd name="T5" fmla="*/ 64 h 65"/>
                    <a:gd name="T6" fmla="*/ 38 w 39"/>
                    <a:gd name="T7" fmla="*/ 2 h 65"/>
                    <a:gd name="T8" fmla="*/ 33 w 3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5">
                      <a:moveTo>
                        <a:pt x="33" y="1"/>
                      </a:moveTo>
                      <a:cubicBezTo>
                        <a:pt x="10" y="15"/>
                        <a:pt x="0" y="37"/>
                        <a:pt x="7" y="63"/>
                      </a:cubicBezTo>
                      <a:cubicBezTo>
                        <a:pt x="7" y="65"/>
                        <a:pt x="12" y="65"/>
                        <a:pt x="12" y="64"/>
                      </a:cubicBezTo>
                      <a:cubicBezTo>
                        <a:pt x="5" y="38"/>
                        <a:pt x="15" y="16"/>
                        <a:pt x="38" y="2"/>
                      </a:cubicBezTo>
                      <a:cubicBezTo>
                        <a:pt x="39" y="2"/>
                        <a:pt x="34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61"/>
                <p:cNvSpPr>
                  <a:spLocks/>
                </p:cNvSpPr>
                <p:nvPr/>
              </p:nvSpPr>
              <p:spPr bwMode="auto">
                <a:xfrm>
                  <a:off x="2074" y="1122"/>
                  <a:ext cx="116" cy="137"/>
                </a:xfrm>
                <a:custGeom>
                  <a:avLst/>
                  <a:gdLst>
                    <a:gd name="T0" fmla="*/ 2 w 49"/>
                    <a:gd name="T1" fmla="*/ 2 h 58"/>
                    <a:gd name="T2" fmla="*/ 44 w 49"/>
                    <a:gd name="T3" fmla="*/ 56 h 58"/>
                    <a:gd name="T4" fmla="*/ 49 w 49"/>
                    <a:gd name="T5" fmla="*/ 56 h 58"/>
                    <a:gd name="T6" fmla="*/ 6 w 49"/>
                    <a:gd name="T7" fmla="*/ 1 h 58"/>
                    <a:gd name="T8" fmla="*/ 2 w 49"/>
                    <a:gd name="T9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58">
                      <a:moveTo>
                        <a:pt x="2" y="2"/>
                      </a:moveTo>
                      <a:cubicBezTo>
                        <a:pt x="21" y="13"/>
                        <a:pt x="37" y="36"/>
                        <a:pt x="44" y="56"/>
                      </a:cubicBezTo>
                      <a:cubicBezTo>
                        <a:pt x="45" y="58"/>
                        <a:pt x="49" y="57"/>
                        <a:pt x="49" y="56"/>
                      </a:cubicBezTo>
                      <a:cubicBezTo>
                        <a:pt x="41" y="35"/>
                        <a:pt x="26" y="12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62"/>
                <p:cNvSpPr>
                  <a:spLocks/>
                </p:cNvSpPr>
                <p:nvPr/>
              </p:nvSpPr>
              <p:spPr bwMode="auto">
                <a:xfrm>
                  <a:off x="2074" y="1160"/>
                  <a:ext cx="159" cy="80"/>
                </a:xfrm>
                <a:custGeom>
                  <a:avLst/>
                  <a:gdLst>
                    <a:gd name="T0" fmla="*/ 64 w 67"/>
                    <a:gd name="T1" fmla="*/ 3 h 34"/>
                    <a:gd name="T2" fmla="*/ 0 w 67"/>
                    <a:gd name="T3" fmla="*/ 33 h 34"/>
                    <a:gd name="T4" fmla="*/ 5 w 67"/>
                    <a:gd name="T5" fmla="*/ 33 h 34"/>
                    <a:gd name="T6" fmla="*/ 62 w 67"/>
                    <a:gd name="T7" fmla="*/ 5 h 34"/>
                    <a:gd name="T8" fmla="*/ 64 w 67"/>
                    <a:gd name="T9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4">
                      <a:moveTo>
                        <a:pt x="64" y="3"/>
                      </a:moveTo>
                      <a:cubicBezTo>
                        <a:pt x="38" y="0"/>
                        <a:pt x="13" y="9"/>
                        <a:pt x="0" y="33"/>
                      </a:cubicBezTo>
                      <a:cubicBezTo>
                        <a:pt x="0" y="34"/>
                        <a:pt x="4" y="34"/>
                        <a:pt x="5" y="33"/>
                      </a:cubicBezTo>
                      <a:cubicBezTo>
                        <a:pt x="16" y="12"/>
                        <a:pt x="39" y="2"/>
                        <a:pt x="62" y="5"/>
                      </a:cubicBezTo>
                      <a:cubicBezTo>
                        <a:pt x="65" y="5"/>
                        <a:pt x="67" y="3"/>
                        <a:pt x="6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63"/>
                <p:cNvSpPr>
                  <a:spLocks/>
                </p:cNvSpPr>
                <p:nvPr/>
              </p:nvSpPr>
              <p:spPr bwMode="auto">
                <a:xfrm>
                  <a:off x="2133" y="498"/>
                  <a:ext cx="117" cy="673"/>
                </a:xfrm>
                <a:custGeom>
                  <a:avLst/>
                  <a:gdLst>
                    <a:gd name="T0" fmla="*/ 6 w 49"/>
                    <a:gd name="T1" fmla="*/ 283 h 284"/>
                    <a:gd name="T2" fmla="*/ 49 w 49"/>
                    <a:gd name="T3" fmla="*/ 1 h 284"/>
                    <a:gd name="T4" fmla="*/ 44 w 49"/>
                    <a:gd name="T5" fmla="*/ 1 h 284"/>
                    <a:gd name="T6" fmla="*/ 1 w 49"/>
                    <a:gd name="T7" fmla="*/ 283 h 284"/>
                    <a:gd name="T8" fmla="*/ 6 w 49"/>
                    <a:gd name="T9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84">
                      <a:moveTo>
                        <a:pt x="6" y="283"/>
                      </a:moveTo>
                      <a:cubicBezTo>
                        <a:pt x="19" y="189"/>
                        <a:pt x="31" y="94"/>
                        <a:pt x="49" y="1"/>
                      </a:cubicBezTo>
                      <a:cubicBezTo>
                        <a:pt x="49" y="0"/>
                        <a:pt x="44" y="0"/>
                        <a:pt x="44" y="1"/>
                      </a:cubicBezTo>
                      <a:cubicBezTo>
                        <a:pt x="26" y="95"/>
                        <a:pt x="14" y="189"/>
                        <a:pt x="1" y="283"/>
                      </a:cubicBezTo>
                      <a:cubicBezTo>
                        <a:pt x="0" y="284"/>
                        <a:pt x="5" y="284"/>
                        <a:pt x="6" y="2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64"/>
                <p:cNvSpPr>
                  <a:spLocks/>
                </p:cNvSpPr>
                <p:nvPr/>
              </p:nvSpPr>
              <p:spPr bwMode="auto">
                <a:xfrm>
                  <a:off x="2119" y="1162"/>
                  <a:ext cx="41" cy="40"/>
                </a:xfrm>
                <a:custGeom>
                  <a:avLst/>
                  <a:gdLst>
                    <a:gd name="T0" fmla="*/ 1 w 17"/>
                    <a:gd name="T1" fmla="*/ 7 h 17"/>
                    <a:gd name="T2" fmla="*/ 10 w 17"/>
                    <a:gd name="T3" fmla="*/ 1 h 17"/>
                    <a:gd name="T4" fmla="*/ 16 w 17"/>
                    <a:gd name="T5" fmla="*/ 10 h 17"/>
                    <a:gd name="T6" fmla="*/ 7 w 17"/>
                    <a:gd name="T7" fmla="*/ 16 h 17"/>
                    <a:gd name="T8" fmla="*/ 1 w 17"/>
                    <a:gd name="T9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" y="7"/>
                      </a:move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4" y="2"/>
                        <a:pt x="17" y="6"/>
                        <a:pt x="16" y="10"/>
                      </a:cubicBezTo>
                      <a:cubicBezTo>
                        <a:pt x="15" y="14"/>
                        <a:pt x="11" y="17"/>
                        <a:pt x="7" y="16"/>
                      </a:cubicBezTo>
                      <a:cubicBezTo>
                        <a:pt x="3" y="15"/>
                        <a:pt x="0" y="11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65"/>
                <p:cNvSpPr>
                  <a:spLocks/>
                </p:cNvSpPr>
                <p:nvPr/>
              </p:nvSpPr>
              <p:spPr bwMode="auto">
                <a:xfrm>
                  <a:off x="1806" y="1067"/>
                  <a:ext cx="159" cy="112"/>
                </a:xfrm>
                <a:custGeom>
                  <a:avLst/>
                  <a:gdLst>
                    <a:gd name="T0" fmla="*/ 5 w 67"/>
                    <a:gd name="T1" fmla="*/ 4 h 47"/>
                    <a:gd name="T2" fmla="*/ 62 w 67"/>
                    <a:gd name="T3" fmla="*/ 45 h 47"/>
                    <a:gd name="T4" fmla="*/ 67 w 67"/>
                    <a:gd name="T5" fmla="*/ 45 h 47"/>
                    <a:gd name="T6" fmla="*/ 3 w 67"/>
                    <a:gd name="T7" fmla="*/ 2 h 47"/>
                    <a:gd name="T8" fmla="*/ 5 w 67"/>
                    <a:gd name="T9" fmla="*/ 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7">
                      <a:moveTo>
                        <a:pt x="5" y="4"/>
                      </a:moveTo>
                      <a:cubicBezTo>
                        <a:pt x="33" y="2"/>
                        <a:pt x="55" y="18"/>
                        <a:pt x="62" y="45"/>
                      </a:cubicBezTo>
                      <a:cubicBezTo>
                        <a:pt x="62" y="47"/>
                        <a:pt x="67" y="47"/>
                        <a:pt x="67" y="45"/>
                      </a:cubicBezTo>
                      <a:cubicBezTo>
                        <a:pt x="60" y="15"/>
                        <a:pt x="33" y="0"/>
                        <a:pt x="3" y="2"/>
                      </a:cubicBezTo>
                      <a:cubicBezTo>
                        <a:pt x="0" y="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66"/>
                <p:cNvSpPr>
                  <a:spLocks/>
                </p:cNvSpPr>
                <p:nvPr/>
              </p:nvSpPr>
              <p:spPr bwMode="auto">
                <a:xfrm>
                  <a:off x="1856" y="1062"/>
                  <a:ext cx="126" cy="124"/>
                </a:xfrm>
                <a:custGeom>
                  <a:avLst/>
                  <a:gdLst>
                    <a:gd name="T0" fmla="*/ 48 w 53"/>
                    <a:gd name="T1" fmla="*/ 0 h 52"/>
                    <a:gd name="T2" fmla="*/ 0 w 53"/>
                    <a:gd name="T3" fmla="*/ 50 h 52"/>
                    <a:gd name="T4" fmla="*/ 5 w 53"/>
                    <a:gd name="T5" fmla="*/ 51 h 52"/>
                    <a:gd name="T6" fmla="*/ 51 w 53"/>
                    <a:gd name="T7" fmla="*/ 2 h 52"/>
                    <a:gd name="T8" fmla="*/ 48 w 53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2">
                      <a:moveTo>
                        <a:pt x="48" y="0"/>
                      </a:moveTo>
                      <a:cubicBezTo>
                        <a:pt x="21" y="5"/>
                        <a:pt x="3" y="23"/>
                        <a:pt x="0" y="50"/>
                      </a:cubicBezTo>
                      <a:cubicBezTo>
                        <a:pt x="0" y="51"/>
                        <a:pt x="5" y="52"/>
                        <a:pt x="5" y="51"/>
                      </a:cubicBezTo>
                      <a:cubicBezTo>
                        <a:pt x="7" y="25"/>
                        <a:pt x="25" y="7"/>
                        <a:pt x="51" y="2"/>
                      </a:cubicBezTo>
                      <a:cubicBezTo>
                        <a:pt x="53" y="2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67"/>
                <p:cNvSpPr>
                  <a:spLocks/>
                </p:cNvSpPr>
                <p:nvPr/>
              </p:nvSpPr>
              <p:spPr bwMode="auto">
                <a:xfrm>
                  <a:off x="1860" y="1024"/>
                  <a:ext cx="62" cy="164"/>
                </a:xfrm>
                <a:custGeom>
                  <a:avLst/>
                  <a:gdLst>
                    <a:gd name="T0" fmla="*/ 1 w 26"/>
                    <a:gd name="T1" fmla="*/ 2 h 69"/>
                    <a:gd name="T2" fmla="*/ 21 w 26"/>
                    <a:gd name="T3" fmla="*/ 68 h 69"/>
                    <a:gd name="T4" fmla="*/ 26 w 26"/>
                    <a:gd name="T5" fmla="*/ 68 h 69"/>
                    <a:gd name="T6" fmla="*/ 6 w 26"/>
                    <a:gd name="T7" fmla="*/ 1 h 69"/>
                    <a:gd name="T8" fmla="*/ 1 w 26"/>
                    <a:gd name="T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1" y="2"/>
                      </a:moveTo>
                      <a:cubicBezTo>
                        <a:pt x="15" y="20"/>
                        <a:pt x="21" y="46"/>
                        <a:pt x="21" y="68"/>
                      </a:cubicBezTo>
                      <a:cubicBezTo>
                        <a:pt x="21" y="69"/>
                        <a:pt x="26" y="69"/>
                        <a:pt x="26" y="68"/>
                      </a:cubicBezTo>
                      <a:cubicBezTo>
                        <a:pt x="26" y="45"/>
                        <a:pt x="20" y="19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68"/>
                <p:cNvSpPr>
                  <a:spLocks/>
                </p:cNvSpPr>
                <p:nvPr/>
              </p:nvSpPr>
              <p:spPr bwMode="auto">
                <a:xfrm>
                  <a:off x="1815" y="1091"/>
                  <a:ext cx="178" cy="45"/>
                </a:xfrm>
                <a:custGeom>
                  <a:avLst/>
                  <a:gdLst>
                    <a:gd name="T0" fmla="*/ 73 w 75"/>
                    <a:gd name="T1" fmla="*/ 11 h 19"/>
                    <a:gd name="T2" fmla="*/ 2 w 75"/>
                    <a:gd name="T3" fmla="*/ 17 h 19"/>
                    <a:gd name="T4" fmla="*/ 6 w 75"/>
                    <a:gd name="T5" fmla="*/ 18 h 19"/>
                    <a:gd name="T6" fmla="*/ 69 w 75"/>
                    <a:gd name="T7" fmla="*/ 13 h 19"/>
                    <a:gd name="T8" fmla="*/ 73 w 75"/>
                    <a:gd name="T9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73" y="11"/>
                      </a:moveTo>
                      <a:cubicBezTo>
                        <a:pt x="50" y="0"/>
                        <a:pt x="22" y="0"/>
                        <a:pt x="2" y="17"/>
                      </a:cubicBezTo>
                      <a:cubicBezTo>
                        <a:pt x="0" y="18"/>
                        <a:pt x="5" y="19"/>
                        <a:pt x="6" y="18"/>
                      </a:cubicBezTo>
                      <a:cubicBezTo>
                        <a:pt x="24" y="2"/>
                        <a:pt x="48" y="2"/>
                        <a:pt x="69" y="13"/>
                      </a:cubicBezTo>
                      <a:cubicBezTo>
                        <a:pt x="70" y="13"/>
                        <a:pt x="75" y="12"/>
                        <a:pt x="7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69"/>
                <p:cNvSpPr>
                  <a:spLocks/>
                </p:cNvSpPr>
                <p:nvPr/>
              </p:nvSpPr>
              <p:spPr bwMode="auto">
                <a:xfrm>
                  <a:off x="1898" y="500"/>
                  <a:ext cx="354" cy="593"/>
                </a:xfrm>
                <a:custGeom>
                  <a:avLst/>
                  <a:gdLst>
                    <a:gd name="T0" fmla="*/ 6 w 149"/>
                    <a:gd name="T1" fmla="*/ 249 h 250"/>
                    <a:gd name="T2" fmla="*/ 148 w 149"/>
                    <a:gd name="T3" fmla="*/ 2 h 250"/>
                    <a:gd name="T4" fmla="*/ 143 w 149"/>
                    <a:gd name="T5" fmla="*/ 1 h 250"/>
                    <a:gd name="T6" fmla="*/ 1 w 149"/>
                    <a:gd name="T7" fmla="*/ 249 h 250"/>
                    <a:gd name="T8" fmla="*/ 6 w 149"/>
                    <a:gd name="T9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50">
                      <a:moveTo>
                        <a:pt x="6" y="249"/>
                      </a:moveTo>
                      <a:cubicBezTo>
                        <a:pt x="52" y="166"/>
                        <a:pt x="98" y="82"/>
                        <a:pt x="148" y="2"/>
                      </a:cubicBezTo>
                      <a:cubicBezTo>
                        <a:pt x="149" y="0"/>
                        <a:pt x="144" y="0"/>
                        <a:pt x="143" y="1"/>
                      </a:cubicBezTo>
                      <a:cubicBezTo>
                        <a:pt x="93" y="82"/>
                        <a:pt x="48" y="166"/>
                        <a:pt x="1" y="249"/>
                      </a:cubicBezTo>
                      <a:cubicBezTo>
                        <a:pt x="0" y="250"/>
                        <a:pt x="5" y="250"/>
                        <a:pt x="6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70"/>
                <p:cNvSpPr>
                  <a:spLocks/>
                </p:cNvSpPr>
                <p:nvPr/>
              </p:nvSpPr>
              <p:spPr bwMode="auto">
                <a:xfrm>
                  <a:off x="1879" y="1081"/>
                  <a:ext cx="43" cy="41"/>
                </a:xfrm>
                <a:custGeom>
                  <a:avLst/>
                  <a:gdLst>
                    <a:gd name="T0" fmla="*/ 2 w 18"/>
                    <a:gd name="T1" fmla="*/ 5 h 17"/>
                    <a:gd name="T2" fmla="*/ 13 w 18"/>
                    <a:gd name="T3" fmla="*/ 2 h 17"/>
                    <a:gd name="T4" fmla="*/ 15 w 18"/>
                    <a:gd name="T5" fmla="*/ 13 h 17"/>
                    <a:gd name="T6" fmla="*/ 5 w 18"/>
                    <a:gd name="T7" fmla="*/ 15 h 17"/>
                    <a:gd name="T8" fmla="*/ 2 w 18"/>
                    <a:gd name="T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2" y="5"/>
                      </a:moveTo>
                      <a:cubicBezTo>
                        <a:pt x="5" y="1"/>
                        <a:pt x="9" y="0"/>
                        <a:pt x="13" y="2"/>
                      </a:cubicBezTo>
                      <a:cubicBezTo>
                        <a:pt x="17" y="4"/>
                        <a:pt x="18" y="9"/>
                        <a:pt x="15" y="13"/>
                      </a:cubicBezTo>
                      <a:cubicBezTo>
                        <a:pt x="13" y="16"/>
                        <a:pt x="8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71"/>
                <p:cNvSpPr>
                  <a:spLocks/>
                </p:cNvSpPr>
                <p:nvPr/>
              </p:nvSpPr>
              <p:spPr bwMode="auto">
                <a:xfrm>
                  <a:off x="1621" y="865"/>
                  <a:ext cx="121" cy="155"/>
                </a:xfrm>
                <a:custGeom>
                  <a:avLst/>
                  <a:gdLst>
                    <a:gd name="T0" fmla="*/ 3 w 51"/>
                    <a:gd name="T1" fmla="*/ 2 h 65"/>
                    <a:gd name="T2" fmla="*/ 42 w 51"/>
                    <a:gd name="T3" fmla="*/ 63 h 65"/>
                    <a:gd name="T4" fmla="*/ 47 w 51"/>
                    <a:gd name="T5" fmla="*/ 64 h 65"/>
                    <a:gd name="T6" fmla="*/ 6 w 51"/>
                    <a:gd name="T7" fmla="*/ 0 h 65"/>
                    <a:gd name="T8" fmla="*/ 3 w 51"/>
                    <a:gd name="T9" fmla="*/ 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65">
                      <a:moveTo>
                        <a:pt x="3" y="2"/>
                      </a:moveTo>
                      <a:cubicBezTo>
                        <a:pt x="30" y="11"/>
                        <a:pt x="46" y="34"/>
                        <a:pt x="42" y="63"/>
                      </a:cubicBezTo>
                      <a:cubicBezTo>
                        <a:pt x="41" y="64"/>
                        <a:pt x="46" y="65"/>
                        <a:pt x="47" y="64"/>
                      </a:cubicBezTo>
                      <a:cubicBezTo>
                        <a:pt x="51" y="34"/>
                        <a:pt x="34" y="10"/>
                        <a:pt x="6" y="0"/>
                      </a:cubicBezTo>
                      <a:cubicBezTo>
                        <a:pt x="5" y="0"/>
                        <a:pt x="0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72"/>
                <p:cNvSpPr>
                  <a:spLocks/>
                </p:cNvSpPr>
                <p:nvPr/>
              </p:nvSpPr>
              <p:spPr bwMode="auto">
                <a:xfrm>
                  <a:off x="1625" y="903"/>
                  <a:ext cx="162" cy="86"/>
                </a:xfrm>
                <a:custGeom>
                  <a:avLst/>
                  <a:gdLst>
                    <a:gd name="T0" fmla="*/ 65 w 68"/>
                    <a:gd name="T1" fmla="*/ 6 h 36"/>
                    <a:gd name="T2" fmla="*/ 0 w 68"/>
                    <a:gd name="T3" fmla="*/ 34 h 36"/>
                    <a:gd name="T4" fmla="*/ 5 w 68"/>
                    <a:gd name="T5" fmla="*/ 35 h 36"/>
                    <a:gd name="T6" fmla="*/ 64 w 68"/>
                    <a:gd name="T7" fmla="*/ 8 h 36"/>
                    <a:gd name="T8" fmla="*/ 65 w 68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6">
                      <a:moveTo>
                        <a:pt x="65" y="6"/>
                      </a:moveTo>
                      <a:cubicBezTo>
                        <a:pt x="38" y="0"/>
                        <a:pt x="14" y="9"/>
                        <a:pt x="0" y="34"/>
                      </a:cubicBezTo>
                      <a:cubicBezTo>
                        <a:pt x="0" y="35"/>
                        <a:pt x="4" y="36"/>
                        <a:pt x="5" y="35"/>
                      </a:cubicBezTo>
                      <a:cubicBezTo>
                        <a:pt x="17" y="13"/>
                        <a:pt x="39" y="3"/>
                        <a:pt x="64" y="8"/>
                      </a:cubicBezTo>
                      <a:cubicBezTo>
                        <a:pt x="67" y="9"/>
                        <a:pt x="68" y="7"/>
                        <a:pt x="6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73"/>
                <p:cNvSpPr>
                  <a:spLocks/>
                </p:cNvSpPr>
                <p:nvPr/>
              </p:nvSpPr>
              <p:spPr bwMode="auto">
                <a:xfrm>
                  <a:off x="1675" y="842"/>
                  <a:ext cx="43" cy="171"/>
                </a:xfrm>
                <a:custGeom>
                  <a:avLst/>
                  <a:gdLst>
                    <a:gd name="T0" fmla="*/ 6 w 18"/>
                    <a:gd name="T1" fmla="*/ 2 h 72"/>
                    <a:gd name="T2" fmla="*/ 0 w 18"/>
                    <a:gd name="T3" fmla="*/ 71 h 72"/>
                    <a:gd name="T4" fmla="*/ 5 w 18"/>
                    <a:gd name="T5" fmla="*/ 71 h 72"/>
                    <a:gd name="T6" fmla="*/ 12 w 18"/>
                    <a:gd name="T7" fmla="*/ 2 h 72"/>
                    <a:gd name="T8" fmla="*/ 6 w 18"/>
                    <a:gd name="T9" fmla="*/ 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72">
                      <a:moveTo>
                        <a:pt x="6" y="2"/>
                      </a:moveTo>
                      <a:cubicBezTo>
                        <a:pt x="13" y="24"/>
                        <a:pt x="9" y="50"/>
                        <a:pt x="0" y="71"/>
                      </a:cubicBezTo>
                      <a:cubicBezTo>
                        <a:pt x="0" y="72"/>
                        <a:pt x="5" y="72"/>
                        <a:pt x="5" y="71"/>
                      </a:cubicBezTo>
                      <a:cubicBezTo>
                        <a:pt x="14" y="50"/>
                        <a:pt x="18" y="23"/>
                        <a:pt x="12" y="2"/>
                      </a:cubicBezTo>
                      <a:cubicBezTo>
                        <a:pt x="11" y="0"/>
                        <a:pt x="6" y="1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74"/>
                <p:cNvSpPr>
                  <a:spLocks/>
                </p:cNvSpPr>
                <p:nvPr/>
              </p:nvSpPr>
              <p:spPr bwMode="auto">
                <a:xfrm>
                  <a:off x="1606" y="903"/>
                  <a:ext cx="171" cy="74"/>
                </a:xfrm>
                <a:custGeom>
                  <a:avLst/>
                  <a:gdLst>
                    <a:gd name="T0" fmla="*/ 71 w 72"/>
                    <a:gd name="T1" fmla="*/ 29 h 31"/>
                    <a:gd name="T2" fmla="*/ 3 w 72"/>
                    <a:gd name="T3" fmla="*/ 8 h 31"/>
                    <a:gd name="T4" fmla="*/ 6 w 72"/>
                    <a:gd name="T5" fmla="*/ 10 h 31"/>
                    <a:gd name="T6" fmla="*/ 66 w 72"/>
                    <a:gd name="T7" fmla="*/ 30 h 31"/>
                    <a:gd name="T8" fmla="*/ 71 w 72"/>
                    <a:gd name="T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31">
                      <a:moveTo>
                        <a:pt x="71" y="29"/>
                      </a:moveTo>
                      <a:cubicBezTo>
                        <a:pt x="54" y="10"/>
                        <a:pt x="29" y="0"/>
                        <a:pt x="3" y="8"/>
                      </a:cubicBezTo>
                      <a:cubicBezTo>
                        <a:pt x="0" y="10"/>
                        <a:pt x="5" y="11"/>
                        <a:pt x="6" y="10"/>
                      </a:cubicBezTo>
                      <a:cubicBezTo>
                        <a:pt x="29" y="3"/>
                        <a:pt x="51" y="13"/>
                        <a:pt x="66" y="30"/>
                      </a:cubicBezTo>
                      <a:cubicBezTo>
                        <a:pt x="67" y="31"/>
                        <a:pt x="72" y="30"/>
                        <a:pt x="7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75"/>
                <p:cNvSpPr>
                  <a:spLocks/>
                </p:cNvSpPr>
                <p:nvPr/>
              </p:nvSpPr>
              <p:spPr bwMode="auto">
                <a:xfrm>
                  <a:off x="1699" y="500"/>
                  <a:ext cx="553" cy="420"/>
                </a:xfrm>
                <a:custGeom>
                  <a:avLst/>
                  <a:gdLst>
                    <a:gd name="T0" fmla="*/ 6 w 233"/>
                    <a:gd name="T1" fmla="*/ 176 h 177"/>
                    <a:gd name="T2" fmla="*/ 232 w 233"/>
                    <a:gd name="T3" fmla="*/ 2 h 177"/>
                    <a:gd name="T4" fmla="*/ 227 w 233"/>
                    <a:gd name="T5" fmla="*/ 1 h 177"/>
                    <a:gd name="T6" fmla="*/ 2 w 233"/>
                    <a:gd name="T7" fmla="*/ 175 h 177"/>
                    <a:gd name="T8" fmla="*/ 6 w 233"/>
                    <a:gd name="T9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77">
                      <a:moveTo>
                        <a:pt x="6" y="176"/>
                      </a:moveTo>
                      <a:cubicBezTo>
                        <a:pt x="81" y="117"/>
                        <a:pt x="155" y="57"/>
                        <a:pt x="232" y="2"/>
                      </a:cubicBezTo>
                      <a:cubicBezTo>
                        <a:pt x="233" y="1"/>
                        <a:pt x="229" y="0"/>
                        <a:pt x="227" y="1"/>
                      </a:cubicBezTo>
                      <a:cubicBezTo>
                        <a:pt x="150" y="57"/>
                        <a:pt x="76" y="117"/>
                        <a:pt x="2" y="175"/>
                      </a:cubicBezTo>
                      <a:cubicBezTo>
                        <a:pt x="0" y="177"/>
                        <a:pt x="5" y="177"/>
                        <a:pt x="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76"/>
                <p:cNvSpPr>
                  <a:spLocks/>
                </p:cNvSpPr>
                <p:nvPr/>
              </p:nvSpPr>
              <p:spPr bwMode="auto">
                <a:xfrm>
                  <a:off x="1678" y="906"/>
                  <a:ext cx="42" cy="40"/>
                </a:xfrm>
                <a:custGeom>
                  <a:avLst/>
                  <a:gdLst>
                    <a:gd name="T0" fmla="*/ 4 w 18"/>
                    <a:gd name="T1" fmla="*/ 2 h 17"/>
                    <a:gd name="T2" fmla="*/ 15 w 18"/>
                    <a:gd name="T3" fmla="*/ 4 h 17"/>
                    <a:gd name="T4" fmla="*/ 13 w 18"/>
                    <a:gd name="T5" fmla="*/ 15 h 17"/>
                    <a:gd name="T6" fmla="*/ 3 w 18"/>
                    <a:gd name="T7" fmla="*/ 13 h 17"/>
                    <a:gd name="T8" fmla="*/ 4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2"/>
                      </a:moveTo>
                      <a:cubicBezTo>
                        <a:pt x="8" y="0"/>
                        <a:pt x="13" y="1"/>
                        <a:pt x="15" y="4"/>
                      </a:cubicBezTo>
                      <a:cubicBezTo>
                        <a:pt x="18" y="8"/>
                        <a:pt x="17" y="12"/>
                        <a:pt x="13" y="15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77"/>
                <p:cNvSpPr>
                  <a:spLocks/>
                </p:cNvSpPr>
                <p:nvPr/>
              </p:nvSpPr>
              <p:spPr bwMode="auto">
                <a:xfrm>
                  <a:off x="1504" y="583"/>
                  <a:ext cx="79" cy="181"/>
                </a:xfrm>
                <a:custGeom>
                  <a:avLst/>
                  <a:gdLst>
                    <a:gd name="T0" fmla="*/ 1 w 33"/>
                    <a:gd name="T1" fmla="*/ 1 h 76"/>
                    <a:gd name="T2" fmla="*/ 13 w 33"/>
                    <a:gd name="T3" fmla="*/ 73 h 76"/>
                    <a:gd name="T4" fmla="*/ 17 w 33"/>
                    <a:gd name="T5" fmla="*/ 75 h 76"/>
                    <a:gd name="T6" fmla="*/ 6 w 33"/>
                    <a:gd name="T7" fmla="*/ 1 h 76"/>
                    <a:gd name="T8" fmla="*/ 1 w 33"/>
                    <a:gd name="T9" fmla="*/ 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6">
                      <a:moveTo>
                        <a:pt x="1" y="1"/>
                      </a:moveTo>
                      <a:cubicBezTo>
                        <a:pt x="22" y="21"/>
                        <a:pt x="28" y="48"/>
                        <a:pt x="13" y="73"/>
                      </a:cubicBezTo>
                      <a:cubicBezTo>
                        <a:pt x="12" y="75"/>
                        <a:pt x="17" y="76"/>
                        <a:pt x="17" y="75"/>
                      </a:cubicBezTo>
                      <a:cubicBezTo>
                        <a:pt x="33" y="49"/>
                        <a:pt x="27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78"/>
                <p:cNvSpPr>
                  <a:spLocks/>
                </p:cNvSpPr>
                <p:nvPr/>
              </p:nvSpPr>
              <p:spPr bwMode="auto">
                <a:xfrm>
                  <a:off x="1459" y="650"/>
                  <a:ext cx="178" cy="47"/>
                </a:xfrm>
                <a:custGeom>
                  <a:avLst/>
                  <a:gdLst>
                    <a:gd name="T0" fmla="*/ 73 w 75"/>
                    <a:gd name="T1" fmla="*/ 18 h 20"/>
                    <a:gd name="T2" fmla="*/ 1 w 75"/>
                    <a:gd name="T3" fmla="*/ 18 h 20"/>
                    <a:gd name="T4" fmla="*/ 5 w 75"/>
                    <a:gd name="T5" fmla="*/ 19 h 20"/>
                    <a:gd name="T6" fmla="*/ 69 w 75"/>
                    <a:gd name="T7" fmla="*/ 18 h 20"/>
                    <a:gd name="T8" fmla="*/ 73 w 75"/>
                    <a:gd name="T9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0">
                      <a:moveTo>
                        <a:pt x="73" y="18"/>
                      </a:moveTo>
                      <a:cubicBezTo>
                        <a:pt x="50" y="2"/>
                        <a:pt x="23" y="0"/>
                        <a:pt x="1" y="18"/>
                      </a:cubicBezTo>
                      <a:cubicBezTo>
                        <a:pt x="0" y="18"/>
                        <a:pt x="4" y="20"/>
                        <a:pt x="5" y="19"/>
                      </a:cubicBezTo>
                      <a:cubicBezTo>
                        <a:pt x="25" y="4"/>
                        <a:pt x="48" y="4"/>
                        <a:pt x="69" y="18"/>
                      </a:cubicBezTo>
                      <a:cubicBezTo>
                        <a:pt x="70" y="19"/>
                        <a:pt x="75" y="19"/>
                        <a:pt x="7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79"/>
                <p:cNvSpPr>
                  <a:spLocks/>
                </p:cNvSpPr>
                <p:nvPr/>
              </p:nvSpPr>
              <p:spPr bwMode="auto">
                <a:xfrm>
                  <a:off x="1493" y="588"/>
                  <a:ext cx="95" cy="149"/>
                </a:xfrm>
                <a:custGeom>
                  <a:avLst/>
                  <a:gdLst>
                    <a:gd name="T0" fmla="*/ 35 w 40"/>
                    <a:gd name="T1" fmla="*/ 2 h 63"/>
                    <a:gd name="T2" fmla="*/ 2 w 40"/>
                    <a:gd name="T3" fmla="*/ 62 h 63"/>
                    <a:gd name="T4" fmla="*/ 6 w 40"/>
                    <a:gd name="T5" fmla="*/ 62 h 63"/>
                    <a:gd name="T6" fmla="*/ 40 w 40"/>
                    <a:gd name="T7" fmla="*/ 1 h 63"/>
                    <a:gd name="T8" fmla="*/ 35 w 40"/>
                    <a:gd name="T9" fmla="*/ 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3">
                      <a:moveTo>
                        <a:pt x="35" y="2"/>
                      </a:moveTo>
                      <a:cubicBezTo>
                        <a:pt x="32" y="24"/>
                        <a:pt x="18" y="47"/>
                        <a:pt x="2" y="62"/>
                      </a:cubicBezTo>
                      <a:cubicBezTo>
                        <a:pt x="0" y="63"/>
                        <a:pt x="5" y="63"/>
                        <a:pt x="6" y="62"/>
                      </a:cubicBezTo>
                      <a:cubicBezTo>
                        <a:pt x="23" y="47"/>
                        <a:pt x="37" y="24"/>
                        <a:pt x="40" y="1"/>
                      </a:cubicBezTo>
                      <a:cubicBezTo>
                        <a:pt x="40" y="0"/>
                        <a:pt x="35" y="0"/>
                        <a:pt x="3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80"/>
                <p:cNvSpPr>
                  <a:spLocks/>
                </p:cNvSpPr>
                <p:nvPr/>
              </p:nvSpPr>
              <p:spPr bwMode="auto">
                <a:xfrm>
                  <a:off x="1466" y="631"/>
                  <a:ext cx="138" cy="111"/>
                </a:xfrm>
                <a:custGeom>
                  <a:avLst/>
                  <a:gdLst>
                    <a:gd name="T0" fmla="*/ 57 w 58"/>
                    <a:gd name="T1" fmla="*/ 45 h 47"/>
                    <a:gd name="T2" fmla="*/ 5 w 58"/>
                    <a:gd name="T3" fmla="*/ 0 h 47"/>
                    <a:gd name="T4" fmla="*/ 4 w 58"/>
                    <a:gd name="T5" fmla="*/ 2 h 47"/>
                    <a:gd name="T6" fmla="*/ 52 w 58"/>
                    <a:gd name="T7" fmla="*/ 45 h 47"/>
                    <a:gd name="T8" fmla="*/ 57 w 58"/>
                    <a:gd name="T9" fmla="*/ 4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7">
                      <a:moveTo>
                        <a:pt x="57" y="45"/>
                      </a:moveTo>
                      <a:cubicBezTo>
                        <a:pt x="50" y="21"/>
                        <a:pt x="31" y="2"/>
                        <a:pt x="5" y="0"/>
                      </a:cubicBezTo>
                      <a:cubicBezTo>
                        <a:pt x="3" y="0"/>
                        <a:pt x="0" y="2"/>
                        <a:pt x="4" y="2"/>
                      </a:cubicBezTo>
                      <a:cubicBezTo>
                        <a:pt x="28" y="4"/>
                        <a:pt x="45" y="23"/>
                        <a:pt x="52" y="45"/>
                      </a:cubicBezTo>
                      <a:cubicBezTo>
                        <a:pt x="53" y="47"/>
                        <a:pt x="58" y="46"/>
                        <a:pt x="5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81"/>
                <p:cNvSpPr>
                  <a:spLocks/>
                </p:cNvSpPr>
                <p:nvPr/>
              </p:nvSpPr>
              <p:spPr bwMode="auto">
                <a:xfrm>
                  <a:off x="1552" y="491"/>
                  <a:ext cx="676" cy="173"/>
                </a:xfrm>
                <a:custGeom>
                  <a:avLst/>
                  <a:gdLst>
                    <a:gd name="T0" fmla="*/ 6 w 285"/>
                    <a:gd name="T1" fmla="*/ 73 h 73"/>
                    <a:gd name="T2" fmla="*/ 282 w 285"/>
                    <a:gd name="T3" fmla="*/ 2 h 73"/>
                    <a:gd name="T4" fmla="*/ 280 w 285"/>
                    <a:gd name="T5" fmla="*/ 0 h 73"/>
                    <a:gd name="T6" fmla="*/ 4 w 285"/>
                    <a:gd name="T7" fmla="*/ 71 h 73"/>
                    <a:gd name="T8" fmla="*/ 6 w 285"/>
                    <a:gd name="T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3">
                      <a:moveTo>
                        <a:pt x="6" y="73"/>
                      </a:moveTo>
                      <a:cubicBezTo>
                        <a:pt x="98" y="49"/>
                        <a:pt x="189" y="23"/>
                        <a:pt x="282" y="2"/>
                      </a:cubicBezTo>
                      <a:cubicBezTo>
                        <a:pt x="285" y="2"/>
                        <a:pt x="283" y="0"/>
                        <a:pt x="280" y="0"/>
                      </a:cubicBezTo>
                      <a:cubicBezTo>
                        <a:pt x="187" y="21"/>
                        <a:pt x="96" y="47"/>
                        <a:pt x="4" y="71"/>
                      </a:cubicBezTo>
                      <a:cubicBezTo>
                        <a:pt x="0" y="72"/>
                        <a:pt x="5" y="73"/>
                        <a:pt x="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82"/>
                <p:cNvSpPr>
                  <a:spLocks/>
                </p:cNvSpPr>
                <p:nvPr/>
              </p:nvSpPr>
              <p:spPr bwMode="auto">
                <a:xfrm>
                  <a:off x="1531" y="647"/>
                  <a:ext cx="40" cy="38"/>
                </a:xfrm>
                <a:custGeom>
                  <a:avLst/>
                  <a:gdLst>
                    <a:gd name="T0" fmla="*/ 7 w 17"/>
                    <a:gd name="T1" fmla="*/ 0 h 16"/>
                    <a:gd name="T2" fmla="*/ 16 w 17"/>
                    <a:gd name="T3" fmla="*/ 6 h 16"/>
                    <a:gd name="T4" fmla="*/ 10 w 17"/>
                    <a:gd name="T5" fmla="*/ 15 h 16"/>
                    <a:gd name="T6" fmla="*/ 1 w 17"/>
                    <a:gd name="T7" fmla="*/ 10 h 16"/>
                    <a:gd name="T8" fmla="*/ 7 w 17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7" y="0"/>
                      </a:moveTo>
                      <a:cubicBezTo>
                        <a:pt x="11" y="0"/>
                        <a:pt x="15" y="2"/>
                        <a:pt x="16" y="6"/>
                      </a:cubicBezTo>
                      <a:cubicBezTo>
                        <a:pt x="17" y="10"/>
                        <a:pt x="14" y="14"/>
                        <a:pt x="10" y="15"/>
                      </a:cubicBezTo>
                      <a:cubicBezTo>
                        <a:pt x="6" y="16"/>
                        <a:pt x="2" y="14"/>
                        <a:pt x="1" y="10"/>
                      </a:cubicBezTo>
                      <a:cubicBezTo>
                        <a:pt x="0" y="5"/>
                        <a:pt x="3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83"/>
                <p:cNvSpPr>
                  <a:spLocks/>
                </p:cNvSpPr>
                <p:nvPr/>
              </p:nvSpPr>
              <p:spPr bwMode="auto">
                <a:xfrm>
                  <a:off x="1485" y="339"/>
                  <a:ext cx="79" cy="178"/>
                </a:xfrm>
                <a:custGeom>
                  <a:avLst/>
                  <a:gdLst>
                    <a:gd name="T0" fmla="*/ 16 w 33"/>
                    <a:gd name="T1" fmla="*/ 1 h 75"/>
                    <a:gd name="T2" fmla="*/ 1 w 33"/>
                    <a:gd name="T3" fmla="*/ 73 h 75"/>
                    <a:gd name="T4" fmla="*/ 6 w 33"/>
                    <a:gd name="T5" fmla="*/ 74 h 75"/>
                    <a:gd name="T6" fmla="*/ 21 w 33"/>
                    <a:gd name="T7" fmla="*/ 1 h 75"/>
                    <a:gd name="T8" fmla="*/ 16 w 33"/>
                    <a:gd name="T9" fmla="*/ 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5">
                      <a:moveTo>
                        <a:pt x="16" y="1"/>
                      </a:moveTo>
                      <a:cubicBezTo>
                        <a:pt x="28" y="27"/>
                        <a:pt x="25" y="55"/>
                        <a:pt x="1" y="73"/>
                      </a:cubicBezTo>
                      <a:cubicBezTo>
                        <a:pt x="0" y="74"/>
                        <a:pt x="5" y="75"/>
                        <a:pt x="6" y="74"/>
                      </a:cubicBezTo>
                      <a:cubicBezTo>
                        <a:pt x="30" y="56"/>
                        <a:pt x="33" y="28"/>
                        <a:pt x="21" y="1"/>
                      </a:cubicBezTo>
                      <a:cubicBezTo>
                        <a:pt x="20" y="0"/>
                        <a:pt x="15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84"/>
                <p:cNvSpPr>
                  <a:spLocks/>
                </p:cNvSpPr>
                <p:nvPr/>
              </p:nvSpPr>
              <p:spPr bwMode="auto">
                <a:xfrm>
                  <a:off x="1440" y="405"/>
                  <a:ext cx="166" cy="81"/>
                </a:xfrm>
                <a:custGeom>
                  <a:avLst/>
                  <a:gdLst>
                    <a:gd name="T0" fmla="*/ 69 w 70"/>
                    <a:gd name="T1" fmla="*/ 32 h 34"/>
                    <a:gd name="T2" fmla="*/ 1 w 70"/>
                    <a:gd name="T3" fmla="*/ 8 h 34"/>
                    <a:gd name="T4" fmla="*/ 5 w 70"/>
                    <a:gd name="T5" fmla="*/ 10 h 34"/>
                    <a:gd name="T6" fmla="*/ 65 w 70"/>
                    <a:gd name="T7" fmla="*/ 32 h 34"/>
                    <a:gd name="T8" fmla="*/ 69 w 70"/>
                    <a:gd name="T9" fmla="*/ 3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34">
                      <a:moveTo>
                        <a:pt x="69" y="32"/>
                      </a:moveTo>
                      <a:cubicBezTo>
                        <a:pt x="53" y="9"/>
                        <a:pt x="28" y="0"/>
                        <a:pt x="1" y="8"/>
                      </a:cubicBezTo>
                      <a:cubicBezTo>
                        <a:pt x="0" y="9"/>
                        <a:pt x="4" y="10"/>
                        <a:pt x="5" y="10"/>
                      </a:cubicBezTo>
                      <a:cubicBezTo>
                        <a:pt x="29" y="2"/>
                        <a:pt x="51" y="12"/>
                        <a:pt x="65" y="32"/>
                      </a:cubicBezTo>
                      <a:cubicBezTo>
                        <a:pt x="65" y="33"/>
                        <a:pt x="70" y="34"/>
                        <a:pt x="6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Freeform 85"/>
                <p:cNvSpPr>
                  <a:spLocks/>
                </p:cNvSpPr>
                <p:nvPr/>
              </p:nvSpPr>
              <p:spPr bwMode="auto">
                <a:xfrm>
                  <a:off x="1457" y="367"/>
                  <a:ext cx="140" cy="114"/>
                </a:xfrm>
                <a:custGeom>
                  <a:avLst/>
                  <a:gdLst>
                    <a:gd name="T0" fmla="*/ 54 w 59"/>
                    <a:gd name="T1" fmla="*/ 2 h 48"/>
                    <a:gd name="T2" fmla="*/ 3 w 59"/>
                    <a:gd name="T3" fmla="*/ 46 h 48"/>
                    <a:gd name="T4" fmla="*/ 5 w 59"/>
                    <a:gd name="T5" fmla="*/ 48 h 48"/>
                    <a:gd name="T6" fmla="*/ 59 w 59"/>
                    <a:gd name="T7" fmla="*/ 2 h 48"/>
                    <a:gd name="T8" fmla="*/ 54 w 59"/>
                    <a:gd name="T9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8">
                      <a:moveTo>
                        <a:pt x="54" y="2"/>
                      </a:moveTo>
                      <a:cubicBezTo>
                        <a:pt x="44" y="21"/>
                        <a:pt x="23" y="38"/>
                        <a:pt x="3" y="46"/>
                      </a:cubicBezTo>
                      <a:cubicBezTo>
                        <a:pt x="0" y="48"/>
                        <a:pt x="4" y="48"/>
                        <a:pt x="5" y="48"/>
                      </a:cubicBezTo>
                      <a:cubicBezTo>
                        <a:pt x="26" y="39"/>
                        <a:pt x="48" y="22"/>
                        <a:pt x="59" y="2"/>
                      </a:cubicBezTo>
                      <a:cubicBezTo>
                        <a:pt x="59" y="1"/>
                        <a:pt x="55" y="0"/>
                        <a:pt x="5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Freeform 86"/>
                <p:cNvSpPr>
                  <a:spLocks/>
                </p:cNvSpPr>
                <p:nvPr/>
              </p:nvSpPr>
              <p:spPr bwMode="auto">
                <a:xfrm>
                  <a:off x="1469" y="372"/>
                  <a:ext cx="95" cy="145"/>
                </a:xfrm>
                <a:custGeom>
                  <a:avLst/>
                  <a:gdLst>
                    <a:gd name="T0" fmla="*/ 39 w 40"/>
                    <a:gd name="T1" fmla="*/ 60 h 61"/>
                    <a:gd name="T2" fmla="*/ 6 w 40"/>
                    <a:gd name="T3" fmla="*/ 0 h 61"/>
                    <a:gd name="T4" fmla="*/ 2 w 40"/>
                    <a:gd name="T5" fmla="*/ 2 h 61"/>
                    <a:gd name="T6" fmla="*/ 33 w 40"/>
                    <a:gd name="T7" fmla="*/ 60 h 61"/>
                    <a:gd name="T8" fmla="*/ 39 w 40"/>
                    <a:gd name="T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1">
                      <a:moveTo>
                        <a:pt x="39" y="60"/>
                      </a:moveTo>
                      <a:cubicBezTo>
                        <a:pt x="40" y="35"/>
                        <a:pt x="29" y="11"/>
                        <a:pt x="6" y="0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25" y="12"/>
                        <a:pt x="35" y="36"/>
                        <a:pt x="33" y="60"/>
                      </a:cubicBezTo>
                      <a:cubicBezTo>
                        <a:pt x="33" y="61"/>
                        <a:pt x="38" y="61"/>
                        <a:pt x="39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Freeform 87"/>
                <p:cNvSpPr>
                  <a:spLocks/>
                </p:cNvSpPr>
                <p:nvPr/>
              </p:nvSpPr>
              <p:spPr bwMode="auto">
                <a:xfrm>
                  <a:off x="1540" y="429"/>
                  <a:ext cx="693" cy="76"/>
                </a:xfrm>
                <a:custGeom>
                  <a:avLst/>
                  <a:gdLst>
                    <a:gd name="T0" fmla="*/ 3 w 292"/>
                    <a:gd name="T1" fmla="*/ 2 h 32"/>
                    <a:gd name="T2" fmla="*/ 287 w 292"/>
                    <a:gd name="T3" fmla="*/ 32 h 32"/>
                    <a:gd name="T4" fmla="*/ 289 w 292"/>
                    <a:gd name="T5" fmla="*/ 30 h 32"/>
                    <a:gd name="T6" fmla="*/ 5 w 292"/>
                    <a:gd name="T7" fmla="*/ 0 h 32"/>
                    <a:gd name="T8" fmla="*/ 3 w 292"/>
                    <a:gd name="T9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32">
                      <a:moveTo>
                        <a:pt x="3" y="2"/>
                      </a:moveTo>
                      <a:cubicBezTo>
                        <a:pt x="98" y="11"/>
                        <a:pt x="193" y="19"/>
                        <a:pt x="287" y="32"/>
                      </a:cubicBezTo>
                      <a:cubicBezTo>
                        <a:pt x="288" y="32"/>
                        <a:pt x="292" y="31"/>
                        <a:pt x="289" y="30"/>
                      </a:cubicBezTo>
                      <a:cubicBezTo>
                        <a:pt x="195" y="17"/>
                        <a:pt x="100" y="9"/>
                        <a:pt x="5" y="0"/>
                      </a:cubicBezTo>
                      <a:cubicBezTo>
                        <a:pt x="4" y="0"/>
                        <a:pt x="0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88"/>
                <p:cNvSpPr>
                  <a:spLocks/>
                </p:cNvSpPr>
                <p:nvPr/>
              </p:nvSpPr>
              <p:spPr bwMode="auto">
                <a:xfrm>
                  <a:off x="1519" y="412"/>
                  <a:ext cx="38" cy="38"/>
                </a:xfrm>
                <a:custGeom>
                  <a:avLst/>
                  <a:gdLst>
                    <a:gd name="T0" fmla="*/ 9 w 16"/>
                    <a:gd name="T1" fmla="*/ 0 h 16"/>
                    <a:gd name="T2" fmla="*/ 15 w 16"/>
                    <a:gd name="T3" fmla="*/ 9 h 16"/>
                    <a:gd name="T4" fmla="*/ 7 w 16"/>
                    <a:gd name="T5" fmla="*/ 15 h 16"/>
                    <a:gd name="T6" fmla="*/ 0 w 16"/>
                    <a:gd name="T7" fmla="*/ 7 h 16"/>
                    <a:gd name="T8" fmla="*/ 9 w 16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0"/>
                      </a:moveTo>
                      <a:cubicBezTo>
                        <a:pt x="13" y="1"/>
                        <a:pt x="16" y="5"/>
                        <a:pt x="15" y="9"/>
                      </a:cubicBezTo>
                      <a:cubicBezTo>
                        <a:pt x="15" y="13"/>
                        <a:pt x="11" y="16"/>
                        <a:pt x="7" y="15"/>
                      </a:cubicBezTo>
                      <a:cubicBezTo>
                        <a:pt x="2" y="15"/>
                        <a:pt x="0" y="11"/>
                        <a:pt x="0" y="7"/>
                      </a:cubicBezTo>
                      <a:cubicBezTo>
                        <a:pt x="1" y="2"/>
                        <a:pt x="5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Freeform 89"/>
                <p:cNvSpPr>
                  <a:spLocks/>
                </p:cNvSpPr>
                <p:nvPr/>
              </p:nvSpPr>
              <p:spPr bwMode="auto">
                <a:xfrm>
                  <a:off x="1526" y="99"/>
                  <a:ext cx="116" cy="155"/>
                </a:xfrm>
                <a:custGeom>
                  <a:avLst/>
                  <a:gdLst>
                    <a:gd name="T0" fmla="*/ 42 w 49"/>
                    <a:gd name="T1" fmla="*/ 1 h 65"/>
                    <a:gd name="T2" fmla="*/ 3 w 49"/>
                    <a:gd name="T3" fmla="*/ 63 h 65"/>
                    <a:gd name="T4" fmla="*/ 6 w 49"/>
                    <a:gd name="T5" fmla="*/ 65 h 65"/>
                    <a:gd name="T6" fmla="*/ 47 w 49"/>
                    <a:gd name="T7" fmla="*/ 2 h 65"/>
                    <a:gd name="T8" fmla="*/ 42 w 4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42" y="1"/>
                      </a:moveTo>
                      <a:cubicBezTo>
                        <a:pt x="44" y="29"/>
                        <a:pt x="31" y="54"/>
                        <a:pt x="3" y="63"/>
                      </a:cubicBezTo>
                      <a:cubicBezTo>
                        <a:pt x="0" y="63"/>
                        <a:pt x="5" y="65"/>
                        <a:pt x="6" y="65"/>
                      </a:cubicBezTo>
                      <a:cubicBezTo>
                        <a:pt x="35" y="56"/>
                        <a:pt x="49" y="31"/>
                        <a:pt x="47" y="2"/>
                      </a:cubicBezTo>
                      <a:cubicBezTo>
                        <a:pt x="46" y="0"/>
                        <a:pt x="42" y="0"/>
                        <a:pt x="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Freeform 90"/>
                <p:cNvSpPr>
                  <a:spLocks/>
                </p:cNvSpPr>
                <p:nvPr/>
              </p:nvSpPr>
              <p:spPr bwMode="auto">
                <a:xfrm>
                  <a:off x="1516" y="149"/>
                  <a:ext cx="136" cy="114"/>
                </a:xfrm>
                <a:custGeom>
                  <a:avLst/>
                  <a:gdLst>
                    <a:gd name="T0" fmla="*/ 57 w 57"/>
                    <a:gd name="T1" fmla="*/ 46 h 48"/>
                    <a:gd name="T2" fmla="*/ 3 w 57"/>
                    <a:gd name="T3" fmla="*/ 0 h 48"/>
                    <a:gd name="T4" fmla="*/ 4 w 57"/>
                    <a:gd name="T5" fmla="*/ 3 h 48"/>
                    <a:gd name="T6" fmla="*/ 52 w 57"/>
                    <a:gd name="T7" fmla="*/ 46 h 48"/>
                    <a:gd name="T8" fmla="*/ 57 w 57"/>
                    <a:gd name="T9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57" y="46"/>
                      </a:moveTo>
                      <a:cubicBezTo>
                        <a:pt x="51" y="19"/>
                        <a:pt x="31" y="2"/>
                        <a:pt x="3" y="0"/>
                      </a:cubicBezTo>
                      <a:cubicBezTo>
                        <a:pt x="0" y="0"/>
                        <a:pt x="2" y="2"/>
                        <a:pt x="4" y="3"/>
                      </a:cubicBezTo>
                      <a:cubicBezTo>
                        <a:pt x="30" y="4"/>
                        <a:pt x="46" y="21"/>
                        <a:pt x="52" y="46"/>
                      </a:cubicBezTo>
                      <a:cubicBezTo>
                        <a:pt x="52" y="47"/>
                        <a:pt x="57" y="48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Freeform 91"/>
                <p:cNvSpPr>
                  <a:spLocks/>
                </p:cNvSpPr>
                <p:nvPr/>
              </p:nvSpPr>
              <p:spPr bwMode="auto">
                <a:xfrm>
                  <a:off x="1514" y="149"/>
                  <a:ext cx="173" cy="62"/>
                </a:xfrm>
                <a:custGeom>
                  <a:avLst/>
                  <a:gdLst>
                    <a:gd name="T0" fmla="*/ 67 w 73"/>
                    <a:gd name="T1" fmla="*/ 1 h 26"/>
                    <a:gd name="T2" fmla="*/ 4 w 73"/>
                    <a:gd name="T3" fmla="*/ 24 h 26"/>
                    <a:gd name="T4" fmla="*/ 3 w 73"/>
                    <a:gd name="T5" fmla="*/ 26 h 26"/>
                    <a:gd name="T6" fmla="*/ 71 w 73"/>
                    <a:gd name="T7" fmla="*/ 2 h 26"/>
                    <a:gd name="T8" fmla="*/ 67 w 73"/>
                    <a:gd name="T9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6">
                      <a:moveTo>
                        <a:pt x="67" y="1"/>
                      </a:moveTo>
                      <a:cubicBezTo>
                        <a:pt x="50" y="15"/>
                        <a:pt x="26" y="23"/>
                        <a:pt x="4" y="24"/>
                      </a:cubicBezTo>
                      <a:cubicBezTo>
                        <a:pt x="2" y="24"/>
                        <a:pt x="0" y="26"/>
                        <a:pt x="3" y="26"/>
                      </a:cubicBezTo>
                      <a:cubicBezTo>
                        <a:pt x="27" y="25"/>
                        <a:pt x="53" y="17"/>
                        <a:pt x="71" y="2"/>
                      </a:cubicBezTo>
                      <a:cubicBezTo>
                        <a:pt x="73" y="0"/>
                        <a:pt x="68" y="0"/>
                        <a:pt x="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Freeform 92"/>
                <p:cNvSpPr>
                  <a:spLocks/>
                </p:cNvSpPr>
                <p:nvPr/>
              </p:nvSpPr>
              <p:spPr bwMode="auto">
                <a:xfrm>
                  <a:off x="1564" y="111"/>
                  <a:ext cx="59" cy="164"/>
                </a:xfrm>
                <a:custGeom>
                  <a:avLst/>
                  <a:gdLst>
                    <a:gd name="T0" fmla="*/ 14 w 25"/>
                    <a:gd name="T1" fmla="*/ 68 h 69"/>
                    <a:gd name="T2" fmla="*/ 6 w 25"/>
                    <a:gd name="T3" fmla="*/ 1 h 69"/>
                    <a:gd name="T4" fmla="*/ 1 w 25"/>
                    <a:gd name="T5" fmla="*/ 2 h 69"/>
                    <a:gd name="T6" fmla="*/ 10 w 25"/>
                    <a:gd name="T7" fmla="*/ 68 h 69"/>
                    <a:gd name="T8" fmla="*/ 14 w 25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69">
                      <a:moveTo>
                        <a:pt x="14" y="68"/>
                      </a:moveTo>
                      <a:cubicBezTo>
                        <a:pt x="25" y="45"/>
                        <a:pt x="23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8" y="20"/>
                        <a:pt x="20" y="45"/>
                        <a:pt x="10" y="68"/>
                      </a:cubicBezTo>
                      <a:cubicBezTo>
                        <a:pt x="9" y="69"/>
                        <a:pt x="14" y="69"/>
                        <a:pt x="14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Freeform 93"/>
                <p:cNvSpPr>
                  <a:spLocks/>
                </p:cNvSpPr>
                <p:nvPr/>
              </p:nvSpPr>
              <p:spPr bwMode="auto">
                <a:xfrm>
                  <a:off x="1609" y="189"/>
                  <a:ext cx="619" cy="318"/>
                </a:xfrm>
                <a:custGeom>
                  <a:avLst/>
                  <a:gdLst>
                    <a:gd name="T0" fmla="*/ 2 w 261"/>
                    <a:gd name="T1" fmla="*/ 2 h 134"/>
                    <a:gd name="T2" fmla="*/ 255 w 261"/>
                    <a:gd name="T3" fmla="*/ 133 h 134"/>
                    <a:gd name="T4" fmla="*/ 259 w 261"/>
                    <a:gd name="T5" fmla="*/ 132 h 134"/>
                    <a:gd name="T6" fmla="*/ 6 w 261"/>
                    <a:gd name="T7" fmla="*/ 1 h 134"/>
                    <a:gd name="T8" fmla="*/ 2 w 261"/>
                    <a:gd name="T9" fmla="*/ 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" h="134">
                      <a:moveTo>
                        <a:pt x="2" y="2"/>
                      </a:moveTo>
                      <a:cubicBezTo>
                        <a:pt x="87" y="45"/>
                        <a:pt x="172" y="87"/>
                        <a:pt x="255" y="133"/>
                      </a:cubicBezTo>
                      <a:cubicBezTo>
                        <a:pt x="256" y="134"/>
                        <a:pt x="261" y="133"/>
                        <a:pt x="259" y="132"/>
                      </a:cubicBezTo>
                      <a:cubicBezTo>
                        <a:pt x="177" y="85"/>
                        <a:pt x="91" y="44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94"/>
                <p:cNvSpPr>
                  <a:spLocks/>
                </p:cNvSpPr>
                <p:nvPr/>
              </p:nvSpPr>
              <p:spPr bwMode="auto">
                <a:xfrm>
                  <a:off x="1585" y="168"/>
                  <a:ext cx="43" cy="40"/>
                </a:xfrm>
                <a:custGeom>
                  <a:avLst/>
                  <a:gdLst>
                    <a:gd name="T0" fmla="*/ 13 w 18"/>
                    <a:gd name="T1" fmla="*/ 2 h 17"/>
                    <a:gd name="T2" fmla="*/ 15 w 18"/>
                    <a:gd name="T3" fmla="*/ 12 h 17"/>
                    <a:gd name="T4" fmla="*/ 5 w 18"/>
                    <a:gd name="T5" fmla="*/ 15 h 17"/>
                    <a:gd name="T6" fmla="*/ 2 w 18"/>
                    <a:gd name="T7" fmla="*/ 5 h 17"/>
                    <a:gd name="T8" fmla="*/ 13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3" y="2"/>
                      </a:moveTo>
                      <a:cubicBezTo>
                        <a:pt x="16" y="4"/>
                        <a:pt x="18" y="9"/>
                        <a:pt x="15" y="12"/>
                      </a:cubicBezTo>
                      <a:cubicBezTo>
                        <a:pt x="13" y="16"/>
                        <a:pt x="9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ubicBezTo>
                        <a:pt x="4" y="1"/>
                        <a:pt x="9" y="0"/>
                        <a:pt x="1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95"/>
                <p:cNvSpPr>
                  <a:spLocks/>
                </p:cNvSpPr>
                <p:nvPr/>
              </p:nvSpPr>
              <p:spPr bwMode="auto">
                <a:xfrm>
                  <a:off x="1675" y="-95"/>
                  <a:ext cx="159" cy="114"/>
                </a:xfrm>
                <a:custGeom>
                  <a:avLst/>
                  <a:gdLst>
                    <a:gd name="T0" fmla="*/ 62 w 67"/>
                    <a:gd name="T1" fmla="*/ 1 h 48"/>
                    <a:gd name="T2" fmla="*/ 3 w 67"/>
                    <a:gd name="T3" fmla="*/ 43 h 48"/>
                    <a:gd name="T4" fmla="*/ 4 w 67"/>
                    <a:gd name="T5" fmla="*/ 45 h 48"/>
                    <a:gd name="T6" fmla="*/ 67 w 67"/>
                    <a:gd name="T7" fmla="*/ 2 h 48"/>
                    <a:gd name="T8" fmla="*/ 62 w 67"/>
                    <a:gd name="T9" fmla="*/ 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62" y="1"/>
                      </a:moveTo>
                      <a:cubicBezTo>
                        <a:pt x="53" y="28"/>
                        <a:pt x="32" y="46"/>
                        <a:pt x="3" y="43"/>
                      </a:cubicBezTo>
                      <a:cubicBezTo>
                        <a:pt x="0" y="43"/>
                        <a:pt x="2" y="45"/>
                        <a:pt x="4" y="45"/>
                      </a:cubicBezTo>
                      <a:cubicBezTo>
                        <a:pt x="34" y="48"/>
                        <a:pt x="58" y="31"/>
                        <a:pt x="67" y="2"/>
                      </a:cubicBezTo>
                      <a:cubicBezTo>
                        <a:pt x="67" y="1"/>
                        <a:pt x="62" y="0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96"/>
                <p:cNvSpPr>
                  <a:spLocks/>
                </p:cNvSpPr>
                <p:nvPr/>
              </p:nvSpPr>
              <p:spPr bwMode="auto">
                <a:xfrm>
                  <a:off x="1699" y="-88"/>
                  <a:ext cx="100" cy="152"/>
                </a:xfrm>
                <a:custGeom>
                  <a:avLst/>
                  <a:gdLst>
                    <a:gd name="T0" fmla="*/ 37 w 42"/>
                    <a:gd name="T1" fmla="*/ 62 h 64"/>
                    <a:gd name="T2" fmla="*/ 6 w 42"/>
                    <a:gd name="T3" fmla="*/ 1 h 64"/>
                    <a:gd name="T4" fmla="*/ 3 w 42"/>
                    <a:gd name="T5" fmla="*/ 2 h 64"/>
                    <a:gd name="T6" fmla="*/ 32 w 42"/>
                    <a:gd name="T7" fmla="*/ 61 h 64"/>
                    <a:gd name="T8" fmla="*/ 37 w 42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64">
                      <a:moveTo>
                        <a:pt x="37" y="62"/>
                      </a:moveTo>
                      <a:cubicBezTo>
                        <a:pt x="42" y="36"/>
                        <a:pt x="31" y="13"/>
                        <a:pt x="6" y="1"/>
                      </a:cubicBezTo>
                      <a:cubicBezTo>
                        <a:pt x="5" y="0"/>
                        <a:pt x="0" y="0"/>
                        <a:pt x="3" y="2"/>
                      </a:cubicBezTo>
                      <a:cubicBezTo>
                        <a:pt x="27" y="13"/>
                        <a:pt x="37" y="36"/>
                        <a:pt x="32" y="61"/>
                      </a:cubicBezTo>
                      <a:cubicBezTo>
                        <a:pt x="32" y="63"/>
                        <a:pt x="37" y="64"/>
                        <a:pt x="3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97"/>
                <p:cNvSpPr>
                  <a:spLocks/>
                </p:cNvSpPr>
                <p:nvPr/>
              </p:nvSpPr>
              <p:spPr bwMode="auto">
                <a:xfrm>
                  <a:off x="1678" y="-38"/>
                  <a:ext cx="185" cy="31"/>
                </a:xfrm>
                <a:custGeom>
                  <a:avLst/>
                  <a:gdLst>
                    <a:gd name="T0" fmla="*/ 72 w 78"/>
                    <a:gd name="T1" fmla="*/ 4 h 13"/>
                    <a:gd name="T2" fmla="*/ 6 w 78"/>
                    <a:gd name="T3" fmla="*/ 1 h 13"/>
                    <a:gd name="T4" fmla="*/ 3 w 78"/>
                    <a:gd name="T5" fmla="*/ 2 h 13"/>
                    <a:gd name="T6" fmla="*/ 75 w 78"/>
                    <a:gd name="T7" fmla="*/ 5 h 13"/>
                    <a:gd name="T8" fmla="*/ 72 w 78"/>
                    <a:gd name="T9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3">
                      <a:moveTo>
                        <a:pt x="72" y="4"/>
                      </a:moveTo>
                      <a:cubicBezTo>
                        <a:pt x="52" y="11"/>
                        <a:pt x="26" y="8"/>
                        <a:pt x="6" y="1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24" y="11"/>
                        <a:pt x="52" y="13"/>
                        <a:pt x="75" y="5"/>
                      </a:cubicBezTo>
                      <a:cubicBezTo>
                        <a:pt x="78" y="4"/>
                        <a:pt x="73" y="3"/>
                        <a:pt x="7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98"/>
                <p:cNvSpPr>
                  <a:spLocks/>
                </p:cNvSpPr>
                <p:nvPr/>
              </p:nvSpPr>
              <p:spPr bwMode="auto">
                <a:xfrm>
                  <a:off x="1718" y="-107"/>
                  <a:ext cx="78" cy="161"/>
                </a:xfrm>
                <a:custGeom>
                  <a:avLst/>
                  <a:gdLst>
                    <a:gd name="T0" fmla="*/ 6 w 33"/>
                    <a:gd name="T1" fmla="*/ 67 h 68"/>
                    <a:gd name="T2" fmla="*/ 24 w 33"/>
                    <a:gd name="T3" fmla="*/ 2 h 68"/>
                    <a:gd name="T4" fmla="*/ 19 w 33"/>
                    <a:gd name="T5" fmla="*/ 2 h 68"/>
                    <a:gd name="T6" fmla="*/ 2 w 33"/>
                    <a:gd name="T7" fmla="*/ 66 h 68"/>
                    <a:gd name="T8" fmla="*/ 6 w 33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68">
                      <a:moveTo>
                        <a:pt x="6" y="67"/>
                      </a:moveTo>
                      <a:cubicBezTo>
                        <a:pt x="24" y="50"/>
                        <a:pt x="33" y="26"/>
                        <a:pt x="24" y="2"/>
                      </a:cubicBezTo>
                      <a:cubicBezTo>
                        <a:pt x="23" y="0"/>
                        <a:pt x="18" y="1"/>
                        <a:pt x="19" y="2"/>
                      </a:cubicBezTo>
                      <a:cubicBezTo>
                        <a:pt x="28" y="26"/>
                        <a:pt x="19" y="50"/>
                        <a:pt x="2" y="66"/>
                      </a:cubicBezTo>
                      <a:cubicBezTo>
                        <a:pt x="0" y="67"/>
                        <a:pt x="5" y="68"/>
                        <a:pt x="6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99"/>
                <p:cNvSpPr>
                  <a:spLocks/>
                </p:cNvSpPr>
                <p:nvPr/>
              </p:nvSpPr>
              <p:spPr bwMode="auto">
                <a:xfrm>
                  <a:off x="1773" y="-17"/>
                  <a:ext cx="455" cy="524"/>
                </a:xfrm>
                <a:custGeom>
                  <a:avLst/>
                  <a:gdLst>
                    <a:gd name="T0" fmla="*/ 1 w 192"/>
                    <a:gd name="T1" fmla="*/ 3 h 221"/>
                    <a:gd name="T2" fmla="*/ 186 w 192"/>
                    <a:gd name="T3" fmla="*/ 220 h 221"/>
                    <a:gd name="T4" fmla="*/ 191 w 192"/>
                    <a:gd name="T5" fmla="*/ 219 h 221"/>
                    <a:gd name="T6" fmla="*/ 6 w 192"/>
                    <a:gd name="T7" fmla="*/ 2 h 221"/>
                    <a:gd name="T8" fmla="*/ 1 w 192"/>
                    <a:gd name="T9" fmla="*/ 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21">
                      <a:moveTo>
                        <a:pt x="1" y="3"/>
                      </a:moveTo>
                      <a:cubicBezTo>
                        <a:pt x="63" y="74"/>
                        <a:pt x="127" y="146"/>
                        <a:pt x="186" y="220"/>
                      </a:cubicBezTo>
                      <a:cubicBezTo>
                        <a:pt x="187" y="221"/>
                        <a:pt x="192" y="220"/>
                        <a:pt x="191" y="219"/>
                      </a:cubicBezTo>
                      <a:cubicBezTo>
                        <a:pt x="132" y="145"/>
                        <a:pt x="68" y="73"/>
                        <a:pt x="6" y="2"/>
                      </a:cubicBezTo>
                      <a:cubicBezTo>
                        <a:pt x="5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Freeform 100"/>
                <p:cNvSpPr>
                  <a:spLocks/>
                </p:cNvSpPr>
                <p:nvPr/>
              </p:nvSpPr>
              <p:spPr bwMode="auto">
                <a:xfrm>
                  <a:off x="1751" y="-41"/>
                  <a:ext cx="41" cy="41"/>
                </a:xfrm>
                <a:custGeom>
                  <a:avLst/>
                  <a:gdLst>
                    <a:gd name="T0" fmla="*/ 15 w 17"/>
                    <a:gd name="T1" fmla="*/ 3 h 17"/>
                    <a:gd name="T2" fmla="*/ 14 w 17"/>
                    <a:gd name="T3" fmla="*/ 14 h 17"/>
                    <a:gd name="T4" fmla="*/ 3 w 17"/>
                    <a:gd name="T5" fmla="*/ 13 h 17"/>
                    <a:gd name="T6" fmla="*/ 4 w 17"/>
                    <a:gd name="T7" fmla="*/ 2 h 17"/>
                    <a:gd name="T8" fmla="*/ 15 w 17"/>
                    <a:gd name="T9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5" y="3"/>
                      </a:moveTo>
                      <a:cubicBezTo>
                        <a:pt x="17" y="7"/>
                        <a:pt x="17" y="12"/>
                        <a:pt x="14" y="14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ubicBezTo>
                        <a:pt x="7" y="0"/>
                        <a:pt x="12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Freeform 101"/>
                <p:cNvSpPr>
                  <a:spLocks/>
                </p:cNvSpPr>
                <p:nvPr/>
              </p:nvSpPr>
              <p:spPr bwMode="auto">
                <a:xfrm>
                  <a:off x="1884" y="-200"/>
                  <a:ext cx="188" cy="79"/>
                </a:xfrm>
                <a:custGeom>
                  <a:avLst/>
                  <a:gdLst>
                    <a:gd name="T0" fmla="*/ 74 w 79"/>
                    <a:gd name="T1" fmla="*/ 1 h 33"/>
                    <a:gd name="T2" fmla="*/ 6 w 79"/>
                    <a:gd name="T3" fmla="*/ 18 h 33"/>
                    <a:gd name="T4" fmla="*/ 2 w 79"/>
                    <a:gd name="T5" fmla="*/ 19 h 33"/>
                    <a:gd name="T6" fmla="*/ 78 w 79"/>
                    <a:gd name="T7" fmla="*/ 2 h 33"/>
                    <a:gd name="T8" fmla="*/ 74 w 79"/>
                    <a:gd name="T9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3">
                      <a:moveTo>
                        <a:pt x="74" y="1"/>
                      </a:moveTo>
                      <a:cubicBezTo>
                        <a:pt x="56" y="22"/>
                        <a:pt x="31" y="31"/>
                        <a:pt x="6" y="18"/>
                      </a:cubicBezTo>
                      <a:cubicBezTo>
                        <a:pt x="5" y="17"/>
                        <a:pt x="0" y="18"/>
                        <a:pt x="2" y="19"/>
                      </a:cubicBezTo>
                      <a:cubicBezTo>
                        <a:pt x="30" y="33"/>
                        <a:pt x="59" y="26"/>
                        <a:pt x="78" y="2"/>
                      </a:cubicBezTo>
                      <a:cubicBezTo>
                        <a:pt x="79" y="1"/>
                        <a:pt x="75" y="0"/>
                        <a:pt x="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Freeform 102"/>
                <p:cNvSpPr>
                  <a:spLocks/>
                </p:cNvSpPr>
                <p:nvPr/>
              </p:nvSpPr>
              <p:spPr bwMode="auto">
                <a:xfrm>
                  <a:off x="1946" y="-237"/>
                  <a:ext cx="59" cy="168"/>
                </a:xfrm>
                <a:custGeom>
                  <a:avLst/>
                  <a:gdLst>
                    <a:gd name="T0" fmla="*/ 11 w 25"/>
                    <a:gd name="T1" fmla="*/ 70 h 71"/>
                    <a:gd name="T2" fmla="*/ 6 w 25"/>
                    <a:gd name="T3" fmla="*/ 2 h 71"/>
                    <a:gd name="T4" fmla="*/ 1 w 25"/>
                    <a:gd name="T5" fmla="*/ 2 h 71"/>
                    <a:gd name="T6" fmla="*/ 6 w 25"/>
                    <a:gd name="T7" fmla="*/ 69 h 71"/>
                    <a:gd name="T8" fmla="*/ 11 w 2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1">
                      <a:moveTo>
                        <a:pt x="11" y="70"/>
                      </a:moveTo>
                      <a:cubicBezTo>
                        <a:pt x="25" y="47"/>
                        <a:pt x="23" y="22"/>
                        <a:pt x="6" y="2"/>
                      </a:cubicBezTo>
                      <a:cubicBezTo>
                        <a:pt x="5" y="1"/>
                        <a:pt x="0" y="0"/>
                        <a:pt x="1" y="2"/>
                      </a:cubicBezTo>
                      <a:cubicBezTo>
                        <a:pt x="19" y="22"/>
                        <a:pt x="20" y="46"/>
                        <a:pt x="6" y="69"/>
                      </a:cubicBezTo>
                      <a:cubicBezTo>
                        <a:pt x="6" y="69"/>
                        <a:pt x="10" y="71"/>
                        <a:pt x="11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103"/>
                <p:cNvSpPr>
                  <a:spLocks/>
                </p:cNvSpPr>
                <p:nvPr/>
              </p:nvSpPr>
              <p:spPr bwMode="auto">
                <a:xfrm>
                  <a:off x="1906" y="-200"/>
                  <a:ext cx="168" cy="76"/>
                </a:xfrm>
                <a:custGeom>
                  <a:avLst/>
                  <a:gdLst>
                    <a:gd name="T0" fmla="*/ 68 w 71"/>
                    <a:gd name="T1" fmla="*/ 30 h 32"/>
                    <a:gd name="T2" fmla="*/ 6 w 71"/>
                    <a:gd name="T3" fmla="*/ 1 h 32"/>
                    <a:gd name="T4" fmla="*/ 1 w 71"/>
                    <a:gd name="T5" fmla="*/ 2 h 32"/>
                    <a:gd name="T6" fmla="*/ 65 w 71"/>
                    <a:gd name="T7" fmla="*/ 32 h 32"/>
                    <a:gd name="T8" fmla="*/ 68 w 71"/>
                    <a:gd name="T9" fmla="*/ 3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2">
                      <a:moveTo>
                        <a:pt x="68" y="30"/>
                      </a:moveTo>
                      <a:cubicBezTo>
                        <a:pt x="46" y="28"/>
                        <a:pt x="22" y="16"/>
                        <a:pt x="6" y="1"/>
                      </a:cubicBezTo>
                      <a:cubicBezTo>
                        <a:pt x="5" y="0"/>
                        <a:pt x="0" y="2"/>
                        <a:pt x="1" y="2"/>
                      </a:cubicBezTo>
                      <a:cubicBezTo>
                        <a:pt x="18" y="18"/>
                        <a:pt x="42" y="30"/>
                        <a:pt x="65" y="32"/>
                      </a:cubicBezTo>
                      <a:cubicBezTo>
                        <a:pt x="67" y="32"/>
                        <a:pt x="71" y="30"/>
                        <a:pt x="68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104"/>
                <p:cNvSpPr>
                  <a:spLocks/>
                </p:cNvSpPr>
                <p:nvPr/>
              </p:nvSpPr>
              <p:spPr bwMode="auto">
                <a:xfrm>
                  <a:off x="1908" y="-230"/>
                  <a:ext cx="112" cy="132"/>
                </a:xfrm>
                <a:custGeom>
                  <a:avLst/>
                  <a:gdLst>
                    <a:gd name="T0" fmla="*/ 6 w 47"/>
                    <a:gd name="T1" fmla="*/ 55 h 56"/>
                    <a:gd name="T2" fmla="*/ 47 w 47"/>
                    <a:gd name="T3" fmla="*/ 1 h 56"/>
                    <a:gd name="T4" fmla="*/ 42 w 47"/>
                    <a:gd name="T5" fmla="*/ 1 h 56"/>
                    <a:gd name="T6" fmla="*/ 3 w 47"/>
                    <a:gd name="T7" fmla="*/ 54 h 56"/>
                    <a:gd name="T8" fmla="*/ 6 w 47"/>
                    <a:gd name="T9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6">
                      <a:moveTo>
                        <a:pt x="6" y="55"/>
                      </a:moveTo>
                      <a:cubicBezTo>
                        <a:pt x="29" y="46"/>
                        <a:pt x="47" y="27"/>
                        <a:pt x="47" y="1"/>
                      </a:cubicBezTo>
                      <a:cubicBezTo>
                        <a:pt x="47" y="0"/>
                        <a:pt x="42" y="0"/>
                        <a:pt x="42" y="1"/>
                      </a:cubicBezTo>
                      <a:cubicBezTo>
                        <a:pt x="42" y="26"/>
                        <a:pt x="25" y="45"/>
                        <a:pt x="3" y="54"/>
                      </a:cubicBezTo>
                      <a:cubicBezTo>
                        <a:pt x="0" y="55"/>
                        <a:pt x="5" y="56"/>
                        <a:pt x="6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105"/>
                <p:cNvSpPr>
                  <a:spLocks/>
                </p:cNvSpPr>
                <p:nvPr/>
              </p:nvSpPr>
              <p:spPr bwMode="auto">
                <a:xfrm>
                  <a:off x="1986" y="-143"/>
                  <a:ext cx="254" cy="650"/>
                </a:xfrm>
                <a:custGeom>
                  <a:avLst/>
                  <a:gdLst>
                    <a:gd name="T0" fmla="*/ 0 w 107"/>
                    <a:gd name="T1" fmla="*/ 2 h 274"/>
                    <a:gd name="T2" fmla="*/ 102 w 107"/>
                    <a:gd name="T3" fmla="*/ 273 h 274"/>
                    <a:gd name="T4" fmla="*/ 107 w 107"/>
                    <a:gd name="T5" fmla="*/ 272 h 274"/>
                    <a:gd name="T6" fmla="*/ 5 w 107"/>
                    <a:gd name="T7" fmla="*/ 1 h 274"/>
                    <a:gd name="T8" fmla="*/ 0 w 107"/>
                    <a:gd name="T9" fmla="*/ 2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274">
                      <a:moveTo>
                        <a:pt x="0" y="2"/>
                      </a:moveTo>
                      <a:cubicBezTo>
                        <a:pt x="31" y="93"/>
                        <a:pt x="75" y="180"/>
                        <a:pt x="102" y="273"/>
                      </a:cubicBezTo>
                      <a:cubicBezTo>
                        <a:pt x="103" y="274"/>
                        <a:pt x="107" y="273"/>
                        <a:pt x="107" y="272"/>
                      </a:cubicBezTo>
                      <a:cubicBezTo>
                        <a:pt x="80" y="180"/>
                        <a:pt x="36" y="92"/>
                        <a:pt x="5" y="1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106"/>
                <p:cNvSpPr>
                  <a:spLocks/>
                </p:cNvSpPr>
                <p:nvPr/>
              </p:nvSpPr>
              <p:spPr bwMode="auto">
                <a:xfrm>
                  <a:off x="1967" y="-171"/>
                  <a:ext cx="41" cy="40"/>
                </a:xfrm>
                <a:custGeom>
                  <a:avLst/>
                  <a:gdLst>
                    <a:gd name="T0" fmla="*/ 16 w 17"/>
                    <a:gd name="T1" fmla="*/ 6 h 17"/>
                    <a:gd name="T2" fmla="*/ 10 w 17"/>
                    <a:gd name="T3" fmla="*/ 16 h 17"/>
                    <a:gd name="T4" fmla="*/ 1 w 17"/>
                    <a:gd name="T5" fmla="*/ 11 h 17"/>
                    <a:gd name="T6" fmla="*/ 6 w 17"/>
                    <a:gd name="T7" fmla="*/ 1 h 17"/>
                    <a:gd name="T8" fmla="*/ 16 w 17"/>
                    <a:gd name="T9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6" y="6"/>
                      </a:moveTo>
                      <a:cubicBezTo>
                        <a:pt x="17" y="10"/>
                        <a:pt x="15" y="15"/>
                        <a:pt x="10" y="16"/>
                      </a:cubicBezTo>
                      <a:cubicBezTo>
                        <a:pt x="6" y="17"/>
                        <a:pt x="2" y="15"/>
                        <a:pt x="1" y="11"/>
                      </a:cubicBezTo>
                      <a:cubicBezTo>
                        <a:pt x="0" y="7"/>
                        <a:pt x="2" y="2"/>
                        <a:pt x="6" y="1"/>
                      </a:cubicBezTo>
                      <a:cubicBezTo>
                        <a:pt x="10" y="0"/>
                        <a:pt x="14" y="2"/>
                        <a:pt x="1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107"/>
                <p:cNvSpPr>
                  <a:spLocks/>
                </p:cNvSpPr>
                <p:nvPr/>
              </p:nvSpPr>
              <p:spPr bwMode="auto">
                <a:xfrm>
                  <a:off x="2119" y="-230"/>
                  <a:ext cx="193" cy="57"/>
                </a:xfrm>
                <a:custGeom>
                  <a:avLst/>
                  <a:gdLst>
                    <a:gd name="T0" fmla="*/ 75 w 81"/>
                    <a:gd name="T1" fmla="*/ 5 h 24"/>
                    <a:gd name="T2" fmla="*/ 6 w 81"/>
                    <a:gd name="T3" fmla="*/ 1 h 24"/>
                    <a:gd name="T4" fmla="*/ 1 w 81"/>
                    <a:gd name="T5" fmla="*/ 1 h 24"/>
                    <a:gd name="T6" fmla="*/ 79 w 81"/>
                    <a:gd name="T7" fmla="*/ 6 h 24"/>
                    <a:gd name="T8" fmla="*/ 75 w 81"/>
                    <a:gd name="T9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4">
                      <a:moveTo>
                        <a:pt x="75" y="5"/>
                      </a:moveTo>
                      <a:cubicBezTo>
                        <a:pt x="52" y="20"/>
                        <a:pt x="26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24" y="23"/>
                        <a:pt x="54" y="24"/>
                        <a:pt x="79" y="6"/>
                      </a:cubicBezTo>
                      <a:cubicBezTo>
                        <a:pt x="81" y="5"/>
                        <a:pt x="76" y="4"/>
                        <a:pt x="7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108"/>
                <p:cNvSpPr>
                  <a:spLocks/>
                </p:cNvSpPr>
                <p:nvPr/>
              </p:nvSpPr>
              <p:spPr bwMode="auto">
                <a:xfrm>
                  <a:off x="2167" y="-287"/>
                  <a:ext cx="73" cy="163"/>
                </a:xfrm>
                <a:custGeom>
                  <a:avLst/>
                  <a:gdLst>
                    <a:gd name="T0" fmla="*/ 6 w 31"/>
                    <a:gd name="T1" fmla="*/ 68 h 69"/>
                    <a:gd name="T2" fmla="*/ 20 w 31"/>
                    <a:gd name="T3" fmla="*/ 1 h 69"/>
                    <a:gd name="T4" fmla="*/ 15 w 31"/>
                    <a:gd name="T5" fmla="*/ 1 h 69"/>
                    <a:gd name="T6" fmla="*/ 1 w 31"/>
                    <a:gd name="T7" fmla="*/ 66 h 69"/>
                    <a:gd name="T8" fmla="*/ 6 w 31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69">
                      <a:moveTo>
                        <a:pt x="6" y="68"/>
                      </a:moveTo>
                      <a:cubicBezTo>
                        <a:pt x="25" y="50"/>
                        <a:pt x="31" y="26"/>
                        <a:pt x="20" y="1"/>
                      </a:cubicBezTo>
                      <a:cubicBezTo>
                        <a:pt x="19" y="0"/>
                        <a:pt x="14" y="0"/>
                        <a:pt x="15" y="1"/>
                      </a:cubicBezTo>
                      <a:cubicBezTo>
                        <a:pt x="26" y="25"/>
                        <a:pt x="20" y="49"/>
                        <a:pt x="1" y="66"/>
                      </a:cubicBezTo>
                      <a:cubicBezTo>
                        <a:pt x="0" y="67"/>
                        <a:pt x="4" y="69"/>
                        <a:pt x="6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109"/>
                <p:cNvSpPr>
                  <a:spLocks/>
                </p:cNvSpPr>
                <p:nvPr/>
              </p:nvSpPr>
              <p:spPr bwMode="auto">
                <a:xfrm>
                  <a:off x="2150" y="-264"/>
                  <a:ext cx="143" cy="117"/>
                </a:xfrm>
                <a:custGeom>
                  <a:avLst/>
                  <a:gdLst>
                    <a:gd name="T0" fmla="*/ 57 w 60"/>
                    <a:gd name="T1" fmla="*/ 46 h 49"/>
                    <a:gd name="T2" fmla="*/ 6 w 60"/>
                    <a:gd name="T3" fmla="*/ 1 h 49"/>
                    <a:gd name="T4" fmla="*/ 1 w 60"/>
                    <a:gd name="T5" fmla="*/ 2 h 49"/>
                    <a:gd name="T6" fmla="*/ 54 w 60"/>
                    <a:gd name="T7" fmla="*/ 48 h 49"/>
                    <a:gd name="T8" fmla="*/ 57 w 60"/>
                    <a:gd name="T9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9">
                      <a:moveTo>
                        <a:pt x="57" y="46"/>
                      </a:moveTo>
                      <a:cubicBezTo>
                        <a:pt x="37" y="39"/>
                        <a:pt x="17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3" y="22"/>
                        <a:pt x="33" y="41"/>
                        <a:pt x="54" y="48"/>
                      </a:cubicBezTo>
                      <a:cubicBezTo>
                        <a:pt x="55" y="49"/>
                        <a:pt x="60" y="47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110"/>
                <p:cNvSpPr>
                  <a:spLocks/>
                </p:cNvSpPr>
                <p:nvPr/>
              </p:nvSpPr>
              <p:spPr bwMode="auto">
                <a:xfrm>
                  <a:off x="2129" y="-266"/>
                  <a:ext cx="142" cy="102"/>
                </a:xfrm>
                <a:custGeom>
                  <a:avLst/>
                  <a:gdLst>
                    <a:gd name="T0" fmla="*/ 3 w 60"/>
                    <a:gd name="T1" fmla="*/ 43 h 43"/>
                    <a:gd name="T2" fmla="*/ 59 w 60"/>
                    <a:gd name="T3" fmla="*/ 2 h 43"/>
                    <a:gd name="T4" fmla="*/ 54 w 60"/>
                    <a:gd name="T5" fmla="*/ 1 h 43"/>
                    <a:gd name="T6" fmla="*/ 3 w 60"/>
                    <a:gd name="T7" fmla="*/ 41 h 43"/>
                    <a:gd name="T8" fmla="*/ 3 w 6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3">
                      <a:moveTo>
                        <a:pt x="3" y="43"/>
                      </a:moveTo>
                      <a:cubicBezTo>
                        <a:pt x="28" y="41"/>
                        <a:pt x="52" y="27"/>
                        <a:pt x="59" y="2"/>
                      </a:cubicBezTo>
                      <a:cubicBezTo>
                        <a:pt x="60" y="0"/>
                        <a:pt x="55" y="0"/>
                        <a:pt x="54" y="1"/>
                      </a:cubicBezTo>
                      <a:cubicBezTo>
                        <a:pt x="47" y="24"/>
                        <a:pt x="27" y="39"/>
                        <a:pt x="3" y="41"/>
                      </a:cubicBezTo>
                      <a:cubicBezTo>
                        <a:pt x="0" y="41"/>
                        <a:pt x="0" y="43"/>
                        <a:pt x="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111"/>
                <p:cNvSpPr>
                  <a:spLocks/>
                </p:cNvSpPr>
                <p:nvPr/>
              </p:nvSpPr>
              <p:spPr bwMode="auto">
                <a:xfrm>
                  <a:off x="2212" y="-188"/>
                  <a:ext cx="35" cy="683"/>
                </a:xfrm>
                <a:custGeom>
                  <a:avLst/>
                  <a:gdLst>
                    <a:gd name="T0" fmla="*/ 0 w 15"/>
                    <a:gd name="T1" fmla="*/ 2 h 288"/>
                    <a:gd name="T2" fmla="*/ 10 w 15"/>
                    <a:gd name="T3" fmla="*/ 287 h 288"/>
                    <a:gd name="T4" fmla="*/ 15 w 15"/>
                    <a:gd name="T5" fmla="*/ 287 h 288"/>
                    <a:gd name="T6" fmla="*/ 5 w 15"/>
                    <a:gd name="T7" fmla="*/ 2 h 288"/>
                    <a:gd name="T8" fmla="*/ 0 w 15"/>
                    <a:gd name="T9" fmla="*/ 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88">
                      <a:moveTo>
                        <a:pt x="0" y="2"/>
                      </a:moveTo>
                      <a:cubicBezTo>
                        <a:pt x="4" y="97"/>
                        <a:pt x="10" y="192"/>
                        <a:pt x="10" y="287"/>
                      </a:cubicBezTo>
                      <a:cubicBezTo>
                        <a:pt x="10" y="288"/>
                        <a:pt x="15" y="288"/>
                        <a:pt x="15" y="287"/>
                      </a:cubicBezTo>
                      <a:cubicBezTo>
                        <a:pt x="15" y="192"/>
                        <a:pt x="9" y="96"/>
                        <a:pt x="5" y="2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Oval 112"/>
                <p:cNvSpPr>
                  <a:spLocks noChangeArrowheads="1"/>
                </p:cNvSpPr>
                <p:nvPr/>
              </p:nvSpPr>
              <p:spPr bwMode="auto">
                <a:xfrm>
                  <a:off x="2198" y="-214"/>
                  <a:ext cx="35" cy="3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Freeform 113"/>
                <p:cNvSpPr>
                  <a:spLocks/>
                </p:cNvSpPr>
                <p:nvPr/>
              </p:nvSpPr>
              <p:spPr bwMode="auto">
                <a:xfrm>
                  <a:off x="2371" y="-223"/>
                  <a:ext cx="176" cy="92"/>
                </a:xfrm>
                <a:custGeom>
                  <a:avLst/>
                  <a:gdLst>
                    <a:gd name="T0" fmla="*/ 69 w 74"/>
                    <a:gd name="T1" fmla="*/ 30 h 39"/>
                    <a:gd name="T2" fmla="*/ 5 w 74"/>
                    <a:gd name="T3" fmla="*/ 2 h 39"/>
                    <a:gd name="T4" fmla="*/ 0 w 74"/>
                    <a:gd name="T5" fmla="*/ 1 h 39"/>
                    <a:gd name="T6" fmla="*/ 72 w 74"/>
                    <a:gd name="T7" fmla="*/ 32 h 39"/>
                    <a:gd name="T8" fmla="*/ 69 w 74"/>
                    <a:gd name="T9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9">
                      <a:moveTo>
                        <a:pt x="69" y="30"/>
                      </a:moveTo>
                      <a:cubicBezTo>
                        <a:pt x="41" y="37"/>
                        <a:pt x="17" y="27"/>
                        <a:pt x="5" y="2"/>
                      </a:cubicBezTo>
                      <a:cubicBezTo>
                        <a:pt x="4" y="0"/>
                        <a:pt x="0" y="0"/>
                        <a:pt x="0" y="1"/>
                      </a:cubicBezTo>
                      <a:cubicBezTo>
                        <a:pt x="14" y="30"/>
                        <a:pt x="42" y="39"/>
                        <a:pt x="72" y="32"/>
                      </a:cubicBezTo>
                      <a:cubicBezTo>
                        <a:pt x="74" y="32"/>
                        <a:pt x="70" y="30"/>
                        <a:pt x="6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9" name="Freeform 114"/>
                <p:cNvSpPr>
                  <a:spLocks/>
                </p:cNvSpPr>
                <p:nvPr/>
              </p:nvSpPr>
              <p:spPr bwMode="auto">
                <a:xfrm>
                  <a:off x="2378" y="-249"/>
                  <a:ext cx="104" cy="142"/>
                </a:xfrm>
                <a:custGeom>
                  <a:avLst/>
                  <a:gdLst>
                    <a:gd name="T0" fmla="*/ 5 w 44"/>
                    <a:gd name="T1" fmla="*/ 60 h 60"/>
                    <a:gd name="T2" fmla="*/ 42 w 44"/>
                    <a:gd name="T3" fmla="*/ 2 h 60"/>
                    <a:gd name="T4" fmla="*/ 37 w 44"/>
                    <a:gd name="T5" fmla="*/ 1 h 60"/>
                    <a:gd name="T6" fmla="*/ 1 w 44"/>
                    <a:gd name="T7" fmla="*/ 58 h 60"/>
                    <a:gd name="T8" fmla="*/ 5 w 44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60">
                      <a:moveTo>
                        <a:pt x="5" y="60"/>
                      </a:moveTo>
                      <a:cubicBezTo>
                        <a:pt x="30" y="50"/>
                        <a:pt x="44" y="29"/>
                        <a:pt x="42" y="2"/>
                      </a:cubicBezTo>
                      <a:cubicBezTo>
                        <a:pt x="42" y="0"/>
                        <a:pt x="37" y="0"/>
                        <a:pt x="37" y="1"/>
                      </a:cubicBezTo>
                      <a:cubicBezTo>
                        <a:pt x="39" y="27"/>
                        <a:pt x="26" y="48"/>
                        <a:pt x="1" y="58"/>
                      </a:cubicBezTo>
                      <a:cubicBezTo>
                        <a:pt x="0" y="58"/>
                        <a:pt x="4" y="60"/>
                        <a:pt x="5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Freeform 115"/>
                <p:cNvSpPr>
                  <a:spLocks/>
                </p:cNvSpPr>
                <p:nvPr/>
              </p:nvSpPr>
              <p:spPr bwMode="auto">
                <a:xfrm>
                  <a:off x="2411" y="-242"/>
                  <a:ext cx="93" cy="152"/>
                </a:xfrm>
                <a:custGeom>
                  <a:avLst/>
                  <a:gdLst>
                    <a:gd name="T0" fmla="*/ 38 w 39"/>
                    <a:gd name="T1" fmla="*/ 62 h 64"/>
                    <a:gd name="T2" fmla="*/ 5 w 39"/>
                    <a:gd name="T3" fmla="*/ 1 h 64"/>
                    <a:gd name="T4" fmla="*/ 0 w 39"/>
                    <a:gd name="T5" fmla="*/ 2 h 64"/>
                    <a:gd name="T6" fmla="*/ 33 w 39"/>
                    <a:gd name="T7" fmla="*/ 63 h 64"/>
                    <a:gd name="T8" fmla="*/ 38 w 39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4">
                      <a:moveTo>
                        <a:pt x="38" y="62"/>
                      </a:moveTo>
                      <a:cubicBezTo>
                        <a:pt x="21" y="47"/>
                        <a:pt x="9" y="23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4" y="24"/>
                        <a:pt x="16" y="48"/>
                        <a:pt x="33" y="63"/>
                      </a:cubicBezTo>
                      <a:cubicBezTo>
                        <a:pt x="34" y="64"/>
                        <a:pt x="39" y="62"/>
                        <a:pt x="38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Freeform 116"/>
                <p:cNvSpPr>
                  <a:spLocks/>
                </p:cNvSpPr>
                <p:nvPr/>
              </p:nvSpPr>
              <p:spPr bwMode="auto">
                <a:xfrm>
                  <a:off x="2354" y="-209"/>
                  <a:ext cx="171" cy="66"/>
                </a:xfrm>
                <a:custGeom>
                  <a:avLst/>
                  <a:gdLst>
                    <a:gd name="T0" fmla="*/ 2 w 72"/>
                    <a:gd name="T1" fmla="*/ 21 h 28"/>
                    <a:gd name="T2" fmla="*/ 71 w 72"/>
                    <a:gd name="T3" fmla="*/ 2 h 28"/>
                    <a:gd name="T4" fmla="*/ 66 w 72"/>
                    <a:gd name="T5" fmla="*/ 2 h 28"/>
                    <a:gd name="T6" fmla="*/ 6 w 72"/>
                    <a:gd name="T7" fmla="*/ 20 h 28"/>
                    <a:gd name="T8" fmla="*/ 2 w 72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28">
                      <a:moveTo>
                        <a:pt x="2" y="21"/>
                      </a:moveTo>
                      <a:cubicBezTo>
                        <a:pt x="27" y="28"/>
                        <a:pt x="54" y="23"/>
                        <a:pt x="71" y="2"/>
                      </a:cubicBezTo>
                      <a:cubicBezTo>
                        <a:pt x="72" y="1"/>
                        <a:pt x="67" y="0"/>
                        <a:pt x="66" y="2"/>
                      </a:cubicBezTo>
                      <a:cubicBezTo>
                        <a:pt x="52" y="20"/>
                        <a:pt x="28" y="26"/>
                        <a:pt x="6" y="20"/>
                      </a:cubicBezTo>
                      <a:cubicBezTo>
                        <a:pt x="5" y="19"/>
                        <a:pt x="0" y="20"/>
                        <a:pt x="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117"/>
                <p:cNvSpPr>
                  <a:spLocks/>
                </p:cNvSpPr>
                <p:nvPr/>
              </p:nvSpPr>
              <p:spPr bwMode="auto">
                <a:xfrm>
                  <a:off x="2226" y="-150"/>
                  <a:ext cx="228" cy="648"/>
                </a:xfrm>
                <a:custGeom>
                  <a:avLst/>
                  <a:gdLst>
                    <a:gd name="T0" fmla="*/ 90 w 96"/>
                    <a:gd name="T1" fmla="*/ 1 h 273"/>
                    <a:gd name="T2" fmla="*/ 0 w 96"/>
                    <a:gd name="T3" fmla="*/ 271 h 273"/>
                    <a:gd name="T4" fmla="*/ 5 w 96"/>
                    <a:gd name="T5" fmla="*/ 272 h 273"/>
                    <a:gd name="T6" fmla="*/ 95 w 96"/>
                    <a:gd name="T7" fmla="*/ 1 h 273"/>
                    <a:gd name="T8" fmla="*/ 90 w 96"/>
                    <a:gd name="T9" fmla="*/ 1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273">
                      <a:moveTo>
                        <a:pt x="90" y="1"/>
                      </a:moveTo>
                      <a:cubicBezTo>
                        <a:pt x="61" y="91"/>
                        <a:pt x="33" y="182"/>
                        <a:pt x="0" y="271"/>
                      </a:cubicBezTo>
                      <a:cubicBezTo>
                        <a:pt x="0" y="273"/>
                        <a:pt x="4" y="273"/>
                        <a:pt x="5" y="272"/>
                      </a:cubicBezTo>
                      <a:cubicBezTo>
                        <a:pt x="38" y="183"/>
                        <a:pt x="66" y="91"/>
                        <a:pt x="95" y="1"/>
                      </a:cubicBezTo>
                      <a:cubicBezTo>
                        <a:pt x="96" y="0"/>
                        <a:pt x="91" y="0"/>
                        <a:pt x="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118"/>
                <p:cNvSpPr>
                  <a:spLocks/>
                </p:cNvSpPr>
                <p:nvPr/>
              </p:nvSpPr>
              <p:spPr bwMode="auto">
                <a:xfrm>
                  <a:off x="2428" y="-181"/>
                  <a:ext cx="43" cy="41"/>
                </a:xfrm>
                <a:custGeom>
                  <a:avLst/>
                  <a:gdLst>
                    <a:gd name="T0" fmla="*/ 16 w 18"/>
                    <a:gd name="T1" fmla="*/ 11 h 17"/>
                    <a:gd name="T2" fmla="*/ 6 w 18"/>
                    <a:gd name="T3" fmla="*/ 16 h 17"/>
                    <a:gd name="T4" fmla="*/ 2 w 18"/>
                    <a:gd name="T5" fmla="*/ 6 h 17"/>
                    <a:gd name="T6" fmla="*/ 12 w 18"/>
                    <a:gd name="T7" fmla="*/ 1 h 17"/>
                    <a:gd name="T8" fmla="*/ 16 w 18"/>
                    <a:gd name="T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6" y="11"/>
                      </a:moveTo>
                      <a:cubicBezTo>
                        <a:pt x="15" y="15"/>
                        <a:pt x="10" y="17"/>
                        <a:pt x="6" y="16"/>
                      </a:cubicBezTo>
                      <a:cubicBezTo>
                        <a:pt x="2" y="14"/>
                        <a:pt x="0" y="10"/>
                        <a:pt x="2" y="6"/>
                      </a:cubicBezTo>
                      <a:cubicBezTo>
                        <a:pt x="3" y="2"/>
                        <a:pt x="8" y="0"/>
                        <a:pt x="12" y="1"/>
                      </a:cubicBezTo>
                      <a:cubicBezTo>
                        <a:pt x="16" y="3"/>
                        <a:pt x="18" y="7"/>
                        <a:pt x="1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Freeform 119"/>
                <p:cNvSpPr>
                  <a:spLocks/>
                </p:cNvSpPr>
                <p:nvPr/>
              </p:nvSpPr>
              <p:spPr bwMode="auto">
                <a:xfrm>
                  <a:off x="2620" y="-126"/>
                  <a:ext cx="138" cy="130"/>
                </a:xfrm>
                <a:custGeom>
                  <a:avLst/>
                  <a:gdLst>
                    <a:gd name="T0" fmla="*/ 55 w 58"/>
                    <a:gd name="T1" fmla="*/ 53 h 55"/>
                    <a:gd name="T2" fmla="*/ 5 w 58"/>
                    <a:gd name="T3" fmla="*/ 2 h 55"/>
                    <a:gd name="T4" fmla="*/ 0 w 58"/>
                    <a:gd name="T5" fmla="*/ 1 h 55"/>
                    <a:gd name="T6" fmla="*/ 55 w 58"/>
                    <a:gd name="T7" fmla="*/ 55 h 55"/>
                    <a:gd name="T8" fmla="*/ 55 w 58"/>
                    <a:gd name="T9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55">
                      <a:moveTo>
                        <a:pt x="55" y="53"/>
                      </a:moveTo>
                      <a:cubicBezTo>
                        <a:pt x="27" y="49"/>
                        <a:pt x="7" y="30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ubicBezTo>
                        <a:pt x="2" y="32"/>
                        <a:pt x="25" y="51"/>
                        <a:pt x="55" y="55"/>
                      </a:cubicBezTo>
                      <a:cubicBezTo>
                        <a:pt x="57" y="55"/>
                        <a:pt x="58" y="53"/>
                        <a:pt x="5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120"/>
                <p:cNvSpPr>
                  <a:spLocks/>
                </p:cNvSpPr>
                <p:nvPr/>
              </p:nvSpPr>
              <p:spPr bwMode="auto">
                <a:xfrm>
                  <a:off x="2585" y="-116"/>
                  <a:ext cx="144" cy="102"/>
                </a:xfrm>
                <a:custGeom>
                  <a:avLst/>
                  <a:gdLst>
                    <a:gd name="T0" fmla="*/ 5 w 61"/>
                    <a:gd name="T1" fmla="*/ 43 h 43"/>
                    <a:gd name="T2" fmla="*/ 61 w 61"/>
                    <a:gd name="T3" fmla="*/ 2 h 43"/>
                    <a:gd name="T4" fmla="*/ 56 w 61"/>
                    <a:gd name="T5" fmla="*/ 1 h 43"/>
                    <a:gd name="T6" fmla="*/ 3 w 61"/>
                    <a:gd name="T7" fmla="*/ 41 h 43"/>
                    <a:gd name="T8" fmla="*/ 5 w 61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43">
                      <a:moveTo>
                        <a:pt x="5" y="43"/>
                      </a:moveTo>
                      <a:cubicBezTo>
                        <a:pt x="32" y="43"/>
                        <a:pt x="54" y="28"/>
                        <a:pt x="61" y="2"/>
                      </a:cubicBezTo>
                      <a:cubicBezTo>
                        <a:pt x="61" y="1"/>
                        <a:pt x="57" y="0"/>
                        <a:pt x="56" y="1"/>
                      </a:cubicBezTo>
                      <a:cubicBezTo>
                        <a:pt x="49" y="26"/>
                        <a:pt x="29" y="40"/>
                        <a:pt x="3" y="41"/>
                      </a:cubicBezTo>
                      <a:cubicBezTo>
                        <a:pt x="0" y="41"/>
                        <a:pt x="4" y="43"/>
                        <a:pt x="5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Freeform 121"/>
                <p:cNvSpPr>
                  <a:spLocks/>
                </p:cNvSpPr>
                <p:nvPr/>
              </p:nvSpPr>
              <p:spPr bwMode="auto">
                <a:xfrm>
                  <a:off x="2653" y="-128"/>
                  <a:ext cx="45" cy="168"/>
                </a:xfrm>
                <a:custGeom>
                  <a:avLst/>
                  <a:gdLst>
                    <a:gd name="T0" fmla="*/ 18 w 19"/>
                    <a:gd name="T1" fmla="*/ 69 h 71"/>
                    <a:gd name="T2" fmla="*/ 10 w 19"/>
                    <a:gd name="T3" fmla="*/ 1 h 71"/>
                    <a:gd name="T4" fmla="*/ 4 w 19"/>
                    <a:gd name="T5" fmla="*/ 1 h 71"/>
                    <a:gd name="T6" fmla="*/ 14 w 19"/>
                    <a:gd name="T7" fmla="*/ 70 h 71"/>
                    <a:gd name="T8" fmla="*/ 18 w 19"/>
                    <a:gd name="T9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71">
                      <a:moveTo>
                        <a:pt x="18" y="69"/>
                      </a:moveTo>
                      <a:cubicBezTo>
                        <a:pt x="7" y="49"/>
                        <a:pt x="6" y="22"/>
                        <a:pt x="10" y="1"/>
                      </a:cubicBezTo>
                      <a:cubicBezTo>
                        <a:pt x="10" y="0"/>
                        <a:pt x="5" y="0"/>
                        <a:pt x="4" y="1"/>
                      </a:cubicBezTo>
                      <a:cubicBezTo>
                        <a:pt x="0" y="23"/>
                        <a:pt x="3" y="50"/>
                        <a:pt x="14" y="70"/>
                      </a:cubicBezTo>
                      <a:cubicBezTo>
                        <a:pt x="14" y="71"/>
                        <a:pt x="19" y="70"/>
                        <a:pt x="18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Freeform 122"/>
                <p:cNvSpPr>
                  <a:spLocks/>
                </p:cNvSpPr>
                <p:nvPr/>
              </p:nvSpPr>
              <p:spPr bwMode="auto">
                <a:xfrm>
                  <a:off x="2585" y="-76"/>
                  <a:ext cx="175" cy="52"/>
                </a:xfrm>
                <a:custGeom>
                  <a:avLst/>
                  <a:gdLst>
                    <a:gd name="T0" fmla="*/ 1 w 74"/>
                    <a:gd name="T1" fmla="*/ 2 h 22"/>
                    <a:gd name="T2" fmla="*/ 72 w 74"/>
                    <a:gd name="T3" fmla="*/ 8 h 22"/>
                    <a:gd name="T4" fmla="*/ 68 w 74"/>
                    <a:gd name="T5" fmla="*/ 7 h 22"/>
                    <a:gd name="T6" fmla="*/ 6 w 74"/>
                    <a:gd name="T7" fmla="*/ 1 h 22"/>
                    <a:gd name="T8" fmla="*/ 1 w 74"/>
                    <a:gd name="T9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2">
                      <a:moveTo>
                        <a:pt x="1" y="2"/>
                      </a:moveTo>
                      <a:cubicBezTo>
                        <a:pt x="22" y="18"/>
                        <a:pt x="49" y="22"/>
                        <a:pt x="72" y="8"/>
                      </a:cubicBezTo>
                      <a:cubicBezTo>
                        <a:pt x="74" y="7"/>
                        <a:pt x="69" y="7"/>
                        <a:pt x="68" y="7"/>
                      </a:cubicBezTo>
                      <a:cubicBezTo>
                        <a:pt x="47" y="20"/>
                        <a:pt x="24" y="15"/>
                        <a:pt x="6" y="1"/>
                      </a:cubicBezTo>
                      <a:cubicBezTo>
                        <a:pt x="4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123"/>
                <p:cNvSpPr>
                  <a:spLocks/>
                </p:cNvSpPr>
                <p:nvPr/>
              </p:nvSpPr>
              <p:spPr bwMode="auto">
                <a:xfrm>
                  <a:off x="2224" y="-33"/>
                  <a:ext cx="448" cy="526"/>
                </a:xfrm>
                <a:custGeom>
                  <a:avLst/>
                  <a:gdLst>
                    <a:gd name="T0" fmla="*/ 183 w 189"/>
                    <a:gd name="T1" fmla="*/ 1 h 222"/>
                    <a:gd name="T2" fmla="*/ 1 w 189"/>
                    <a:gd name="T3" fmla="*/ 221 h 222"/>
                    <a:gd name="T4" fmla="*/ 6 w 189"/>
                    <a:gd name="T5" fmla="*/ 221 h 222"/>
                    <a:gd name="T6" fmla="*/ 188 w 189"/>
                    <a:gd name="T7" fmla="*/ 2 h 222"/>
                    <a:gd name="T8" fmla="*/ 183 w 189"/>
                    <a:gd name="T9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222">
                      <a:moveTo>
                        <a:pt x="183" y="1"/>
                      </a:moveTo>
                      <a:cubicBezTo>
                        <a:pt x="123" y="75"/>
                        <a:pt x="64" y="150"/>
                        <a:pt x="1" y="221"/>
                      </a:cubicBezTo>
                      <a:cubicBezTo>
                        <a:pt x="0" y="222"/>
                        <a:pt x="5" y="222"/>
                        <a:pt x="6" y="221"/>
                      </a:cubicBezTo>
                      <a:cubicBezTo>
                        <a:pt x="69" y="150"/>
                        <a:pt x="128" y="75"/>
                        <a:pt x="188" y="2"/>
                      </a:cubicBezTo>
                      <a:cubicBezTo>
                        <a:pt x="189" y="1"/>
                        <a:pt x="184" y="0"/>
                        <a:pt x="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124"/>
                <p:cNvSpPr>
                  <a:spLocks/>
                </p:cNvSpPr>
                <p:nvPr/>
              </p:nvSpPr>
              <p:spPr bwMode="auto">
                <a:xfrm>
                  <a:off x="2651" y="-62"/>
                  <a:ext cx="40" cy="40"/>
                </a:xfrm>
                <a:custGeom>
                  <a:avLst/>
                  <a:gdLst>
                    <a:gd name="T0" fmla="*/ 14 w 17"/>
                    <a:gd name="T1" fmla="*/ 14 h 17"/>
                    <a:gd name="T2" fmla="*/ 3 w 17"/>
                    <a:gd name="T3" fmla="*/ 15 h 17"/>
                    <a:gd name="T4" fmla="*/ 3 w 17"/>
                    <a:gd name="T5" fmla="*/ 4 h 17"/>
                    <a:gd name="T6" fmla="*/ 14 w 17"/>
                    <a:gd name="T7" fmla="*/ 3 h 17"/>
                    <a:gd name="T8" fmla="*/ 14 w 17"/>
                    <a:gd name="T9" fmla="*/ 1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4" y="14"/>
                      </a:moveTo>
                      <a:cubicBezTo>
                        <a:pt x="11" y="17"/>
                        <a:pt x="7" y="17"/>
                        <a:pt x="3" y="15"/>
                      </a:cubicBezTo>
                      <a:cubicBezTo>
                        <a:pt x="0" y="12"/>
                        <a:pt x="0" y="7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6"/>
                        <a:pt x="17" y="11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125"/>
                <p:cNvSpPr>
                  <a:spLocks/>
                </p:cNvSpPr>
                <p:nvPr/>
              </p:nvSpPr>
              <p:spPr bwMode="auto">
                <a:xfrm>
                  <a:off x="2801" y="69"/>
                  <a:ext cx="106" cy="168"/>
                </a:xfrm>
                <a:custGeom>
                  <a:avLst/>
                  <a:gdLst>
                    <a:gd name="T0" fmla="*/ 43 w 45"/>
                    <a:gd name="T1" fmla="*/ 70 h 71"/>
                    <a:gd name="T2" fmla="*/ 15 w 45"/>
                    <a:gd name="T3" fmla="*/ 2 h 71"/>
                    <a:gd name="T4" fmla="*/ 10 w 45"/>
                    <a:gd name="T5" fmla="*/ 2 h 71"/>
                    <a:gd name="T6" fmla="*/ 39 w 45"/>
                    <a:gd name="T7" fmla="*/ 71 h 71"/>
                    <a:gd name="T8" fmla="*/ 43 w 4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71">
                      <a:moveTo>
                        <a:pt x="43" y="70"/>
                      </a:moveTo>
                      <a:cubicBezTo>
                        <a:pt x="18" y="55"/>
                        <a:pt x="6" y="30"/>
                        <a:pt x="15" y="2"/>
                      </a:cubicBezTo>
                      <a:cubicBezTo>
                        <a:pt x="15" y="1"/>
                        <a:pt x="10" y="0"/>
                        <a:pt x="10" y="2"/>
                      </a:cubicBezTo>
                      <a:cubicBezTo>
                        <a:pt x="0" y="30"/>
                        <a:pt x="13" y="56"/>
                        <a:pt x="39" y="71"/>
                      </a:cubicBezTo>
                      <a:cubicBezTo>
                        <a:pt x="40" y="71"/>
                        <a:pt x="45" y="71"/>
                        <a:pt x="4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126"/>
                <p:cNvSpPr>
                  <a:spLocks/>
                </p:cNvSpPr>
                <p:nvPr/>
              </p:nvSpPr>
              <p:spPr bwMode="auto">
                <a:xfrm>
                  <a:off x="2751" y="116"/>
                  <a:ext cx="173" cy="69"/>
                </a:xfrm>
                <a:custGeom>
                  <a:avLst/>
                  <a:gdLst>
                    <a:gd name="T0" fmla="*/ 3 w 73"/>
                    <a:gd name="T1" fmla="*/ 19 h 29"/>
                    <a:gd name="T2" fmla="*/ 72 w 73"/>
                    <a:gd name="T3" fmla="*/ 2 h 29"/>
                    <a:gd name="T4" fmla="*/ 68 w 73"/>
                    <a:gd name="T5" fmla="*/ 1 h 29"/>
                    <a:gd name="T6" fmla="*/ 5 w 73"/>
                    <a:gd name="T7" fmla="*/ 17 h 29"/>
                    <a:gd name="T8" fmla="*/ 3 w 73"/>
                    <a:gd name="T9" fmla="*/ 1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9">
                      <a:moveTo>
                        <a:pt x="3" y="19"/>
                      </a:moveTo>
                      <a:cubicBezTo>
                        <a:pt x="29" y="29"/>
                        <a:pt x="55" y="24"/>
                        <a:pt x="72" y="2"/>
                      </a:cubicBezTo>
                      <a:cubicBezTo>
                        <a:pt x="73" y="1"/>
                        <a:pt x="68" y="0"/>
                        <a:pt x="68" y="1"/>
                      </a:cubicBezTo>
                      <a:cubicBezTo>
                        <a:pt x="52" y="21"/>
                        <a:pt x="29" y="27"/>
                        <a:pt x="5" y="17"/>
                      </a:cubicBezTo>
                      <a:cubicBezTo>
                        <a:pt x="3" y="16"/>
                        <a:pt x="0" y="18"/>
                        <a:pt x="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127"/>
                <p:cNvSpPr>
                  <a:spLocks/>
                </p:cNvSpPr>
                <p:nvPr/>
              </p:nvSpPr>
              <p:spPr bwMode="auto">
                <a:xfrm>
                  <a:off x="2817" y="85"/>
                  <a:ext cx="62" cy="164"/>
                </a:xfrm>
                <a:custGeom>
                  <a:avLst/>
                  <a:gdLst>
                    <a:gd name="T0" fmla="*/ 8 w 26"/>
                    <a:gd name="T1" fmla="*/ 67 h 69"/>
                    <a:gd name="T2" fmla="*/ 25 w 26"/>
                    <a:gd name="T3" fmla="*/ 1 h 69"/>
                    <a:gd name="T4" fmla="*/ 21 w 26"/>
                    <a:gd name="T5" fmla="*/ 1 h 69"/>
                    <a:gd name="T6" fmla="*/ 3 w 26"/>
                    <a:gd name="T7" fmla="*/ 68 h 69"/>
                    <a:gd name="T8" fmla="*/ 8 w 26"/>
                    <a:gd name="T9" fmla="*/ 6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8" y="67"/>
                      </a:moveTo>
                      <a:cubicBezTo>
                        <a:pt x="5" y="45"/>
                        <a:pt x="13" y="19"/>
                        <a:pt x="25" y="1"/>
                      </a:cubicBezTo>
                      <a:cubicBezTo>
                        <a:pt x="26" y="0"/>
                        <a:pt x="21" y="0"/>
                        <a:pt x="21" y="1"/>
                      </a:cubicBezTo>
                      <a:cubicBezTo>
                        <a:pt x="9" y="19"/>
                        <a:pt x="0" y="45"/>
                        <a:pt x="3" y="68"/>
                      </a:cubicBezTo>
                      <a:cubicBezTo>
                        <a:pt x="3" y="69"/>
                        <a:pt x="8" y="69"/>
                        <a:pt x="8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128"/>
                <p:cNvSpPr>
                  <a:spLocks/>
                </p:cNvSpPr>
                <p:nvPr/>
              </p:nvSpPr>
              <p:spPr bwMode="auto">
                <a:xfrm>
                  <a:off x="2772" y="104"/>
                  <a:ext cx="159" cy="88"/>
                </a:xfrm>
                <a:custGeom>
                  <a:avLst/>
                  <a:gdLst>
                    <a:gd name="T0" fmla="*/ 1 w 67"/>
                    <a:gd name="T1" fmla="*/ 2 h 37"/>
                    <a:gd name="T2" fmla="*/ 63 w 67"/>
                    <a:gd name="T3" fmla="*/ 33 h 37"/>
                    <a:gd name="T4" fmla="*/ 62 w 67"/>
                    <a:gd name="T5" fmla="*/ 31 h 37"/>
                    <a:gd name="T6" fmla="*/ 6 w 67"/>
                    <a:gd name="T7" fmla="*/ 1 h 37"/>
                    <a:gd name="T8" fmla="*/ 1 w 67"/>
                    <a:gd name="T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7">
                      <a:moveTo>
                        <a:pt x="1" y="2"/>
                      </a:moveTo>
                      <a:cubicBezTo>
                        <a:pt x="14" y="24"/>
                        <a:pt x="37" y="37"/>
                        <a:pt x="63" y="33"/>
                      </a:cubicBezTo>
                      <a:cubicBezTo>
                        <a:pt x="67" y="33"/>
                        <a:pt x="64" y="31"/>
                        <a:pt x="62" y="31"/>
                      </a:cubicBezTo>
                      <a:cubicBezTo>
                        <a:pt x="38" y="35"/>
                        <a:pt x="17" y="21"/>
                        <a:pt x="6" y="1"/>
                      </a:cubicBezTo>
                      <a:cubicBezTo>
                        <a:pt x="5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129"/>
                <p:cNvSpPr>
                  <a:spLocks/>
                </p:cNvSpPr>
                <p:nvPr/>
              </p:nvSpPr>
              <p:spPr bwMode="auto">
                <a:xfrm>
                  <a:off x="2221" y="171"/>
                  <a:ext cx="617" cy="322"/>
                </a:xfrm>
                <a:custGeom>
                  <a:avLst/>
                  <a:gdLst>
                    <a:gd name="T0" fmla="*/ 254 w 260"/>
                    <a:gd name="T1" fmla="*/ 1 h 136"/>
                    <a:gd name="T2" fmla="*/ 3 w 260"/>
                    <a:gd name="T3" fmla="*/ 134 h 136"/>
                    <a:gd name="T4" fmla="*/ 6 w 260"/>
                    <a:gd name="T5" fmla="*/ 136 h 136"/>
                    <a:gd name="T6" fmla="*/ 258 w 260"/>
                    <a:gd name="T7" fmla="*/ 2 h 136"/>
                    <a:gd name="T8" fmla="*/ 254 w 260"/>
                    <a:gd name="T9" fmla="*/ 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136">
                      <a:moveTo>
                        <a:pt x="254" y="1"/>
                      </a:moveTo>
                      <a:cubicBezTo>
                        <a:pt x="171" y="46"/>
                        <a:pt x="88" y="93"/>
                        <a:pt x="3" y="134"/>
                      </a:cubicBezTo>
                      <a:cubicBezTo>
                        <a:pt x="0" y="136"/>
                        <a:pt x="5" y="136"/>
                        <a:pt x="6" y="136"/>
                      </a:cubicBezTo>
                      <a:cubicBezTo>
                        <a:pt x="92" y="94"/>
                        <a:pt x="175" y="47"/>
                        <a:pt x="258" y="2"/>
                      </a:cubicBezTo>
                      <a:cubicBezTo>
                        <a:pt x="260" y="0"/>
                        <a:pt x="256" y="0"/>
                        <a:pt x="2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130"/>
                <p:cNvSpPr>
                  <a:spLocks/>
                </p:cNvSpPr>
                <p:nvPr/>
              </p:nvSpPr>
              <p:spPr bwMode="auto">
                <a:xfrm>
                  <a:off x="2820" y="144"/>
                  <a:ext cx="42" cy="43"/>
                </a:xfrm>
                <a:custGeom>
                  <a:avLst/>
                  <a:gdLst>
                    <a:gd name="T0" fmla="*/ 12 w 18"/>
                    <a:gd name="T1" fmla="*/ 16 h 18"/>
                    <a:gd name="T2" fmla="*/ 2 w 18"/>
                    <a:gd name="T3" fmla="*/ 12 h 18"/>
                    <a:gd name="T4" fmla="*/ 6 w 18"/>
                    <a:gd name="T5" fmla="*/ 2 h 18"/>
                    <a:gd name="T6" fmla="*/ 16 w 18"/>
                    <a:gd name="T7" fmla="*/ 6 h 18"/>
                    <a:gd name="T8" fmla="*/ 12 w 18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2" y="16"/>
                      </a:moveTo>
                      <a:cubicBezTo>
                        <a:pt x="8" y="18"/>
                        <a:pt x="4" y="16"/>
                        <a:pt x="2" y="12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4" y="2"/>
                        <a:pt x="16" y="6"/>
                      </a:cubicBezTo>
                      <a:cubicBezTo>
                        <a:pt x="18" y="10"/>
                        <a:pt x="16" y="14"/>
                        <a:pt x="1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131"/>
                <p:cNvSpPr>
                  <a:spLocks/>
                </p:cNvSpPr>
                <p:nvPr/>
              </p:nvSpPr>
              <p:spPr bwMode="auto">
                <a:xfrm>
                  <a:off x="2900" y="322"/>
                  <a:ext cx="62" cy="183"/>
                </a:xfrm>
                <a:custGeom>
                  <a:avLst/>
                  <a:gdLst>
                    <a:gd name="T0" fmla="*/ 25 w 26"/>
                    <a:gd name="T1" fmla="*/ 75 h 77"/>
                    <a:gd name="T2" fmla="*/ 24 w 26"/>
                    <a:gd name="T3" fmla="*/ 2 h 77"/>
                    <a:gd name="T4" fmla="*/ 19 w 26"/>
                    <a:gd name="T5" fmla="*/ 1 h 77"/>
                    <a:gd name="T6" fmla="*/ 21 w 26"/>
                    <a:gd name="T7" fmla="*/ 76 h 77"/>
                    <a:gd name="T8" fmla="*/ 25 w 26"/>
                    <a:gd name="T9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77">
                      <a:moveTo>
                        <a:pt x="25" y="75"/>
                      </a:moveTo>
                      <a:cubicBezTo>
                        <a:pt x="7" y="53"/>
                        <a:pt x="5" y="25"/>
                        <a:pt x="24" y="2"/>
                      </a:cubicBezTo>
                      <a:cubicBezTo>
                        <a:pt x="25" y="1"/>
                        <a:pt x="20" y="0"/>
                        <a:pt x="19" y="1"/>
                      </a:cubicBezTo>
                      <a:cubicBezTo>
                        <a:pt x="0" y="24"/>
                        <a:pt x="2" y="53"/>
                        <a:pt x="21" y="76"/>
                      </a:cubicBezTo>
                      <a:cubicBezTo>
                        <a:pt x="21" y="77"/>
                        <a:pt x="26" y="77"/>
                        <a:pt x="25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132"/>
                <p:cNvSpPr>
                  <a:spLocks/>
                </p:cNvSpPr>
                <p:nvPr/>
              </p:nvSpPr>
              <p:spPr bwMode="auto">
                <a:xfrm>
                  <a:off x="2848" y="377"/>
                  <a:ext cx="176" cy="59"/>
                </a:xfrm>
                <a:custGeom>
                  <a:avLst/>
                  <a:gdLst>
                    <a:gd name="T0" fmla="*/ 1 w 74"/>
                    <a:gd name="T1" fmla="*/ 1 h 25"/>
                    <a:gd name="T2" fmla="*/ 72 w 74"/>
                    <a:gd name="T3" fmla="*/ 11 h 25"/>
                    <a:gd name="T4" fmla="*/ 68 w 74"/>
                    <a:gd name="T5" fmla="*/ 9 h 25"/>
                    <a:gd name="T6" fmla="*/ 6 w 74"/>
                    <a:gd name="T7" fmla="*/ 1 h 25"/>
                    <a:gd name="T8" fmla="*/ 1 w 74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5">
                      <a:moveTo>
                        <a:pt x="1" y="1"/>
                      </a:moveTo>
                      <a:cubicBezTo>
                        <a:pt x="21" y="20"/>
                        <a:pt x="48" y="25"/>
                        <a:pt x="72" y="11"/>
                      </a:cubicBezTo>
                      <a:cubicBezTo>
                        <a:pt x="74" y="10"/>
                        <a:pt x="69" y="9"/>
                        <a:pt x="68" y="9"/>
                      </a:cubicBezTo>
                      <a:cubicBezTo>
                        <a:pt x="47" y="22"/>
                        <a:pt x="24" y="18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133"/>
                <p:cNvSpPr>
                  <a:spLocks/>
                </p:cNvSpPr>
                <p:nvPr/>
              </p:nvSpPr>
              <p:spPr bwMode="auto">
                <a:xfrm>
                  <a:off x="2881" y="353"/>
                  <a:ext cx="114" cy="138"/>
                </a:xfrm>
                <a:custGeom>
                  <a:avLst/>
                  <a:gdLst>
                    <a:gd name="T0" fmla="*/ 5 w 48"/>
                    <a:gd name="T1" fmla="*/ 56 h 58"/>
                    <a:gd name="T2" fmla="*/ 46 w 48"/>
                    <a:gd name="T3" fmla="*/ 1 h 58"/>
                    <a:gd name="T4" fmla="*/ 42 w 48"/>
                    <a:gd name="T5" fmla="*/ 0 h 58"/>
                    <a:gd name="T6" fmla="*/ 0 w 48"/>
                    <a:gd name="T7" fmla="*/ 56 h 58"/>
                    <a:gd name="T8" fmla="*/ 5 w 48"/>
                    <a:gd name="T9" fmla="*/ 5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58">
                      <a:moveTo>
                        <a:pt x="5" y="56"/>
                      </a:moveTo>
                      <a:cubicBezTo>
                        <a:pt x="11" y="34"/>
                        <a:pt x="28" y="14"/>
                        <a:pt x="46" y="1"/>
                      </a:cubicBezTo>
                      <a:cubicBezTo>
                        <a:pt x="48" y="0"/>
                        <a:pt x="43" y="0"/>
                        <a:pt x="42" y="0"/>
                      </a:cubicBezTo>
                      <a:cubicBezTo>
                        <a:pt x="24" y="13"/>
                        <a:pt x="6" y="34"/>
                        <a:pt x="0" y="56"/>
                      </a:cubicBezTo>
                      <a:cubicBezTo>
                        <a:pt x="0" y="58"/>
                        <a:pt x="5" y="57"/>
                        <a:pt x="5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134"/>
                <p:cNvSpPr>
                  <a:spLocks/>
                </p:cNvSpPr>
                <p:nvPr/>
              </p:nvSpPr>
              <p:spPr bwMode="auto">
                <a:xfrm>
                  <a:off x="2886" y="337"/>
                  <a:ext cx="121" cy="125"/>
                </a:xfrm>
                <a:custGeom>
                  <a:avLst/>
                  <a:gdLst>
                    <a:gd name="T0" fmla="*/ 0 w 51"/>
                    <a:gd name="T1" fmla="*/ 1 h 53"/>
                    <a:gd name="T2" fmla="*/ 45 w 51"/>
                    <a:gd name="T3" fmla="*/ 53 h 53"/>
                    <a:gd name="T4" fmla="*/ 48 w 51"/>
                    <a:gd name="T5" fmla="*/ 51 h 53"/>
                    <a:gd name="T6" fmla="*/ 5 w 51"/>
                    <a:gd name="T7" fmla="*/ 1 h 53"/>
                    <a:gd name="T8" fmla="*/ 0 w 51"/>
                    <a:gd name="T9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53">
                      <a:moveTo>
                        <a:pt x="0" y="1"/>
                      </a:moveTo>
                      <a:cubicBezTo>
                        <a:pt x="4" y="26"/>
                        <a:pt x="20" y="47"/>
                        <a:pt x="45" y="53"/>
                      </a:cubicBezTo>
                      <a:cubicBezTo>
                        <a:pt x="47" y="53"/>
                        <a:pt x="51" y="52"/>
                        <a:pt x="48" y="51"/>
                      </a:cubicBezTo>
                      <a:cubicBezTo>
                        <a:pt x="24" y="46"/>
                        <a:pt x="9" y="24"/>
                        <a:pt x="5" y="1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135"/>
                <p:cNvSpPr>
                  <a:spLocks/>
                </p:cNvSpPr>
                <p:nvPr/>
              </p:nvSpPr>
              <p:spPr bwMode="auto">
                <a:xfrm>
                  <a:off x="2233" y="417"/>
                  <a:ext cx="689" cy="78"/>
                </a:xfrm>
                <a:custGeom>
                  <a:avLst/>
                  <a:gdLst>
                    <a:gd name="T0" fmla="*/ 287 w 290"/>
                    <a:gd name="T1" fmla="*/ 0 h 33"/>
                    <a:gd name="T2" fmla="*/ 3 w 290"/>
                    <a:gd name="T3" fmla="*/ 31 h 33"/>
                    <a:gd name="T4" fmla="*/ 4 w 290"/>
                    <a:gd name="T5" fmla="*/ 33 h 33"/>
                    <a:gd name="T6" fmla="*/ 287 w 290"/>
                    <a:gd name="T7" fmla="*/ 2 h 33"/>
                    <a:gd name="T8" fmla="*/ 287 w 290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33">
                      <a:moveTo>
                        <a:pt x="287" y="0"/>
                      </a:moveTo>
                      <a:cubicBezTo>
                        <a:pt x="193" y="11"/>
                        <a:pt x="98" y="24"/>
                        <a:pt x="3" y="31"/>
                      </a:cubicBezTo>
                      <a:cubicBezTo>
                        <a:pt x="0" y="31"/>
                        <a:pt x="1" y="33"/>
                        <a:pt x="4" y="33"/>
                      </a:cubicBezTo>
                      <a:cubicBezTo>
                        <a:pt x="98" y="26"/>
                        <a:pt x="193" y="13"/>
                        <a:pt x="287" y="2"/>
                      </a:cubicBezTo>
                      <a:cubicBezTo>
                        <a:pt x="290" y="2"/>
                        <a:pt x="290" y="0"/>
                        <a:pt x="2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136"/>
                <p:cNvSpPr>
                  <a:spLocks/>
                </p:cNvSpPr>
                <p:nvPr/>
              </p:nvSpPr>
              <p:spPr bwMode="auto">
                <a:xfrm>
                  <a:off x="2907" y="398"/>
                  <a:ext cx="38" cy="38"/>
                </a:xfrm>
                <a:custGeom>
                  <a:avLst/>
                  <a:gdLst>
                    <a:gd name="T0" fmla="*/ 9 w 16"/>
                    <a:gd name="T1" fmla="*/ 15 h 16"/>
                    <a:gd name="T2" fmla="*/ 1 w 16"/>
                    <a:gd name="T3" fmla="*/ 8 h 16"/>
                    <a:gd name="T4" fmla="*/ 8 w 16"/>
                    <a:gd name="T5" fmla="*/ 0 h 16"/>
                    <a:gd name="T6" fmla="*/ 16 w 16"/>
                    <a:gd name="T7" fmla="*/ 7 h 16"/>
                    <a:gd name="T8" fmla="*/ 9 w 16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15"/>
                      </a:moveTo>
                      <a:cubicBezTo>
                        <a:pt x="5" y="16"/>
                        <a:pt x="1" y="13"/>
                        <a:pt x="1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ubicBezTo>
                        <a:pt x="16" y="11"/>
                        <a:pt x="13" y="15"/>
                        <a:pt x="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137"/>
                <p:cNvSpPr>
                  <a:spLocks/>
                </p:cNvSpPr>
                <p:nvPr/>
              </p:nvSpPr>
              <p:spPr bwMode="auto">
                <a:xfrm>
                  <a:off x="2876" y="571"/>
                  <a:ext cx="95" cy="174"/>
                </a:xfrm>
                <a:custGeom>
                  <a:avLst/>
                  <a:gdLst>
                    <a:gd name="T0" fmla="*/ 14 w 40"/>
                    <a:gd name="T1" fmla="*/ 71 h 73"/>
                    <a:gd name="T2" fmla="*/ 38 w 40"/>
                    <a:gd name="T3" fmla="*/ 3 h 73"/>
                    <a:gd name="T4" fmla="*/ 34 w 40"/>
                    <a:gd name="T5" fmla="*/ 1 h 73"/>
                    <a:gd name="T6" fmla="*/ 9 w 40"/>
                    <a:gd name="T7" fmla="*/ 71 h 73"/>
                    <a:gd name="T8" fmla="*/ 14 w 40"/>
                    <a:gd name="T9" fmla="*/ 71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3">
                      <a:moveTo>
                        <a:pt x="14" y="71"/>
                      </a:moveTo>
                      <a:cubicBezTo>
                        <a:pt x="5" y="44"/>
                        <a:pt x="13" y="17"/>
                        <a:pt x="38" y="3"/>
                      </a:cubicBezTo>
                      <a:cubicBezTo>
                        <a:pt x="40" y="2"/>
                        <a:pt x="35" y="0"/>
                        <a:pt x="34" y="1"/>
                      </a:cubicBezTo>
                      <a:cubicBezTo>
                        <a:pt x="8" y="16"/>
                        <a:pt x="0" y="43"/>
                        <a:pt x="9" y="71"/>
                      </a:cubicBezTo>
                      <a:cubicBezTo>
                        <a:pt x="10" y="73"/>
                        <a:pt x="14" y="73"/>
                        <a:pt x="14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138"/>
                <p:cNvSpPr>
                  <a:spLocks/>
                </p:cNvSpPr>
                <p:nvPr/>
              </p:nvSpPr>
              <p:spPr bwMode="auto">
                <a:xfrm>
                  <a:off x="2848" y="588"/>
                  <a:ext cx="157" cy="92"/>
                </a:xfrm>
                <a:custGeom>
                  <a:avLst/>
                  <a:gdLst>
                    <a:gd name="T0" fmla="*/ 0 w 66"/>
                    <a:gd name="T1" fmla="*/ 2 h 39"/>
                    <a:gd name="T2" fmla="*/ 64 w 66"/>
                    <a:gd name="T3" fmla="*/ 35 h 39"/>
                    <a:gd name="T4" fmla="*/ 61 w 66"/>
                    <a:gd name="T5" fmla="*/ 33 h 39"/>
                    <a:gd name="T6" fmla="*/ 5 w 66"/>
                    <a:gd name="T7" fmla="*/ 2 h 39"/>
                    <a:gd name="T8" fmla="*/ 0 w 66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9">
                      <a:moveTo>
                        <a:pt x="0" y="2"/>
                      </a:moveTo>
                      <a:cubicBezTo>
                        <a:pt x="12" y="27"/>
                        <a:pt x="36" y="39"/>
                        <a:pt x="64" y="35"/>
                      </a:cubicBezTo>
                      <a:cubicBezTo>
                        <a:pt x="66" y="34"/>
                        <a:pt x="62" y="32"/>
                        <a:pt x="61" y="33"/>
                      </a:cubicBezTo>
                      <a:cubicBezTo>
                        <a:pt x="36" y="37"/>
                        <a:pt x="16" y="24"/>
                        <a:pt x="5" y="2"/>
                      </a:cubicBezTo>
                      <a:cubicBezTo>
                        <a:pt x="4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139"/>
                <p:cNvSpPr>
                  <a:spLocks/>
                </p:cNvSpPr>
                <p:nvPr/>
              </p:nvSpPr>
              <p:spPr bwMode="auto">
                <a:xfrm>
                  <a:off x="2838" y="609"/>
                  <a:ext cx="157" cy="98"/>
                </a:xfrm>
                <a:custGeom>
                  <a:avLst/>
                  <a:gdLst>
                    <a:gd name="T0" fmla="*/ 6 w 66"/>
                    <a:gd name="T1" fmla="*/ 39 h 41"/>
                    <a:gd name="T2" fmla="*/ 62 w 66"/>
                    <a:gd name="T3" fmla="*/ 3 h 41"/>
                    <a:gd name="T4" fmla="*/ 61 w 66"/>
                    <a:gd name="T5" fmla="*/ 1 h 41"/>
                    <a:gd name="T6" fmla="*/ 1 w 66"/>
                    <a:gd name="T7" fmla="*/ 39 h 41"/>
                    <a:gd name="T8" fmla="*/ 6 w 66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1">
                      <a:moveTo>
                        <a:pt x="6" y="39"/>
                      </a:moveTo>
                      <a:cubicBezTo>
                        <a:pt x="19" y="22"/>
                        <a:pt x="42" y="8"/>
                        <a:pt x="62" y="3"/>
                      </a:cubicBezTo>
                      <a:cubicBezTo>
                        <a:pt x="66" y="2"/>
                        <a:pt x="63" y="0"/>
                        <a:pt x="61" y="1"/>
                      </a:cubicBezTo>
                      <a:cubicBezTo>
                        <a:pt x="39" y="7"/>
                        <a:pt x="14" y="20"/>
                        <a:pt x="1" y="39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140"/>
                <p:cNvSpPr>
                  <a:spLocks/>
                </p:cNvSpPr>
                <p:nvPr/>
              </p:nvSpPr>
              <p:spPr bwMode="auto">
                <a:xfrm>
                  <a:off x="2886" y="564"/>
                  <a:ext cx="81" cy="154"/>
                </a:xfrm>
                <a:custGeom>
                  <a:avLst/>
                  <a:gdLst>
                    <a:gd name="T0" fmla="*/ 5 w 34"/>
                    <a:gd name="T1" fmla="*/ 1 h 65"/>
                    <a:gd name="T2" fmla="*/ 28 w 34"/>
                    <a:gd name="T3" fmla="*/ 64 h 65"/>
                    <a:gd name="T4" fmla="*/ 32 w 34"/>
                    <a:gd name="T5" fmla="*/ 63 h 65"/>
                    <a:gd name="T6" fmla="*/ 10 w 34"/>
                    <a:gd name="T7" fmla="*/ 1 h 65"/>
                    <a:gd name="T8" fmla="*/ 5 w 34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65">
                      <a:moveTo>
                        <a:pt x="5" y="1"/>
                      </a:moveTo>
                      <a:cubicBezTo>
                        <a:pt x="0" y="26"/>
                        <a:pt x="7" y="50"/>
                        <a:pt x="28" y="64"/>
                      </a:cubicBezTo>
                      <a:cubicBezTo>
                        <a:pt x="29" y="65"/>
                        <a:pt x="34" y="64"/>
                        <a:pt x="32" y="63"/>
                      </a:cubicBezTo>
                      <a:cubicBezTo>
                        <a:pt x="12" y="49"/>
                        <a:pt x="5" y="25"/>
                        <a:pt x="10" y="1"/>
                      </a:cubicBezTo>
                      <a:cubicBezTo>
                        <a:pt x="10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141"/>
                <p:cNvSpPr>
                  <a:spLocks/>
                </p:cNvSpPr>
                <p:nvPr/>
              </p:nvSpPr>
              <p:spPr bwMode="auto">
                <a:xfrm>
                  <a:off x="2228" y="481"/>
                  <a:ext cx="677" cy="171"/>
                </a:xfrm>
                <a:custGeom>
                  <a:avLst/>
                  <a:gdLst>
                    <a:gd name="T0" fmla="*/ 283 w 285"/>
                    <a:gd name="T1" fmla="*/ 70 h 72"/>
                    <a:gd name="T2" fmla="*/ 6 w 285"/>
                    <a:gd name="T3" fmla="*/ 0 h 72"/>
                    <a:gd name="T4" fmla="*/ 3 w 285"/>
                    <a:gd name="T5" fmla="*/ 2 h 72"/>
                    <a:gd name="T6" fmla="*/ 279 w 285"/>
                    <a:gd name="T7" fmla="*/ 72 h 72"/>
                    <a:gd name="T8" fmla="*/ 283 w 285"/>
                    <a:gd name="T9" fmla="*/ 7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2">
                      <a:moveTo>
                        <a:pt x="283" y="70"/>
                      </a:moveTo>
                      <a:cubicBezTo>
                        <a:pt x="190" y="47"/>
                        <a:pt x="97" y="26"/>
                        <a:pt x="6" y="0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94" y="28"/>
                        <a:pt x="187" y="49"/>
                        <a:pt x="279" y="72"/>
                      </a:cubicBezTo>
                      <a:cubicBezTo>
                        <a:pt x="280" y="72"/>
                        <a:pt x="285" y="71"/>
                        <a:pt x="28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142"/>
                <p:cNvSpPr>
                  <a:spLocks/>
                </p:cNvSpPr>
                <p:nvPr/>
              </p:nvSpPr>
              <p:spPr bwMode="auto">
                <a:xfrm>
                  <a:off x="2888" y="631"/>
                  <a:ext cx="41" cy="40"/>
                </a:xfrm>
                <a:custGeom>
                  <a:avLst/>
                  <a:gdLst>
                    <a:gd name="T0" fmla="*/ 6 w 17"/>
                    <a:gd name="T1" fmla="*/ 16 h 17"/>
                    <a:gd name="T2" fmla="*/ 1 w 17"/>
                    <a:gd name="T3" fmla="*/ 7 h 17"/>
                    <a:gd name="T4" fmla="*/ 10 w 17"/>
                    <a:gd name="T5" fmla="*/ 1 h 17"/>
                    <a:gd name="T6" fmla="*/ 16 w 17"/>
                    <a:gd name="T7" fmla="*/ 11 h 17"/>
                    <a:gd name="T8" fmla="*/ 6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6" y="16"/>
                      </a:moveTo>
                      <a:cubicBezTo>
                        <a:pt x="2" y="15"/>
                        <a:pt x="0" y="11"/>
                        <a:pt x="1" y="7"/>
                      </a:cubicBez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5" y="3"/>
                        <a:pt x="17" y="7"/>
                        <a:pt x="16" y="11"/>
                      </a:cubicBezTo>
                      <a:cubicBezTo>
                        <a:pt x="15" y="15"/>
                        <a:pt x="10" y="17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143"/>
                <p:cNvSpPr>
                  <a:spLocks/>
                </p:cNvSpPr>
                <p:nvPr/>
              </p:nvSpPr>
              <p:spPr bwMode="auto">
                <a:xfrm>
                  <a:off x="2763" y="828"/>
                  <a:ext cx="130" cy="139"/>
                </a:xfrm>
                <a:custGeom>
                  <a:avLst/>
                  <a:gdLst>
                    <a:gd name="T0" fmla="*/ 5 w 55"/>
                    <a:gd name="T1" fmla="*/ 58 h 59"/>
                    <a:gd name="T2" fmla="*/ 53 w 55"/>
                    <a:gd name="T3" fmla="*/ 2 h 59"/>
                    <a:gd name="T4" fmla="*/ 49 w 55"/>
                    <a:gd name="T5" fmla="*/ 0 h 59"/>
                    <a:gd name="T6" fmla="*/ 0 w 55"/>
                    <a:gd name="T7" fmla="*/ 57 h 59"/>
                    <a:gd name="T8" fmla="*/ 5 w 55"/>
                    <a:gd name="T9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59">
                      <a:moveTo>
                        <a:pt x="5" y="58"/>
                      </a:moveTo>
                      <a:cubicBezTo>
                        <a:pt x="7" y="29"/>
                        <a:pt x="24" y="6"/>
                        <a:pt x="53" y="2"/>
                      </a:cubicBezTo>
                      <a:cubicBezTo>
                        <a:pt x="55" y="2"/>
                        <a:pt x="51" y="0"/>
                        <a:pt x="49" y="0"/>
                      </a:cubicBezTo>
                      <a:cubicBezTo>
                        <a:pt x="20" y="5"/>
                        <a:pt x="2" y="27"/>
                        <a:pt x="0" y="57"/>
                      </a:cubicBezTo>
                      <a:cubicBezTo>
                        <a:pt x="0" y="58"/>
                        <a:pt x="5" y="59"/>
                        <a:pt x="5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144"/>
                <p:cNvSpPr>
                  <a:spLocks/>
                </p:cNvSpPr>
                <p:nvPr/>
              </p:nvSpPr>
              <p:spPr bwMode="auto">
                <a:xfrm>
                  <a:off x="2770" y="804"/>
                  <a:ext cx="118" cy="128"/>
                </a:xfrm>
                <a:custGeom>
                  <a:avLst/>
                  <a:gdLst>
                    <a:gd name="T0" fmla="*/ 0 w 50"/>
                    <a:gd name="T1" fmla="*/ 1 h 54"/>
                    <a:gd name="T2" fmla="*/ 47 w 50"/>
                    <a:gd name="T3" fmla="*/ 54 h 54"/>
                    <a:gd name="T4" fmla="*/ 47 w 50"/>
                    <a:gd name="T5" fmla="*/ 52 h 54"/>
                    <a:gd name="T6" fmla="*/ 5 w 50"/>
                    <a:gd name="T7" fmla="*/ 2 h 54"/>
                    <a:gd name="T8" fmla="*/ 0 w 50"/>
                    <a:gd name="T9" fmla="*/ 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4">
                      <a:moveTo>
                        <a:pt x="0" y="1"/>
                      </a:moveTo>
                      <a:cubicBezTo>
                        <a:pt x="3" y="28"/>
                        <a:pt x="20" y="48"/>
                        <a:pt x="47" y="54"/>
                      </a:cubicBezTo>
                      <a:cubicBezTo>
                        <a:pt x="50" y="54"/>
                        <a:pt x="50" y="52"/>
                        <a:pt x="47" y="52"/>
                      </a:cubicBezTo>
                      <a:cubicBezTo>
                        <a:pt x="22" y="47"/>
                        <a:pt x="7" y="27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145"/>
                <p:cNvSpPr>
                  <a:spLocks/>
                </p:cNvSpPr>
                <p:nvPr/>
              </p:nvSpPr>
              <p:spPr bwMode="auto">
                <a:xfrm>
                  <a:off x="2720" y="865"/>
                  <a:ext cx="180" cy="46"/>
                </a:xfrm>
                <a:custGeom>
                  <a:avLst/>
                  <a:gdLst>
                    <a:gd name="T0" fmla="*/ 6 w 76"/>
                    <a:gd name="T1" fmla="*/ 18 h 19"/>
                    <a:gd name="T2" fmla="*/ 71 w 76"/>
                    <a:gd name="T3" fmla="*/ 5 h 19"/>
                    <a:gd name="T4" fmla="*/ 73 w 76"/>
                    <a:gd name="T5" fmla="*/ 3 h 19"/>
                    <a:gd name="T6" fmla="*/ 2 w 76"/>
                    <a:gd name="T7" fmla="*/ 17 h 19"/>
                    <a:gd name="T8" fmla="*/ 6 w 76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19">
                      <a:moveTo>
                        <a:pt x="6" y="18"/>
                      </a:moveTo>
                      <a:cubicBezTo>
                        <a:pt x="24" y="6"/>
                        <a:pt x="50" y="2"/>
                        <a:pt x="71" y="5"/>
                      </a:cubicBezTo>
                      <a:cubicBezTo>
                        <a:pt x="72" y="5"/>
                        <a:pt x="76" y="3"/>
                        <a:pt x="73" y="3"/>
                      </a:cubicBezTo>
                      <a:cubicBezTo>
                        <a:pt x="50" y="0"/>
                        <a:pt x="22" y="4"/>
                        <a:pt x="2" y="17"/>
                      </a:cubicBezTo>
                      <a:cubicBezTo>
                        <a:pt x="0" y="19"/>
                        <a:pt x="5" y="19"/>
                        <a:pt x="6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146"/>
                <p:cNvSpPr>
                  <a:spLocks/>
                </p:cNvSpPr>
                <p:nvPr/>
              </p:nvSpPr>
              <p:spPr bwMode="auto">
                <a:xfrm>
                  <a:off x="2789" y="797"/>
                  <a:ext cx="49" cy="166"/>
                </a:xfrm>
                <a:custGeom>
                  <a:avLst/>
                  <a:gdLst>
                    <a:gd name="T0" fmla="*/ 15 w 21"/>
                    <a:gd name="T1" fmla="*/ 2 h 70"/>
                    <a:gd name="T2" fmla="*/ 14 w 21"/>
                    <a:gd name="T3" fmla="*/ 69 h 70"/>
                    <a:gd name="T4" fmla="*/ 19 w 21"/>
                    <a:gd name="T5" fmla="*/ 68 h 70"/>
                    <a:gd name="T6" fmla="*/ 20 w 21"/>
                    <a:gd name="T7" fmla="*/ 2 h 70"/>
                    <a:gd name="T8" fmla="*/ 15 w 21"/>
                    <a:gd name="T9" fmla="*/ 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70">
                      <a:moveTo>
                        <a:pt x="15" y="2"/>
                      </a:moveTo>
                      <a:cubicBezTo>
                        <a:pt x="2" y="23"/>
                        <a:pt x="0" y="48"/>
                        <a:pt x="14" y="69"/>
                      </a:cubicBezTo>
                      <a:cubicBezTo>
                        <a:pt x="15" y="70"/>
                        <a:pt x="20" y="70"/>
                        <a:pt x="19" y="68"/>
                      </a:cubicBezTo>
                      <a:cubicBezTo>
                        <a:pt x="5" y="48"/>
                        <a:pt x="7" y="23"/>
                        <a:pt x="20" y="2"/>
                      </a:cubicBezTo>
                      <a:cubicBezTo>
                        <a:pt x="21" y="1"/>
                        <a:pt x="16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147"/>
                <p:cNvSpPr>
                  <a:spLocks/>
                </p:cNvSpPr>
                <p:nvPr/>
              </p:nvSpPr>
              <p:spPr bwMode="auto">
                <a:xfrm>
                  <a:off x="2233" y="479"/>
                  <a:ext cx="570" cy="401"/>
                </a:xfrm>
                <a:custGeom>
                  <a:avLst/>
                  <a:gdLst>
                    <a:gd name="T0" fmla="*/ 238 w 240"/>
                    <a:gd name="T1" fmla="*/ 166 h 169"/>
                    <a:gd name="T2" fmla="*/ 6 w 240"/>
                    <a:gd name="T3" fmla="*/ 1 h 169"/>
                    <a:gd name="T4" fmla="*/ 2 w 240"/>
                    <a:gd name="T5" fmla="*/ 2 h 169"/>
                    <a:gd name="T6" fmla="*/ 234 w 240"/>
                    <a:gd name="T7" fmla="*/ 168 h 169"/>
                    <a:gd name="T8" fmla="*/ 238 w 240"/>
                    <a:gd name="T9" fmla="*/ 16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" h="169">
                      <a:moveTo>
                        <a:pt x="238" y="166"/>
                      </a:moveTo>
                      <a:cubicBezTo>
                        <a:pt x="161" y="112"/>
                        <a:pt x="82" y="59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77" y="60"/>
                        <a:pt x="156" y="113"/>
                        <a:pt x="234" y="168"/>
                      </a:cubicBezTo>
                      <a:cubicBezTo>
                        <a:pt x="235" y="169"/>
                        <a:pt x="240" y="167"/>
                        <a:pt x="23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148"/>
                <p:cNvSpPr>
                  <a:spLocks/>
                </p:cNvSpPr>
                <p:nvPr/>
              </p:nvSpPr>
              <p:spPr bwMode="auto">
                <a:xfrm>
                  <a:off x="2784" y="861"/>
                  <a:ext cx="43" cy="40"/>
                </a:xfrm>
                <a:custGeom>
                  <a:avLst/>
                  <a:gdLst>
                    <a:gd name="T0" fmla="*/ 4 w 18"/>
                    <a:gd name="T1" fmla="*/ 15 h 17"/>
                    <a:gd name="T2" fmla="*/ 3 w 18"/>
                    <a:gd name="T3" fmla="*/ 4 h 17"/>
                    <a:gd name="T4" fmla="*/ 14 w 18"/>
                    <a:gd name="T5" fmla="*/ 3 h 17"/>
                    <a:gd name="T6" fmla="*/ 15 w 18"/>
                    <a:gd name="T7" fmla="*/ 14 h 17"/>
                    <a:gd name="T8" fmla="*/ 4 w 18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15"/>
                      </a:moveTo>
                      <a:cubicBezTo>
                        <a:pt x="1" y="12"/>
                        <a:pt x="0" y="8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5"/>
                        <a:pt x="18" y="10"/>
                        <a:pt x="15" y="14"/>
                      </a:cubicBezTo>
                      <a:cubicBezTo>
                        <a:pt x="13" y="17"/>
                        <a:pt x="8" y="17"/>
                        <a:pt x="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149"/>
                <p:cNvSpPr>
                  <a:spLocks/>
                </p:cNvSpPr>
                <p:nvPr/>
              </p:nvSpPr>
              <p:spPr bwMode="auto">
                <a:xfrm>
                  <a:off x="2539" y="1029"/>
                  <a:ext cx="174" cy="102"/>
                </a:xfrm>
                <a:custGeom>
                  <a:avLst/>
                  <a:gdLst>
                    <a:gd name="T0" fmla="*/ 6 w 73"/>
                    <a:gd name="T1" fmla="*/ 42 h 43"/>
                    <a:gd name="T2" fmla="*/ 68 w 73"/>
                    <a:gd name="T3" fmla="*/ 9 h 43"/>
                    <a:gd name="T4" fmla="*/ 70 w 73"/>
                    <a:gd name="T5" fmla="*/ 7 h 43"/>
                    <a:gd name="T6" fmla="*/ 1 w 73"/>
                    <a:gd name="T7" fmla="*/ 41 h 43"/>
                    <a:gd name="T8" fmla="*/ 6 w 7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3">
                      <a:moveTo>
                        <a:pt x="6" y="42"/>
                      </a:moveTo>
                      <a:cubicBezTo>
                        <a:pt x="17" y="17"/>
                        <a:pt x="40" y="2"/>
                        <a:pt x="68" y="9"/>
                      </a:cubicBezTo>
                      <a:cubicBezTo>
                        <a:pt x="70" y="9"/>
                        <a:pt x="73" y="8"/>
                        <a:pt x="70" y="7"/>
                      </a:cubicBezTo>
                      <a:cubicBezTo>
                        <a:pt x="40" y="0"/>
                        <a:pt x="14" y="13"/>
                        <a:pt x="1" y="41"/>
                      </a:cubicBezTo>
                      <a:cubicBezTo>
                        <a:pt x="0" y="42"/>
                        <a:pt x="5" y="43"/>
                        <a:pt x="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150"/>
                <p:cNvSpPr>
                  <a:spLocks/>
                </p:cNvSpPr>
                <p:nvPr/>
              </p:nvSpPr>
              <p:spPr bwMode="auto">
                <a:xfrm>
                  <a:off x="2589" y="982"/>
                  <a:ext cx="83" cy="159"/>
                </a:xfrm>
                <a:custGeom>
                  <a:avLst/>
                  <a:gdLst>
                    <a:gd name="T0" fmla="*/ 7 w 35"/>
                    <a:gd name="T1" fmla="*/ 1 h 67"/>
                    <a:gd name="T2" fmla="*/ 29 w 35"/>
                    <a:gd name="T3" fmla="*/ 66 h 67"/>
                    <a:gd name="T4" fmla="*/ 33 w 35"/>
                    <a:gd name="T5" fmla="*/ 66 h 67"/>
                    <a:gd name="T6" fmla="*/ 12 w 35"/>
                    <a:gd name="T7" fmla="*/ 2 h 67"/>
                    <a:gd name="T8" fmla="*/ 7 w 35"/>
                    <a:gd name="T9" fmla="*/ 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67">
                      <a:moveTo>
                        <a:pt x="7" y="1"/>
                      </a:moveTo>
                      <a:cubicBezTo>
                        <a:pt x="0" y="27"/>
                        <a:pt x="7" y="51"/>
                        <a:pt x="29" y="66"/>
                      </a:cubicBezTo>
                      <a:cubicBezTo>
                        <a:pt x="30" y="67"/>
                        <a:pt x="35" y="67"/>
                        <a:pt x="33" y="66"/>
                      </a:cubicBezTo>
                      <a:cubicBezTo>
                        <a:pt x="11" y="51"/>
                        <a:pt x="5" y="27"/>
                        <a:pt x="12" y="2"/>
                      </a:cubicBezTo>
                      <a:cubicBezTo>
                        <a:pt x="13" y="1"/>
                        <a:pt x="8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151"/>
                <p:cNvSpPr>
                  <a:spLocks/>
                </p:cNvSpPr>
                <p:nvPr/>
              </p:nvSpPr>
              <p:spPr bwMode="auto">
                <a:xfrm>
                  <a:off x="2523" y="1048"/>
                  <a:ext cx="178" cy="45"/>
                </a:xfrm>
                <a:custGeom>
                  <a:avLst/>
                  <a:gdLst>
                    <a:gd name="T0" fmla="*/ 4 w 75"/>
                    <a:gd name="T1" fmla="*/ 6 h 19"/>
                    <a:gd name="T2" fmla="*/ 69 w 75"/>
                    <a:gd name="T3" fmla="*/ 19 h 19"/>
                    <a:gd name="T4" fmla="*/ 74 w 75"/>
                    <a:gd name="T5" fmla="*/ 17 h 19"/>
                    <a:gd name="T6" fmla="*/ 3 w 75"/>
                    <a:gd name="T7" fmla="*/ 4 h 19"/>
                    <a:gd name="T8" fmla="*/ 4 w 75"/>
                    <a:gd name="T9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4" y="6"/>
                      </a:moveTo>
                      <a:cubicBezTo>
                        <a:pt x="26" y="2"/>
                        <a:pt x="51" y="9"/>
                        <a:pt x="69" y="19"/>
                      </a:cubicBezTo>
                      <a:cubicBezTo>
                        <a:pt x="71" y="19"/>
                        <a:pt x="75" y="18"/>
                        <a:pt x="74" y="17"/>
                      </a:cubicBezTo>
                      <a:cubicBezTo>
                        <a:pt x="53" y="6"/>
                        <a:pt x="26" y="0"/>
                        <a:pt x="3" y="4"/>
                      </a:cubicBezTo>
                      <a:cubicBezTo>
                        <a:pt x="0" y="5"/>
                        <a:pt x="2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152"/>
                <p:cNvSpPr>
                  <a:spLocks/>
                </p:cNvSpPr>
                <p:nvPr/>
              </p:nvSpPr>
              <p:spPr bwMode="auto">
                <a:xfrm>
                  <a:off x="2585" y="998"/>
                  <a:ext cx="90" cy="152"/>
                </a:xfrm>
                <a:custGeom>
                  <a:avLst/>
                  <a:gdLst>
                    <a:gd name="T0" fmla="*/ 32 w 38"/>
                    <a:gd name="T1" fmla="*/ 1 h 64"/>
                    <a:gd name="T2" fmla="*/ 5 w 38"/>
                    <a:gd name="T3" fmla="*/ 63 h 64"/>
                    <a:gd name="T4" fmla="*/ 10 w 38"/>
                    <a:gd name="T5" fmla="*/ 62 h 64"/>
                    <a:gd name="T6" fmla="*/ 36 w 38"/>
                    <a:gd name="T7" fmla="*/ 1 h 64"/>
                    <a:gd name="T8" fmla="*/ 32 w 38"/>
                    <a:gd name="T9" fmla="*/ 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4">
                      <a:moveTo>
                        <a:pt x="32" y="1"/>
                      </a:moveTo>
                      <a:cubicBezTo>
                        <a:pt x="12" y="15"/>
                        <a:pt x="0" y="38"/>
                        <a:pt x="5" y="63"/>
                      </a:cubicBezTo>
                      <a:cubicBezTo>
                        <a:pt x="6" y="64"/>
                        <a:pt x="11" y="64"/>
                        <a:pt x="10" y="62"/>
                      </a:cubicBezTo>
                      <a:cubicBezTo>
                        <a:pt x="5" y="38"/>
                        <a:pt x="16" y="15"/>
                        <a:pt x="36" y="1"/>
                      </a:cubicBezTo>
                      <a:cubicBezTo>
                        <a:pt x="38" y="0"/>
                        <a:pt x="33" y="0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153"/>
                <p:cNvSpPr>
                  <a:spLocks/>
                </p:cNvSpPr>
                <p:nvPr/>
              </p:nvSpPr>
              <p:spPr bwMode="auto">
                <a:xfrm>
                  <a:off x="2236" y="479"/>
                  <a:ext cx="375" cy="581"/>
                </a:xfrm>
                <a:custGeom>
                  <a:avLst/>
                  <a:gdLst>
                    <a:gd name="T0" fmla="*/ 157 w 158"/>
                    <a:gd name="T1" fmla="*/ 243 h 245"/>
                    <a:gd name="T2" fmla="*/ 5 w 158"/>
                    <a:gd name="T3" fmla="*/ 1 h 245"/>
                    <a:gd name="T4" fmla="*/ 1 w 158"/>
                    <a:gd name="T5" fmla="*/ 2 h 245"/>
                    <a:gd name="T6" fmla="*/ 153 w 158"/>
                    <a:gd name="T7" fmla="*/ 244 h 245"/>
                    <a:gd name="T8" fmla="*/ 157 w 158"/>
                    <a:gd name="T9" fmla="*/ 243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245">
                      <a:moveTo>
                        <a:pt x="157" y="243"/>
                      </a:moveTo>
                      <a:cubicBezTo>
                        <a:pt x="106" y="163"/>
                        <a:pt x="53" y="83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48" y="84"/>
                        <a:pt x="101" y="164"/>
                        <a:pt x="153" y="244"/>
                      </a:cubicBezTo>
                      <a:cubicBezTo>
                        <a:pt x="153" y="245"/>
                        <a:pt x="158" y="244"/>
                        <a:pt x="157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154"/>
                <p:cNvSpPr>
                  <a:spLocks/>
                </p:cNvSpPr>
                <p:nvPr/>
              </p:nvSpPr>
              <p:spPr bwMode="auto">
                <a:xfrm>
                  <a:off x="2592" y="1046"/>
                  <a:ext cx="40" cy="40"/>
                </a:xfrm>
                <a:custGeom>
                  <a:avLst/>
                  <a:gdLst>
                    <a:gd name="T0" fmla="*/ 2 w 17"/>
                    <a:gd name="T1" fmla="*/ 12 h 17"/>
                    <a:gd name="T2" fmla="*/ 4 w 17"/>
                    <a:gd name="T3" fmla="*/ 2 h 17"/>
                    <a:gd name="T4" fmla="*/ 15 w 17"/>
                    <a:gd name="T5" fmla="*/ 5 h 17"/>
                    <a:gd name="T6" fmla="*/ 12 w 17"/>
                    <a:gd name="T7" fmla="*/ 15 h 17"/>
                    <a:gd name="T8" fmla="*/ 2 w 17"/>
                    <a:gd name="T9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2" y="12"/>
                      </a:moveTo>
                      <a:cubicBezTo>
                        <a:pt x="0" y="9"/>
                        <a:pt x="1" y="4"/>
                        <a:pt x="4" y="2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7" y="8"/>
                        <a:pt x="16" y="13"/>
                        <a:pt x="12" y="15"/>
                      </a:cubicBezTo>
                      <a:cubicBezTo>
                        <a:pt x="9" y="17"/>
                        <a:pt x="4" y="16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155"/>
                <p:cNvSpPr>
                  <a:spLocks/>
                </p:cNvSpPr>
                <p:nvPr/>
              </p:nvSpPr>
              <p:spPr bwMode="auto">
                <a:xfrm>
                  <a:off x="2285" y="1153"/>
                  <a:ext cx="193" cy="64"/>
                </a:xfrm>
                <a:custGeom>
                  <a:avLst/>
                  <a:gdLst>
                    <a:gd name="T0" fmla="*/ 6 w 81"/>
                    <a:gd name="T1" fmla="*/ 26 h 27"/>
                    <a:gd name="T2" fmla="*/ 75 w 81"/>
                    <a:gd name="T3" fmla="*/ 18 h 27"/>
                    <a:gd name="T4" fmla="*/ 79 w 81"/>
                    <a:gd name="T5" fmla="*/ 17 h 27"/>
                    <a:gd name="T6" fmla="*/ 1 w 81"/>
                    <a:gd name="T7" fmla="*/ 25 h 27"/>
                    <a:gd name="T8" fmla="*/ 6 w 81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7">
                      <a:moveTo>
                        <a:pt x="6" y="26"/>
                      </a:moveTo>
                      <a:cubicBezTo>
                        <a:pt x="26" y="7"/>
                        <a:pt x="51" y="2"/>
                        <a:pt x="75" y="18"/>
                      </a:cubicBezTo>
                      <a:cubicBezTo>
                        <a:pt x="76" y="19"/>
                        <a:pt x="81" y="19"/>
                        <a:pt x="79" y="17"/>
                      </a:cubicBezTo>
                      <a:cubicBezTo>
                        <a:pt x="53" y="0"/>
                        <a:pt x="23" y="4"/>
                        <a:pt x="1" y="25"/>
                      </a:cubicBezTo>
                      <a:cubicBezTo>
                        <a:pt x="0" y="26"/>
                        <a:pt x="5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156"/>
                <p:cNvSpPr>
                  <a:spLocks/>
                </p:cNvSpPr>
                <p:nvPr/>
              </p:nvSpPr>
              <p:spPr bwMode="auto">
                <a:xfrm>
                  <a:off x="2357" y="1100"/>
                  <a:ext cx="57" cy="169"/>
                </a:xfrm>
                <a:custGeom>
                  <a:avLst/>
                  <a:gdLst>
                    <a:gd name="T0" fmla="*/ 18 w 24"/>
                    <a:gd name="T1" fmla="*/ 1 h 71"/>
                    <a:gd name="T2" fmla="*/ 16 w 24"/>
                    <a:gd name="T3" fmla="*/ 69 h 71"/>
                    <a:gd name="T4" fmla="*/ 20 w 24"/>
                    <a:gd name="T5" fmla="*/ 69 h 71"/>
                    <a:gd name="T6" fmla="*/ 23 w 24"/>
                    <a:gd name="T7" fmla="*/ 2 h 71"/>
                    <a:gd name="T8" fmla="*/ 18 w 24"/>
                    <a:gd name="T9" fmla="*/ 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71">
                      <a:moveTo>
                        <a:pt x="18" y="1"/>
                      </a:moveTo>
                      <a:cubicBezTo>
                        <a:pt x="2" y="22"/>
                        <a:pt x="0" y="47"/>
                        <a:pt x="16" y="69"/>
                      </a:cubicBezTo>
                      <a:cubicBezTo>
                        <a:pt x="16" y="70"/>
                        <a:pt x="21" y="71"/>
                        <a:pt x="20" y="69"/>
                      </a:cubicBezTo>
                      <a:cubicBezTo>
                        <a:pt x="5" y="47"/>
                        <a:pt x="7" y="23"/>
                        <a:pt x="23" y="2"/>
                      </a:cubicBezTo>
                      <a:cubicBezTo>
                        <a:pt x="24" y="1"/>
                        <a:pt x="19" y="0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157"/>
                <p:cNvSpPr>
                  <a:spLocks/>
                </p:cNvSpPr>
                <p:nvPr/>
              </p:nvSpPr>
              <p:spPr bwMode="auto">
                <a:xfrm>
                  <a:off x="2293" y="1143"/>
                  <a:ext cx="159" cy="93"/>
                </a:xfrm>
                <a:custGeom>
                  <a:avLst/>
                  <a:gdLst>
                    <a:gd name="T0" fmla="*/ 3 w 67"/>
                    <a:gd name="T1" fmla="*/ 2 h 39"/>
                    <a:gd name="T2" fmla="*/ 61 w 67"/>
                    <a:gd name="T3" fmla="*/ 37 h 39"/>
                    <a:gd name="T4" fmla="*/ 66 w 67"/>
                    <a:gd name="T5" fmla="*/ 36 h 39"/>
                    <a:gd name="T6" fmla="*/ 5 w 67"/>
                    <a:gd name="T7" fmla="*/ 0 h 39"/>
                    <a:gd name="T8" fmla="*/ 3 w 67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9">
                      <a:moveTo>
                        <a:pt x="3" y="2"/>
                      </a:moveTo>
                      <a:cubicBezTo>
                        <a:pt x="25" y="6"/>
                        <a:pt x="47" y="21"/>
                        <a:pt x="61" y="37"/>
                      </a:cubicBezTo>
                      <a:cubicBezTo>
                        <a:pt x="62" y="39"/>
                        <a:pt x="67" y="37"/>
                        <a:pt x="66" y="36"/>
                      </a:cubicBezTo>
                      <a:cubicBezTo>
                        <a:pt x="51" y="19"/>
                        <a:pt x="28" y="4"/>
                        <a:pt x="5" y="0"/>
                      </a:cubicBezTo>
                      <a:cubicBezTo>
                        <a:pt x="4" y="0"/>
                        <a:pt x="0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158"/>
                <p:cNvSpPr>
                  <a:spLocks/>
                </p:cNvSpPr>
                <p:nvPr/>
              </p:nvSpPr>
              <p:spPr bwMode="auto">
                <a:xfrm>
                  <a:off x="2333" y="1134"/>
                  <a:ext cx="128" cy="120"/>
                </a:xfrm>
                <a:custGeom>
                  <a:avLst/>
                  <a:gdLst>
                    <a:gd name="T0" fmla="*/ 48 w 54"/>
                    <a:gd name="T1" fmla="*/ 1 h 51"/>
                    <a:gd name="T2" fmla="*/ 0 w 54"/>
                    <a:gd name="T3" fmla="*/ 50 h 51"/>
                    <a:gd name="T4" fmla="*/ 5 w 54"/>
                    <a:gd name="T5" fmla="*/ 50 h 51"/>
                    <a:gd name="T6" fmla="*/ 50 w 54"/>
                    <a:gd name="T7" fmla="*/ 2 h 51"/>
                    <a:gd name="T8" fmla="*/ 48 w 54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1">
                      <a:moveTo>
                        <a:pt x="48" y="1"/>
                      </a:moveTo>
                      <a:cubicBezTo>
                        <a:pt x="24" y="7"/>
                        <a:pt x="3" y="24"/>
                        <a:pt x="0" y="50"/>
                      </a:cubicBezTo>
                      <a:cubicBezTo>
                        <a:pt x="0" y="51"/>
                        <a:pt x="5" y="51"/>
                        <a:pt x="5" y="50"/>
                      </a:cubicBezTo>
                      <a:cubicBezTo>
                        <a:pt x="8" y="25"/>
                        <a:pt x="27" y="8"/>
                        <a:pt x="50" y="2"/>
                      </a:cubicBezTo>
                      <a:cubicBezTo>
                        <a:pt x="54" y="1"/>
                        <a:pt x="49" y="0"/>
                        <a:pt x="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Freeform 159"/>
                <p:cNvSpPr>
                  <a:spLocks/>
                </p:cNvSpPr>
                <p:nvPr/>
              </p:nvSpPr>
              <p:spPr bwMode="auto">
                <a:xfrm>
                  <a:off x="2228" y="500"/>
                  <a:ext cx="150" cy="669"/>
                </a:xfrm>
                <a:custGeom>
                  <a:avLst/>
                  <a:gdLst>
                    <a:gd name="T0" fmla="*/ 63 w 63"/>
                    <a:gd name="T1" fmla="*/ 280 h 282"/>
                    <a:gd name="T2" fmla="*/ 5 w 63"/>
                    <a:gd name="T3" fmla="*/ 1 h 282"/>
                    <a:gd name="T4" fmla="*/ 0 w 63"/>
                    <a:gd name="T5" fmla="*/ 2 h 282"/>
                    <a:gd name="T6" fmla="*/ 58 w 63"/>
                    <a:gd name="T7" fmla="*/ 281 h 282"/>
                    <a:gd name="T8" fmla="*/ 63 w 63"/>
                    <a:gd name="T9" fmla="*/ 28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82">
                      <a:moveTo>
                        <a:pt x="63" y="280"/>
                      </a:moveTo>
                      <a:cubicBezTo>
                        <a:pt x="43" y="188"/>
                        <a:pt x="21" y="95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16" y="95"/>
                        <a:pt x="38" y="188"/>
                        <a:pt x="58" y="281"/>
                      </a:cubicBezTo>
                      <a:cubicBezTo>
                        <a:pt x="58" y="282"/>
                        <a:pt x="63" y="282"/>
                        <a:pt x="63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160"/>
                <p:cNvSpPr>
                  <a:spLocks/>
                </p:cNvSpPr>
                <p:nvPr/>
              </p:nvSpPr>
              <p:spPr bwMode="auto">
                <a:xfrm>
                  <a:off x="2357" y="1160"/>
                  <a:ext cx="38" cy="38"/>
                </a:xfrm>
                <a:custGeom>
                  <a:avLst/>
                  <a:gdLst>
                    <a:gd name="T0" fmla="*/ 0 w 16"/>
                    <a:gd name="T1" fmla="*/ 9 h 16"/>
                    <a:gd name="T2" fmla="*/ 7 w 16"/>
                    <a:gd name="T3" fmla="*/ 0 h 16"/>
                    <a:gd name="T4" fmla="*/ 16 w 16"/>
                    <a:gd name="T5" fmla="*/ 7 h 16"/>
                    <a:gd name="T6" fmla="*/ 9 w 16"/>
                    <a:gd name="T7" fmla="*/ 16 h 16"/>
                    <a:gd name="T8" fmla="*/ 0 w 16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0" y="9"/>
                      </a:moveTo>
                      <a:cubicBezTo>
                        <a:pt x="0" y="5"/>
                        <a:pt x="3" y="1"/>
                        <a:pt x="7" y="0"/>
                      </a:cubicBezTo>
                      <a:cubicBezTo>
                        <a:pt x="11" y="0"/>
                        <a:pt x="15" y="3"/>
                        <a:pt x="16" y="7"/>
                      </a:cubicBezTo>
                      <a:cubicBezTo>
                        <a:pt x="16" y="11"/>
                        <a:pt x="13" y="15"/>
                        <a:pt x="9" y="16"/>
                      </a:cubicBezTo>
                      <a:cubicBezTo>
                        <a:pt x="5" y="16"/>
                        <a:pt x="1" y="1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161"/>
                <p:cNvSpPr>
                  <a:spLocks/>
                </p:cNvSpPr>
                <p:nvPr/>
              </p:nvSpPr>
              <p:spPr bwMode="auto">
                <a:xfrm>
                  <a:off x="2041" y="1155"/>
                  <a:ext cx="187" cy="76"/>
                </a:xfrm>
                <a:custGeom>
                  <a:avLst/>
                  <a:gdLst>
                    <a:gd name="T0" fmla="*/ 6 w 79"/>
                    <a:gd name="T1" fmla="*/ 14 h 32"/>
                    <a:gd name="T2" fmla="*/ 73 w 79"/>
                    <a:gd name="T3" fmla="*/ 31 h 32"/>
                    <a:gd name="T4" fmla="*/ 78 w 79"/>
                    <a:gd name="T5" fmla="*/ 31 h 32"/>
                    <a:gd name="T6" fmla="*/ 2 w 79"/>
                    <a:gd name="T7" fmla="*/ 12 h 32"/>
                    <a:gd name="T8" fmla="*/ 6 w 79"/>
                    <a:gd name="T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2">
                      <a:moveTo>
                        <a:pt x="6" y="14"/>
                      </a:moveTo>
                      <a:cubicBezTo>
                        <a:pt x="32" y="3"/>
                        <a:pt x="57" y="8"/>
                        <a:pt x="73" y="31"/>
                      </a:cubicBezTo>
                      <a:cubicBezTo>
                        <a:pt x="74" y="32"/>
                        <a:pt x="79" y="32"/>
                        <a:pt x="78" y="31"/>
                      </a:cubicBezTo>
                      <a:cubicBezTo>
                        <a:pt x="60" y="6"/>
                        <a:pt x="30" y="0"/>
                        <a:pt x="2" y="12"/>
                      </a:cubicBezTo>
                      <a:cubicBezTo>
                        <a:pt x="0" y="13"/>
                        <a:pt x="5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162"/>
                <p:cNvSpPr>
                  <a:spLocks/>
                </p:cNvSpPr>
                <p:nvPr/>
              </p:nvSpPr>
              <p:spPr bwMode="auto">
                <a:xfrm>
                  <a:off x="2110" y="1119"/>
                  <a:ext cx="92" cy="154"/>
                </a:xfrm>
                <a:custGeom>
                  <a:avLst/>
                  <a:gdLst>
                    <a:gd name="T0" fmla="*/ 33 w 39"/>
                    <a:gd name="T1" fmla="*/ 1 h 65"/>
                    <a:gd name="T2" fmla="*/ 7 w 39"/>
                    <a:gd name="T3" fmla="*/ 63 h 65"/>
                    <a:gd name="T4" fmla="*/ 12 w 39"/>
                    <a:gd name="T5" fmla="*/ 64 h 65"/>
                    <a:gd name="T6" fmla="*/ 38 w 39"/>
                    <a:gd name="T7" fmla="*/ 2 h 65"/>
                    <a:gd name="T8" fmla="*/ 33 w 3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5">
                      <a:moveTo>
                        <a:pt x="33" y="1"/>
                      </a:moveTo>
                      <a:cubicBezTo>
                        <a:pt x="10" y="15"/>
                        <a:pt x="0" y="37"/>
                        <a:pt x="7" y="63"/>
                      </a:cubicBezTo>
                      <a:cubicBezTo>
                        <a:pt x="7" y="65"/>
                        <a:pt x="12" y="65"/>
                        <a:pt x="12" y="64"/>
                      </a:cubicBezTo>
                      <a:cubicBezTo>
                        <a:pt x="5" y="38"/>
                        <a:pt x="15" y="16"/>
                        <a:pt x="38" y="2"/>
                      </a:cubicBezTo>
                      <a:cubicBezTo>
                        <a:pt x="39" y="2"/>
                        <a:pt x="34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Freeform 163"/>
                <p:cNvSpPr>
                  <a:spLocks/>
                </p:cNvSpPr>
                <p:nvPr/>
              </p:nvSpPr>
              <p:spPr bwMode="auto">
                <a:xfrm>
                  <a:off x="2074" y="1122"/>
                  <a:ext cx="116" cy="137"/>
                </a:xfrm>
                <a:custGeom>
                  <a:avLst/>
                  <a:gdLst>
                    <a:gd name="T0" fmla="*/ 2 w 49"/>
                    <a:gd name="T1" fmla="*/ 2 h 58"/>
                    <a:gd name="T2" fmla="*/ 44 w 49"/>
                    <a:gd name="T3" fmla="*/ 56 h 58"/>
                    <a:gd name="T4" fmla="*/ 49 w 49"/>
                    <a:gd name="T5" fmla="*/ 56 h 58"/>
                    <a:gd name="T6" fmla="*/ 6 w 49"/>
                    <a:gd name="T7" fmla="*/ 1 h 58"/>
                    <a:gd name="T8" fmla="*/ 2 w 49"/>
                    <a:gd name="T9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58">
                      <a:moveTo>
                        <a:pt x="2" y="2"/>
                      </a:moveTo>
                      <a:cubicBezTo>
                        <a:pt x="21" y="13"/>
                        <a:pt x="37" y="36"/>
                        <a:pt x="44" y="56"/>
                      </a:cubicBezTo>
                      <a:cubicBezTo>
                        <a:pt x="45" y="58"/>
                        <a:pt x="49" y="57"/>
                        <a:pt x="49" y="56"/>
                      </a:cubicBezTo>
                      <a:cubicBezTo>
                        <a:pt x="41" y="35"/>
                        <a:pt x="26" y="12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164"/>
                <p:cNvSpPr>
                  <a:spLocks/>
                </p:cNvSpPr>
                <p:nvPr/>
              </p:nvSpPr>
              <p:spPr bwMode="auto">
                <a:xfrm>
                  <a:off x="2074" y="1160"/>
                  <a:ext cx="159" cy="80"/>
                </a:xfrm>
                <a:custGeom>
                  <a:avLst/>
                  <a:gdLst>
                    <a:gd name="T0" fmla="*/ 64 w 67"/>
                    <a:gd name="T1" fmla="*/ 3 h 34"/>
                    <a:gd name="T2" fmla="*/ 0 w 67"/>
                    <a:gd name="T3" fmla="*/ 33 h 34"/>
                    <a:gd name="T4" fmla="*/ 5 w 67"/>
                    <a:gd name="T5" fmla="*/ 33 h 34"/>
                    <a:gd name="T6" fmla="*/ 62 w 67"/>
                    <a:gd name="T7" fmla="*/ 5 h 34"/>
                    <a:gd name="T8" fmla="*/ 64 w 67"/>
                    <a:gd name="T9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4">
                      <a:moveTo>
                        <a:pt x="64" y="3"/>
                      </a:moveTo>
                      <a:cubicBezTo>
                        <a:pt x="38" y="0"/>
                        <a:pt x="13" y="9"/>
                        <a:pt x="0" y="33"/>
                      </a:cubicBezTo>
                      <a:cubicBezTo>
                        <a:pt x="0" y="34"/>
                        <a:pt x="4" y="34"/>
                        <a:pt x="5" y="33"/>
                      </a:cubicBezTo>
                      <a:cubicBezTo>
                        <a:pt x="16" y="12"/>
                        <a:pt x="39" y="2"/>
                        <a:pt x="62" y="5"/>
                      </a:cubicBezTo>
                      <a:cubicBezTo>
                        <a:pt x="65" y="5"/>
                        <a:pt x="67" y="3"/>
                        <a:pt x="6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165"/>
                <p:cNvSpPr>
                  <a:spLocks/>
                </p:cNvSpPr>
                <p:nvPr/>
              </p:nvSpPr>
              <p:spPr bwMode="auto">
                <a:xfrm>
                  <a:off x="2133" y="498"/>
                  <a:ext cx="117" cy="673"/>
                </a:xfrm>
                <a:custGeom>
                  <a:avLst/>
                  <a:gdLst>
                    <a:gd name="T0" fmla="*/ 6 w 49"/>
                    <a:gd name="T1" fmla="*/ 283 h 284"/>
                    <a:gd name="T2" fmla="*/ 49 w 49"/>
                    <a:gd name="T3" fmla="*/ 1 h 284"/>
                    <a:gd name="T4" fmla="*/ 44 w 49"/>
                    <a:gd name="T5" fmla="*/ 1 h 284"/>
                    <a:gd name="T6" fmla="*/ 1 w 49"/>
                    <a:gd name="T7" fmla="*/ 283 h 284"/>
                    <a:gd name="T8" fmla="*/ 6 w 49"/>
                    <a:gd name="T9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84">
                      <a:moveTo>
                        <a:pt x="6" y="283"/>
                      </a:moveTo>
                      <a:cubicBezTo>
                        <a:pt x="19" y="189"/>
                        <a:pt x="31" y="94"/>
                        <a:pt x="49" y="1"/>
                      </a:cubicBezTo>
                      <a:cubicBezTo>
                        <a:pt x="49" y="0"/>
                        <a:pt x="44" y="0"/>
                        <a:pt x="44" y="1"/>
                      </a:cubicBezTo>
                      <a:cubicBezTo>
                        <a:pt x="26" y="95"/>
                        <a:pt x="14" y="189"/>
                        <a:pt x="1" y="283"/>
                      </a:cubicBezTo>
                      <a:cubicBezTo>
                        <a:pt x="0" y="284"/>
                        <a:pt x="5" y="284"/>
                        <a:pt x="6" y="2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166"/>
                <p:cNvSpPr>
                  <a:spLocks/>
                </p:cNvSpPr>
                <p:nvPr/>
              </p:nvSpPr>
              <p:spPr bwMode="auto">
                <a:xfrm>
                  <a:off x="2119" y="1162"/>
                  <a:ext cx="41" cy="40"/>
                </a:xfrm>
                <a:custGeom>
                  <a:avLst/>
                  <a:gdLst>
                    <a:gd name="T0" fmla="*/ 1 w 17"/>
                    <a:gd name="T1" fmla="*/ 7 h 17"/>
                    <a:gd name="T2" fmla="*/ 10 w 17"/>
                    <a:gd name="T3" fmla="*/ 1 h 17"/>
                    <a:gd name="T4" fmla="*/ 16 w 17"/>
                    <a:gd name="T5" fmla="*/ 10 h 17"/>
                    <a:gd name="T6" fmla="*/ 7 w 17"/>
                    <a:gd name="T7" fmla="*/ 16 h 17"/>
                    <a:gd name="T8" fmla="*/ 1 w 17"/>
                    <a:gd name="T9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" y="7"/>
                      </a:move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4" y="2"/>
                        <a:pt x="17" y="6"/>
                        <a:pt x="16" y="10"/>
                      </a:cubicBezTo>
                      <a:cubicBezTo>
                        <a:pt x="15" y="14"/>
                        <a:pt x="11" y="17"/>
                        <a:pt x="7" y="16"/>
                      </a:cubicBezTo>
                      <a:cubicBezTo>
                        <a:pt x="3" y="15"/>
                        <a:pt x="0" y="11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167"/>
                <p:cNvSpPr>
                  <a:spLocks/>
                </p:cNvSpPr>
                <p:nvPr/>
              </p:nvSpPr>
              <p:spPr bwMode="auto">
                <a:xfrm>
                  <a:off x="1806" y="1067"/>
                  <a:ext cx="159" cy="112"/>
                </a:xfrm>
                <a:custGeom>
                  <a:avLst/>
                  <a:gdLst>
                    <a:gd name="T0" fmla="*/ 5 w 67"/>
                    <a:gd name="T1" fmla="*/ 4 h 47"/>
                    <a:gd name="T2" fmla="*/ 62 w 67"/>
                    <a:gd name="T3" fmla="*/ 45 h 47"/>
                    <a:gd name="T4" fmla="*/ 67 w 67"/>
                    <a:gd name="T5" fmla="*/ 45 h 47"/>
                    <a:gd name="T6" fmla="*/ 3 w 67"/>
                    <a:gd name="T7" fmla="*/ 2 h 47"/>
                    <a:gd name="T8" fmla="*/ 5 w 67"/>
                    <a:gd name="T9" fmla="*/ 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7">
                      <a:moveTo>
                        <a:pt x="5" y="4"/>
                      </a:moveTo>
                      <a:cubicBezTo>
                        <a:pt x="33" y="2"/>
                        <a:pt x="55" y="18"/>
                        <a:pt x="62" y="45"/>
                      </a:cubicBezTo>
                      <a:cubicBezTo>
                        <a:pt x="62" y="47"/>
                        <a:pt x="67" y="47"/>
                        <a:pt x="67" y="45"/>
                      </a:cubicBezTo>
                      <a:cubicBezTo>
                        <a:pt x="60" y="15"/>
                        <a:pt x="33" y="0"/>
                        <a:pt x="3" y="2"/>
                      </a:cubicBezTo>
                      <a:cubicBezTo>
                        <a:pt x="0" y="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168"/>
                <p:cNvSpPr>
                  <a:spLocks/>
                </p:cNvSpPr>
                <p:nvPr/>
              </p:nvSpPr>
              <p:spPr bwMode="auto">
                <a:xfrm>
                  <a:off x="1856" y="1062"/>
                  <a:ext cx="126" cy="124"/>
                </a:xfrm>
                <a:custGeom>
                  <a:avLst/>
                  <a:gdLst>
                    <a:gd name="T0" fmla="*/ 48 w 53"/>
                    <a:gd name="T1" fmla="*/ 0 h 52"/>
                    <a:gd name="T2" fmla="*/ 0 w 53"/>
                    <a:gd name="T3" fmla="*/ 50 h 52"/>
                    <a:gd name="T4" fmla="*/ 5 w 53"/>
                    <a:gd name="T5" fmla="*/ 51 h 52"/>
                    <a:gd name="T6" fmla="*/ 51 w 53"/>
                    <a:gd name="T7" fmla="*/ 2 h 52"/>
                    <a:gd name="T8" fmla="*/ 48 w 53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2">
                      <a:moveTo>
                        <a:pt x="48" y="0"/>
                      </a:moveTo>
                      <a:cubicBezTo>
                        <a:pt x="21" y="5"/>
                        <a:pt x="3" y="23"/>
                        <a:pt x="0" y="50"/>
                      </a:cubicBezTo>
                      <a:cubicBezTo>
                        <a:pt x="0" y="51"/>
                        <a:pt x="5" y="52"/>
                        <a:pt x="5" y="51"/>
                      </a:cubicBezTo>
                      <a:cubicBezTo>
                        <a:pt x="7" y="25"/>
                        <a:pt x="25" y="7"/>
                        <a:pt x="51" y="2"/>
                      </a:cubicBezTo>
                      <a:cubicBezTo>
                        <a:pt x="53" y="2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169"/>
                <p:cNvSpPr>
                  <a:spLocks/>
                </p:cNvSpPr>
                <p:nvPr/>
              </p:nvSpPr>
              <p:spPr bwMode="auto">
                <a:xfrm>
                  <a:off x="1860" y="1024"/>
                  <a:ext cx="62" cy="164"/>
                </a:xfrm>
                <a:custGeom>
                  <a:avLst/>
                  <a:gdLst>
                    <a:gd name="T0" fmla="*/ 1 w 26"/>
                    <a:gd name="T1" fmla="*/ 2 h 69"/>
                    <a:gd name="T2" fmla="*/ 21 w 26"/>
                    <a:gd name="T3" fmla="*/ 68 h 69"/>
                    <a:gd name="T4" fmla="*/ 26 w 26"/>
                    <a:gd name="T5" fmla="*/ 68 h 69"/>
                    <a:gd name="T6" fmla="*/ 6 w 26"/>
                    <a:gd name="T7" fmla="*/ 1 h 69"/>
                    <a:gd name="T8" fmla="*/ 1 w 26"/>
                    <a:gd name="T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1" y="2"/>
                      </a:moveTo>
                      <a:cubicBezTo>
                        <a:pt x="15" y="20"/>
                        <a:pt x="21" y="46"/>
                        <a:pt x="21" y="68"/>
                      </a:cubicBezTo>
                      <a:cubicBezTo>
                        <a:pt x="21" y="69"/>
                        <a:pt x="26" y="69"/>
                        <a:pt x="26" y="68"/>
                      </a:cubicBezTo>
                      <a:cubicBezTo>
                        <a:pt x="26" y="45"/>
                        <a:pt x="20" y="19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170"/>
                <p:cNvSpPr>
                  <a:spLocks/>
                </p:cNvSpPr>
                <p:nvPr/>
              </p:nvSpPr>
              <p:spPr bwMode="auto">
                <a:xfrm>
                  <a:off x="1815" y="1091"/>
                  <a:ext cx="178" cy="45"/>
                </a:xfrm>
                <a:custGeom>
                  <a:avLst/>
                  <a:gdLst>
                    <a:gd name="T0" fmla="*/ 73 w 75"/>
                    <a:gd name="T1" fmla="*/ 11 h 19"/>
                    <a:gd name="T2" fmla="*/ 2 w 75"/>
                    <a:gd name="T3" fmla="*/ 17 h 19"/>
                    <a:gd name="T4" fmla="*/ 6 w 75"/>
                    <a:gd name="T5" fmla="*/ 18 h 19"/>
                    <a:gd name="T6" fmla="*/ 69 w 75"/>
                    <a:gd name="T7" fmla="*/ 13 h 19"/>
                    <a:gd name="T8" fmla="*/ 73 w 75"/>
                    <a:gd name="T9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73" y="11"/>
                      </a:moveTo>
                      <a:cubicBezTo>
                        <a:pt x="50" y="0"/>
                        <a:pt x="22" y="0"/>
                        <a:pt x="2" y="17"/>
                      </a:cubicBezTo>
                      <a:cubicBezTo>
                        <a:pt x="0" y="18"/>
                        <a:pt x="5" y="19"/>
                        <a:pt x="6" y="18"/>
                      </a:cubicBezTo>
                      <a:cubicBezTo>
                        <a:pt x="24" y="2"/>
                        <a:pt x="48" y="2"/>
                        <a:pt x="69" y="13"/>
                      </a:cubicBezTo>
                      <a:cubicBezTo>
                        <a:pt x="70" y="13"/>
                        <a:pt x="75" y="12"/>
                        <a:pt x="7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171"/>
                <p:cNvSpPr>
                  <a:spLocks/>
                </p:cNvSpPr>
                <p:nvPr/>
              </p:nvSpPr>
              <p:spPr bwMode="auto">
                <a:xfrm>
                  <a:off x="1898" y="500"/>
                  <a:ext cx="354" cy="593"/>
                </a:xfrm>
                <a:custGeom>
                  <a:avLst/>
                  <a:gdLst>
                    <a:gd name="T0" fmla="*/ 6 w 149"/>
                    <a:gd name="T1" fmla="*/ 249 h 250"/>
                    <a:gd name="T2" fmla="*/ 148 w 149"/>
                    <a:gd name="T3" fmla="*/ 2 h 250"/>
                    <a:gd name="T4" fmla="*/ 143 w 149"/>
                    <a:gd name="T5" fmla="*/ 1 h 250"/>
                    <a:gd name="T6" fmla="*/ 1 w 149"/>
                    <a:gd name="T7" fmla="*/ 249 h 250"/>
                    <a:gd name="T8" fmla="*/ 6 w 149"/>
                    <a:gd name="T9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50">
                      <a:moveTo>
                        <a:pt x="6" y="249"/>
                      </a:moveTo>
                      <a:cubicBezTo>
                        <a:pt x="52" y="166"/>
                        <a:pt x="98" y="82"/>
                        <a:pt x="148" y="2"/>
                      </a:cubicBezTo>
                      <a:cubicBezTo>
                        <a:pt x="149" y="0"/>
                        <a:pt x="144" y="0"/>
                        <a:pt x="143" y="1"/>
                      </a:cubicBezTo>
                      <a:cubicBezTo>
                        <a:pt x="93" y="82"/>
                        <a:pt x="48" y="166"/>
                        <a:pt x="1" y="249"/>
                      </a:cubicBezTo>
                      <a:cubicBezTo>
                        <a:pt x="0" y="250"/>
                        <a:pt x="5" y="250"/>
                        <a:pt x="6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172"/>
                <p:cNvSpPr>
                  <a:spLocks/>
                </p:cNvSpPr>
                <p:nvPr/>
              </p:nvSpPr>
              <p:spPr bwMode="auto">
                <a:xfrm>
                  <a:off x="1879" y="1081"/>
                  <a:ext cx="43" cy="41"/>
                </a:xfrm>
                <a:custGeom>
                  <a:avLst/>
                  <a:gdLst>
                    <a:gd name="T0" fmla="*/ 2 w 18"/>
                    <a:gd name="T1" fmla="*/ 5 h 17"/>
                    <a:gd name="T2" fmla="*/ 13 w 18"/>
                    <a:gd name="T3" fmla="*/ 2 h 17"/>
                    <a:gd name="T4" fmla="*/ 15 w 18"/>
                    <a:gd name="T5" fmla="*/ 13 h 17"/>
                    <a:gd name="T6" fmla="*/ 5 w 18"/>
                    <a:gd name="T7" fmla="*/ 15 h 17"/>
                    <a:gd name="T8" fmla="*/ 2 w 18"/>
                    <a:gd name="T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2" y="5"/>
                      </a:moveTo>
                      <a:cubicBezTo>
                        <a:pt x="5" y="1"/>
                        <a:pt x="9" y="0"/>
                        <a:pt x="13" y="2"/>
                      </a:cubicBezTo>
                      <a:cubicBezTo>
                        <a:pt x="17" y="4"/>
                        <a:pt x="18" y="9"/>
                        <a:pt x="15" y="13"/>
                      </a:cubicBezTo>
                      <a:cubicBezTo>
                        <a:pt x="13" y="16"/>
                        <a:pt x="8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173"/>
                <p:cNvSpPr>
                  <a:spLocks/>
                </p:cNvSpPr>
                <p:nvPr/>
              </p:nvSpPr>
              <p:spPr bwMode="auto">
                <a:xfrm>
                  <a:off x="1621" y="865"/>
                  <a:ext cx="121" cy="155"/>
                </a:xfrm>
                <a:custGeom>
                  <a:avLst/>
                  <a:gdLst>
                    <a:gd name="T0" fmla="*/ 3 w 51"/>
                    <a:gd name="T1" fmla="*/ 2 h 65"/>
                    <a:gd name="T2" fmla="*/ 42 w 51"/>
                    <a:gd name="T3" fmla="*/ 63 h 65"/>
                    <a:gd name="T4" fmla="*/ 47 w 51"/>
                    <a:gd name="T5" fmla="*/ 64 h 65"/>
                    <a:gd name="T6" fmla="*/ 6 w 51"/>
                    <a:gd name="T7" fmla="*/ 0 h 65"/>
                    <a:gd name="T8" fmla="*/ 3 w 51"/>
                    <a:gd name="T9" fmla="*/ 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65">
                      <a:moveTo>
                        <a:pt x="3" y="2"/>
                      </a:moveTo>
                      <a:cubicBezTo>
                        <a:pt x="30" y="11"/>
                        <a:pt x="46" y="34"/>
                        <a:pt x="42" y="63"/>
                      </a:cubicBezTo>
                      <a:cubicBezTo>
                        <a:pt x="41" y="64"/>
                        <a:pt x="46" y="65"/>
                        <a:pt x="47" y="64"/>
                      </a:cubicBezTo>
                      <a:cubicBezTo>
                        <a:pt x="51" y="34"/>
                        <a:pt x="34" y="10"/>
                        <a:pt x="6" y="0"/>
                      </a:cubicBezTo>
                      <a:cubicBezTo>
                        <a:pt x="5" y="0"/>
                        <a:pt x="0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174"/>
                <p:cNvSpPr>
                  <a:spLocks/>
                </p:cNvSpPr>
                <p:nvPr/>
              </p:nvSpPr>
              <p:spPr bwMode="auto">
                <a:xfrm>
                  <a:off x="1625" y="903"/>
                  <a:ext cx="162" cy="86"/>
                </a:xfrm>
                <a:custGeom>
                  <a:avLst/>
                  <a:gdLst>
                    <a:gd name="T0" fmla="*/ 65 w 68"/>
                    <a:gd name="T1" fmla="*/ 6 h 36"/>
                    <a:gd name="T2" fmla="*/ 0 w 68"/>
                    <a:gd name="T3" fmla="*/ 34 h 36"/>
                    <a:gd name="T4" fmla="*/ 5 w 68"/>
                    <a:gd name="T5" fmla="*/ 35 h 36"/>
                    <a:gd name="T6" fmla="*/ 64 w 68"/>
                    <a:gd name="T7" fmla="*/ 8 h 36"/>
                    <a:gd name="T8" fmla="*/ 65 w 68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6">
                      <a:moveTo>
                        <a:pt x="65" y="6"/>
                      </a:moveTo>
                      <a:cubicBezTo>
                        <a:pt x="38" y="0"/>
                        <a:pt x="14" y="9"/>
                        <a:pt x="0" y="34"/>
                      </a:cubicBezTo>
                      <a:cubicBezTo>
                        <a:pt x="0" y="35"/>
                        <a:pt x="4" y="36"/>
                        <a:pt x="5" y="35"/>
                      </a:cubicBezTo>
                      <a:cubicBezTo>
                        <a:pt x="17" y="13"/>
                        <a:pt x="39" y="3"/>
                        <a:pt x="64" y="8"/>
                      </a:cubicBezTo>
                      <a:cubicBezTo>
                        <a:pt x="67" y="9"/>
                        <a:pt x="68" y="7"/>
                        <a:pt x="6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175"/>
                <p:cNvSpPr>
                  <a:spLocks/>
                </p:cNvSpPr>
                <p:nvPr/>
              </p:nvSpPr>
              <p:spPr bwMode="auto">
                <a:xfrm>
                  <a:off x="1675" y="842"/>
                  <a:ext cx="43" cy="171"/>
                </a:xfrm>
                <a:custGeom>
                  <a:avLst/>
                  <a:gdLst>
                    <a:gd name="T0" fmla="*/ 6 w 18"/>
                    <a:gd name="T1" fmla="*/ 2 h 72"/>
                    <a:gd name="T2" fmla="*/ 0 w 18"/>
                    <a:gd name="T3" fmla="*/ 71 h 72"/>
                    <a:gd name="T4" fmla="*/ 5 w 18"/>
                    <a:gd name="T5" fmla="*/ 71 h 72"/>
                    <a:gd name="T6" fmla="*/ 12 w 18"/>
                    <a:gd name="T7" fmla="*/ 2 h 72"/>
                    <a:gd name="T8" fmla="*/ 6 w 18"/>
                    <a:gd name="T9" fmla="*/ 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72">
                      <a:moveTo>
                        <a:pt x="6" y="2"/>
                      </a:moveTo>
                      <a:cubicBezTo>
                        <a:pt x="13" y="24"/>
                        <a:pt x="9" y="50"/>
                        <a:pt x="0" y="71"/>
                      </a:cubicBezTo>
                      <a:cubicBezTo>
                        <a:pt x="0" y="72"/>
                        <a:pt x="5" y="72"/>
                        <a:pt x="5" y="71"/>
                      </a:cubicBezTo>
                      <a:cubicBezTo>
                        <a:pt x="14" y="50"/>
                        <a:pt x="18" y="23"/>
                        <a:pt x="12" y="2"/>
                      </a:cubicBezTo>
                      <a:cubicBezTo>
                        <a:pt x="11" y="0"/>
                        <a:pt x="6" y="1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176"/>
                <p:cNvSpPr>
                  <a:spLocks/>
                </p:cNvSpPr>
                <p:nvPr/>
              </p:nvSpPr>
              <p:spPr bwMode="auto">
                <a:xfrm>
                  <a:off x="1606" y="903"/>
                  <a:ext cx="171" cy="74"/>
                </a:xfrm>
                <a:custGeom>
                  <a:avLst/>
                  <a:gdLst>
                    <a:gd name="T0" fmla="*/ 71 w 72"/>
                    <a:gd name="T1" fmla="*/ 29 h 31"/>
                    <a:gd name="T2" fmla="*/ 3 w 72"/>
                    <a:gd name="T3" fmla="*/ 8 h 31"/>
                    <a:gd name="T4" fmla="*/ 6 w 72"/>
                    <a:gd name="T5" fmla="*/ 10 h 31"/>
                    <a:gd name="T6" fmla="*/ 66 w 72"/>
                    <a:gd name="T7" fmla="*/ 30 h 31"/>
                    <a:gd name="T8" fmla="*/ 71 w 72"/>
                    <a:gd name="T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31">
                      <a:moveTo>
                        <a:pt x="71" y="29"/>
                      </a:moveTo>
                      <a:cubicBezTo>
                        <a:pt x="54" y="10"/>
                        <a:pt x="29" y="0"/>
                        <a:pt x="3" y="8"/>
                      </a:cubicBezTo>
                      <a:cubicBezTo>
                        <a:pt x="0" y="10"/>
                        <a:pt x="5" y="11"/>
                        <a:pt x="6" y="10"/>
                      </a:cubicBezTo>
                      <a:cubicBezTo>
                        <a:pt x="29" y="3"/>
                        <a:pt x="51" y="13"/>
                        <a:pt x="66" y="30"/>
                      </a:cubicBezTo>
                      <a:cubicBezTo>
                        <a:pt x="67" y="31"/>
                        <a:pt x="72" y="30"/>
                        <a:pt x="7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177"/>
                <p:cNvSpPr>
                  <a:spLocks/>
                </p:cNvSpPr>
                <p:nvPr/>
              </p:nvSpPr>
              <p:spPr bwMode="auto">
                <a:xfrm>
                  <a:off x="1699" y="500"/>
                  <a:ext cx="553" cy="420"/>
                </a:xfrm>
                <a:custGeom>
                  <a:avLst/>
                  <a:gdLst>
                    <a:gd name="T0" fmla="*/ 6 w 233"/>
                    <a:gd name="T1" fmla="*/ 176 h 177"/>
                    <a:gd name="T2" fmla="*/ 232 w 233"/>
                    <a:gd name="T3" fmla="*/ 2 h 177"/>
                    <a:gd name="T4" fmla="*/ 227 w 233"/>
                    <a:gd name="T5" fmla="*/ 1 h 177"/>
                    <a:gd name="T6" fmla="*/ 2 w 233"/>
                    <a:gd name="T7" fmla="*/ 175 h 177"/>
                    <a:gd name="T8" fmla="*/ 6 w 233"/>
                    <a:gd name="T9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77">
                      <a:moveTo>
                        <a:pt x="6" y="176"/>
                      </a:moveTo>
                      <a:cubicBezTo>
                        <a:pt x="81" y="117"/>
                        <a:pt x="155" y="57"/>
                        <a:pt x="232" y="2"/>
                      </a:cubicBezTo>
                      <a:cubicBezTo>
                        <a:pt x="233" y="1"/>
                        <a:pt x="229" y="0"/>
                        <a:pt x="227" y="1"/>
                      </a:cubicBezTo>
                      <a:cubicBezTo>
                        <a:pt x="150" y="57"/>
                        <a:pt x="76" y="117"/>
                        <a:pt x="2" y="175"/>
                      </a:cubicBezTo>
                      <a:cubicBezTo>
                        <a:pt x="0" y="177"/>
                        <a:pt x="5" y="177"/>
                        <a:pt x="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178"/>
                <p:cNvSpPr>
                  <a:spLocks/>
                </p:cNvSpPr>
                <p:nvPr/>
              </p:nvSpPr>
              <p:spPr bwMode="auto">
                <a:xfrm>
                  <a:off x="1678" y="906"/>
                  <a:ext cx="42" cy="40"/>
                </a:xfrm>
                <a:custGeom>
                  <a:avLst/>
                  <a:gdLst>
                    <a:gd name="T0" fmla="*/ 4 w 18"/>
                    <a:gd name="T1" fmla="*/ 2 h 17"/>
                    <a:gd name="T2" fmla="*/ 15 w 18"/>
                    <a:gd name="T3" fmla="*/ 4 h 17"/>
                    <a:gd name="T4" fmla="*/ 13 w 18"/>
                    <a:gd name="T5" fmla="*/ 15 h 17"/>
                    <a:gd name="T6" fmla="*/ 3 w 18"/>
                    <a:gd name="T7" fmla="*/ 13 h 17"/>
                    <a:gd name="T8" fmla="*/ 4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2"/>
                      </a:moveTo>
                      <a:cubicBezTo>
                        <a:pt x="8" y="0"/>
                        <a:pt x="13" y="1"/>
                        <a:pt x="15" y="4"/>
                      </a:cubicBezTo>
                      <a:cubicBezTo>
                        <a:pt x="18" y="8"/>
                        <a:pt x="17" y="12"/>
                        <a:pt x="13" y="15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179"/>
                <p:cNvSpPr>
                  <a:spLocks/>
                </p:cNvSpPr>
                <p:nvPr/>
              </p:nvSpPr>
              <p:spPr bwMode="auto">
                <a:xfrm>
                  <a:off x="1504" y="583"/>
                  <a:ext cx="79" cy="181"/>
                </a:xfrm>
                <a:custGeom>
                  <a:avLst/>
                  <a:gdLst>
                    <a:gd name="T0" fmla="*/ 1 w 33"/>
                    <a:gd name="T1" fmla="*/ 1 h 76"/>
                    <a:gd name="T2" fmla="*/ 13 w 33"/>
                    <a:gd name="T3" fmla="*/ 73 h 76"/>
                    <a:gd name="T4" fmla="*/ 17 w 33"/>
                    <a:gd name="T5" fmla="*/ 75 h 76"/>
                    <a:gd name="T6" fmla="*/ 6 w 33"/>
                    <a:gd name="T7" fmla="*/ 1 h 76"/>
                    <a:gd name="T8" fmla="*/ 1 w 33"/>
                    <a:gd name="T9" fmla="*/ 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6">
                      <a:moveTo>
                        <a:pt x="1" y="1"/>
                      </a:moveTo>
                      <a:cubicBezTo>
                        <a:pt x="22" y="21"/>
                        <a:pt x="28" y="48"/>
                        <a:pt x="13" y="73"/>
                      </a:cubicBezTo>
                      <a:cubicBezTo>
                        <a:pt x="12" y="75"/>
                        <a:pt x="17" y="76"/>
                        <a:pt x="17" y="75"/>
                      </a:cubicBezTo>
                      <a:cubicBezTo>
                        <a:pt x="33" y="49"/>
                        <a:pt x="27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180"/>
                <p:cNvSpPr>
                  <a:spLocks/>
                </p:cNvSpPr>
                <p:nvPr/>
              </p:nvSpPr>
              <p:spPr bwMode="auto">
                <a:xfrm>
                  <a:off x="1459" y="650"/>
                  <a:ext cx="178" cy="47"/>
                </a:xfrm>
                <a:custGeom>
                  <a:avLst/>
                  <a:gdLst>
                    <a:gd name="T0" fmla="*/ 73 w 75"/>
                    <a:gd name="T1" fmla="*/ 18 h 20"/>
                    <a:gd name="T2" fmla="*/ 1 w 75"/>
                    <a:gd name="T3" fmla="*/ 18 h 20"/>
                    <a:gd name="T4" fmla="*/ 5 w 75"/>
                    <a:gd name="T5" fmla="*/ 19 h 20"/>
                    <a:gd name="T6" fmla="*/ 69 w 75"/>
                    <a:gd name="T7" fmla="*/ 18 h 20"/>
                    <a:gd name="T8" fmla="*/ 73 w 75"/>
                    <a:gd name="T9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0">
                      <a:moveTo>
                        <a:pt x="73" y="18"/>
                      </a:moveTo>
                      <a:cubicBezTo>
                        <a:pt x="50" y="2"/>
                        <a:pt x="23" y="0"/>
                        <a:pt x="1" y="18"/>
                      </a:cubicBezTo>
                      <a:cubicBezTo>
                        <a:pt x="0" y="18"/>
                        <a:pt x="4" y="20"/>
                        <a:pt x="5" y="19"/>
                      </a:cubicBezTo>
                      <a:cubicBezTo>
                        <a:pt x="25" y="4"/>
                        <a:pt x="48" y="4"/>
                        <a:pt x="69" y="18"/>
                      </a:cubicBezTo>
                      <a:cubicBezTo>
                        <a:pt x="70" y="19"/>
                        <a:pt x="75" y="19"/>
                        <a:pt x="7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181"/>
                <p:cNvSpPr>
                  <a:spLocks/>
                </p:cNvSpPr>
                <p:nvPr/>
              </p:nvSpPr>
              <p:spPr bwMode="auto">
                <a:xfrm>
                  <a:off x="1493" y="588"/>
                  <a:ext cx="95" cy="149"/>
                </a:xfrm>
                <a:custGeom>
                  <a:avLst/>
                  <a:gdLst>
                    <a:gd name="T0" fmla="*/ 35 w 40"/>
                    <a:gd name="T1" fmla="*/ 2 h 63"/>
                    <a:gd name="T2" fmla="*/ 2 w 40"/>
                    <a:gd name="T3" fmla="*/ 62 h 63"/>
                    <a:gd name="T4" fmla="*/ 6 w 40"/>
                    <a:gd name="T5" fmla="*/ 62 h 63"/>
                    <a:gd name="T6" fmla="*/ 40 w 40"/>
                    <a:gd name="T7" fmla="*/ 1 h 63"/>
                    <a:gd name="T8" fmla="*/ 35 w 40"/>
                    <a:gd name="T9" fmla="*/ 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3">
                      <a:moveTo>
                        <a:pt x="35" y="2"/>
                      </a:moveTo>
                      <a:cubicBezTo>
                        <a:pt x="32" y="24"/>
                        <a:pt x="18" y="47"/>
                        <a:pt x="2" y="62"/>
                      </a:cubicBezTo>
                      <a:cubicBezTo>
                        <a:pt x="0" y="63"/>
                        <a:pt x="5" y="63"/>
                        <a:pt x="6" y="62"/>
                      </a:cubicBezTo>
                      <a:cubicBezTo>
                        <a:pt x="23" y="47"/>
                        <a:pt x="37" y="24"/>
                        <a:pt x="40" y="1"/>
                      </a:cubicBezTo>
                      <a:cubicBezTo>
                        <a:pt x="40" y="0"/>
                        <a:pt x="35" y="0"/>
                        <a:pt x="3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182"/>
                <p:cNvSpPr>
                  <a:spLocks/>
                </p:cNvSpPr>
                <p:nvPr/>
              </p:nvSpPr>
              <p:spPr bwMode="auto">
                <a:xfrm>
                  <a:off x="1466" y="631"/>
                  <a:ext cx="138" cy="111"/>
                </a:xfrm>
                <a:custGeom>
                  <a:avLst/>
                  <a:gdLst>
                    <a:gd name="T0" fmla="*/ 57 w 58"/>
                    <a:gd name="T1" fmla="*/ 45 h 47"/>
                    <a:gd name="T2" fmla="*/ 5 w 58"/>
                    <a:gd name="T3" fmla="*/ 0 h 47"/>
                    <a:gd name="T4" fmla="*/ 4 w 58"/>
                    <a:gd name="T5" fmla="*/ 2 h 47"/>
                    <a:gd name="T6" fmla="*/ 52 w 58"/>
                    <a:gd name="T7" fmla="*/ 45 h 47"/>
                    <a:gd name="T8" fmla="*/ 57 w 58"/>
                    <a:gd name="T9" fmla="*/ 4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7">
                      <a:moveTo>
                        <a:pt x="57" y="45"/>
                      </a:moveTo>
                      <a:cubicBezTo>
                        <a:pt x="50" y="21"/>
                        <a:pt x="31" y="2"/>
                        <a:pt x="5" y="0"/>
                      </a:cubicBezTo>
                      <a:cubicBezTo>
                        <a:pt x="3" y="0"/>
                        <a:pt x="0" y="2"/>
                        <a:pt x="4" y="2"/>
                      </a:cubicBezTo>
                      <a:cubicBezTo>
                        <a:pt x="28" y="4"/>
                        <a:pt x="45" y="23"/>
                        <a:pt x="52" y="45"/>
                      </a:cubicBezTo>
                      <a:cubicBezTo>
                        <a:pt x="53" y="47"/>
                        <a:pt x="58" y="46"/>
                        <a:pt x="5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183"/>
                <p:cNvSpPr>
                  <a:spLocks/>
                </p:cNvSpPr>
                <p:nvPr/>
              </p:nvSpPr>
              <p:spPr bwMode="auto">
                <a:xfrm>
                  <a:off x="1552" y="491"/>
                  <a:ext cx="676" cy="173"/>
                </a:xfrm>
                <a:custGeom>
                  <a:avLst/>
                  <a:gdLst>
                    <a:gd name="T0" fmla="*/ 6 w 285"/>
                    <a:gd name="T1" fmla="*/ 73 h 73"/>
                    <a:gd name="T2" fmla="*/ 282 w 285"/>
                    <a:gd name="T3" fmla="*/ 2 h 73"/>
                    <a:gd name="T4" fmla="*/ 280 w 285"/>
                    <a:gd name="T5" fmla="*/ 0 h 73"/>
                    <a:gd name="T6" fmla="*/ 4 w 285"/>
                    <a:gd name="T7" fmla="*/ 71 h 73"/>
                    <a:gd name="T8" fmla="*/ 6 w 285"/>
                    <a:gd name="T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3">
                      <a:moveTo>
                        <a:pt x="6" y="73"/>
                      </a:moveTo>
                      <a:cubicBezTo>
                        <a:pt x="98" y="49"/>
                        <a:pt x="189" y="23"/>
                        <a:pt x="282" y="2"/>
                      </a:cubicBezTo>
                      <a:cubicBezTo>
                        <a:pt x="285" y="2"/>
                        <a:pt x="283" y="0"/>
                        <a:pt x="280" y="0"/>
                      </a:cubicBezTo>
                      <a:cubicBezTo>
                        <a:pt x="187" y="21"/>
                        <a:pt x="96" y="47"/>
                        <a:pt x="4" y="71"/>
                      </a:cubicBezTo>
                      <a:cubicBezTo>
                        <a:pt x="0" y="72"/>
                        <a:pt x="5" y="73"/>
                        <a:pt x="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184"/>
                <p:cNvSpPr>
                  <a:spLocks/>
                </p:cNvSpPr>
                <p:nvPr/>
              </p:nvSpPr>
              <p:spPr bwMode="auto">
                <a:xfrm>
                  <a:off x="1531" y="647"/>
                  <a:ext cx="40" cy="38"/>
                </a:xfrm>
                <a:custGeom>
                  <a:avLst/>
                  <a:gdLst>
                    <a:gd name="T0" fmla="*/ 7 w 17"/>
                    <a:gd name="T1" fmla="*/ 0 h 16"/>
                    <a:gd name="T2" fmla="*/ 16 w 17"/>
                    <a:gd name="T3" fmla="*/ 6 h 16"/>
                    <a:gd name="T4" fmla="*/ 10 w 17"/>
                    <a:gd name="T5" fmla="*/ 15 h 16"/>
                    <a:gd name="T6" fmla="*/ 1 w 17"/>
                    <a:gd name="T7" fmla="*/ 10 h 16"/>
                    <a:gd name="T8" fmla="*/ 7 w 17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7" y="0"/>
                      </a:moveTo>
                      <a:cubicBezTo>
                        <a:pt x="11" y="0"/>
                        <a:pt x="15" y="2"/>
                        <a:pt x="16" y="6"/>
                      </a:cubicBezTo>
                      <a:cubicBezTo>
                        <a:pt x="17" y="10"/>
                        <a:pt x="14" y="14"/>
                        <a:pt x="10" y="15"/>
                      </a:cubicBezTo>
                      <a:cubicBezTo>
                        <a:pt x="6" y="16"/>
                        <a:pt x="2" y="14"/>
                        <a:pt x="1" y="10"/>
                      </a:cubicBezTo>
                      <a:cubicBezTo>
                        <a:pt x="0" y="5"/>
                        <a:pt x="3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Freeform 185"/>
                <p:cNvSpPr>
                  <a:spLocks/>
                </p:cNvSpPr>
                <p:nvPr/>
              </p:nvSpPr>
              <p:spPr bwMode="auto">
                <a:xfrm>
                  <a:off x="1485" y="339"/>
                  <a:ext cx="79" cy="178"/>
                </a:xfrm>
                <a:custGeom>
                  <a:avLst/>
                  <a:gdLst>
                    <a:gd name="T0" fmla="*/ 16 w 33"/>
                    <a:gd name="T1" fmla="*/ 1 h 75"/>
                    <a:gd name="T2" fmla="*/ 1 w 33"/>
                    <a:gd name="T3" fmla="*/ 73 h 75"/>
                    <a:gd name="T4" fmla="*/ 6 w 33"/>
                    <a:gd name="T5" fmla="*/ 74 h 75"/>
                    <a:gd name="T6" fmla="*/ 21 w 33"/>
                    <a:gd name="T7" fmla="*/ 1 h 75"/>
                    <a:gd name="T8" fmla="*/ 16 w 33"/>
                    <a:gd name="T9" fmla="*/ 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5">
                      <a:moveTo>
                        <a:pt x="16" y="1"/>
                      </a:moveTo>
                      <a:cubicBezTo>
                        <a:pt x="28" y="27"/>
                        <a:pt x="25" y="55"/>
                        <a:pt x="1" y="73"/>
                      </a:cubicBezTo>
                      <a:cubicBezTo>
                        <a:pt x="0" y="74"/>
                        <a:pt x="5" y="75"/>
                        <a:pt x="6" y="74"/>
                      </a:cubicBezTo>
                      <a:cubicBezTo>
                        <a:pt x="30" y="56"/>
                        <a:pt x="33" y="28"/>
                        <a:pt x="21" y="1"/>
                      </a:cubicBezTo>
                      <a:cubicBezTo>
                        <a:pt x="20" y="0"/>
                        <a:pt x="15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186"/>
                <p:cNvSpPr>
                  <a:spLocks/>
                </p:cNvSpPr>
                <p:nvPr/>
              </p:nvSpPr>
              <p:spPr bwMode="auto">
                <a:xfrm>
                  <a:off x="1440" y="405"/>
                  <a:ext cx="166" cy="81"/>
                </a:xfrm>
                <a:custGeom>
                  <a:avLst/>
                  <a:gdLst>
                    <a:gd name="T0" fmla="*/ 69 w 70"/>
                    <a:gd name="T1" fmla="*/ 32 h 34"/>
                    <a:gd name="T2" fmla="*/ 1 w 70"/>
                    <a:gd name="T3" fmla="*/ 8 h 34"/>
                    <a:gd name="T4" fmla="*/ 5 w 70"/>
                    <a:gd name="T5" fmla="*/ 10 h 34"/>
                    <a:gd name="T6" fmla="*/ 65 w 70"/>
                    <a:gd name="T7" fmla="*/ 32 h 34"/>
                    <a:gd name="T8" fmla="*/ 69 w 70"/>
                    <a:gd name="T9" fmla="*/ 3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34">
                      <a:moveTo>
                        <a:pt x="69" y="32"/>
                      </a:moveTo>
                      <a:cubicBezTo>
                        <a:pt x="53" y="9"/>
                        <a:pt x="28" y="0"/>
                        <a:pt x="1" y="8"/>
                      </a:cubicBezTo>
                      <a:cubicBezTo>
                        <a:pt x="0" y="9"/>
                        <a:pt x="4" y="10"/>
                        <a:pt x="5" y="10"/>
                      </a:cubicBezTo>
                      <a:cubicBezTo>
                        <a:pt x="29" y="2"/>
                        <a:pt x="51" y="12"/>
                        <a:pt x="65" y="32"/>
                      </a:cubicBezTo>
                      <a:cubicBezTo>
                        <a:pt x="65" y="33"/>
                        <a:pt x="70" y="34"/>
                        <a:pt x="6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187"/>
                <p:cNvSpPr>
                  <a:spLocks/>
                </p:cNvSpPr>
                <p:nvPr/>
              </p:nvSpPr>
              <p:spPr bwMode="auto">
                <a:xfrm>
                  <a:off x="1457" y="367"/>
                  <a:ext cx="140" cy="114"/>
                </a:xfrm>
                <a:custGeom>
                  <a:avLst/>
                  <a:gdLst>
                    <a:gd name="T0" fmla="*/ 54 w 59"/>
                    <a:gd name="T1" fmla="*/ 2 h 48"/>
                    <a:gd name="T2" fmla="*/ 3 w 59"/>
                    <a:gd name="T3" fmla="*/ 46 h 48"/>
                    <a:gd name="T4" fmla="*/ 5 w 59"/>
                    <a:gd name="T5" fmla="*/ 48 h 48"/>
                    <a:gd name="T6" fmla="*/ 59 w 59"/>
                    <a:gd name="T7" fmla="*/ 2 h 48"/>
                    <a:gd name="T8" fmla="*/ 54 w 59"/>
                    <a:gd name="T9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8">
                      <a:moveTo>
                        <a:pt x="54" y="2"/>
                      </a:moveTo>
                      <a:cubicBezTo>
                        <a:pt x="44" y="21"/>
                        <a:pt x="23" y="38"/>
                        <a:pt x="3" y="46"/>
                      </a:cubicBezTo>
                      <a:cubicBezTo>
                        <a:pt x="0" y="48"/>
                        <a:pt x="4" y="48"/>
                        <a:pt x="5" y="48"/>
                      </a:cubicBezTo>
                      <a:cubicBezTo>
                        <a:pt x="26" y="39"/>
                        <a:pt x="48" y="22"/>
                        <a:pt x="59" y="2"/>
                      </a:cubicBezTo>
                      <a:cubicBezTo>
                        <a:pt x="59" y="1"/>
                        <a:pt x="55" y="0"/>
                        <a:pt x="5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188"/>
                <p:cNvSpPr>
                  <a:spLocks/>
                </p:cNvSpPr>
                <p:nvPr/>
              </p:nvSpPr>
              <p:spPr bwMode="auto">
                <a:xfrm>
                  <a:off x="1469" y="372"/>
                  <a:ext cx="95" cy="145"/>
                </a:xfrm>
                <a:custGeom>
                  <a:avLst/>
                  <a:gdLst>
                    <a:gd name="T0" fmla="*/ 39 w 40"/>
                    <a:gd name="T1" fmla="*/ 60 h 61"/>
                    <a:gd name="T2" fmla="*/ 6 w 40"/>
                    <a:gd name="T3" fmla="*/ 0 h 61"/>
                    <a:gd name="T4" fmla="*/ 2 w 40"/>
                    <a:gd name="T5" fmla="*/ 2 h 61"/>
                    <a:gd name="T6" fmla="*/ 33 w 40"/>
                    <a:gd name="T7" fmla="*/ 60 h 61"/>
                    <a:gd name="T8" fmla="*/ 39 w 40"/>
                    <a:gd name="T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1">
                      <a:moveTo>
                        <a:pt x="39" y="60"/>
                      </a:moveTo>
                      <a:cubicBezTo>
                        <a:pt x="40" y="35"/>
                        <a:pt x="29" y="11"/>
                        <a:pt x="6" y="0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25" y="12"/>
                        <a:pt x="35" y="36"/>
                        <a:pt x="33" y="60"/>
                      </a:cubicBezTo>
                      <a:cubicBezTo>
                        <a:pt x="33" y="61"/>
                        <a:pt x="38" y="61"/>
                        <a:pt x="39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189"/>
                <p:cNvSpPr>
                  <a:spLocks/>
                </p:cNvSpPr>
                <p:nvPr/>
              </p:nvSpPr>
              <p:spPr bwMode="auto">
                <a:xfrm>
                  <a:off x="1540" y="429"/>
                  <a:ext cx="693" cy="76"/>
                </a:xfrm>
                <a:custGeom>
                  <a:avLst/>
                  <a:gdLst>
                    <a:gd name="T0" fmla="*/ 3 w 292"/>
                    <a:gd name="T1" fmla="*/ 2 h 32"/>
                    <a:gd name="T2" fmla="*/ 287 w 292"/>
                    <a:gd name="T3" fmla="*/ 32 h 32"/>
                    <a:gd name="T4" fmla="*/ 289 w 292"/>
                    <a:gd name="T5" fmla="*/ 30 h 32"/>
                    <a:gd name="T6" fmla="*/ 5 w 292"/>
                    <a:gd name="T7" fmla="*/ 0 h 32"/>
                    <a:gd name="T8" fmla="*/ 3 w 292"/>
                    <a:gd name="T9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32">
                      <a:moveTo>
                        <a:pt x="3" y="2"/>
                      </a:moveTo>
                      <a:cubicBezTo>
                        <a:pt x="98" y="11"/>
                        <a:pt x="193" y="19"/>
                        <a:pt x="287" y="32"/>
                      </a:cubicBezTo>
                      <a:cubicBezTo>
                        <a:pt x="288" y="32"/>
                        <a:pt x="292" y="31"/>
                        <a:pt x="289" y="30"/>
                      </a:cubicBezTo>
                      <a:cubicBezTo>
                        <a:pt x="195" y="17"/>
                        <a:pt x="100" y="9"/>
                        <a:pt x="5" y="0"/>
                      </a:cubicBezTo>
                      <a:cubicBezTo>
                        <a:pt x="4" y="0"/>
                        <a:pt x="0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190"/>
                <p:cNvSpPr>
                  <a:spLocks/>
                </p:cNvSpPr>
                <p:nvPr/>
              </p:nvSpPr>
              <p:spPr bwMode="auto">
                <a:xfrm>
                  <a:off x="1519" y="412"/>
                  <a:ext cx="38" cy="38"/>
                </a:xfrm>
                <a:custGeom>
                  <a:avLst/>
                  <a:gdLst>
                    <a:gd name="T0" fmla="*/ 9 w 16"/>
                    <a:gd name="T1" fmla="*/ 0 h 16"/>
                    <a:gd name="T2" fmla="*/ 15 w 16"/>
                    <a:gd name="T3" fmla="*/ 9 h 16"/>
                    <a:gd name="T4" fmla="*/ 7 w 16"/>
                    <a:gd name="T5" fmla="*/ 15 h 16"/>
                    <a:gd name="T6" fmla="*/ 0 w 16"/>
                    <a:gd name="T7" fmla="*/ 7 h 16"/>
                    <a:gd name="T8" fmla="*/ 9 w 16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0"/>
                      </a:moveTo>
                      <a:cubicBezTo>
                        <a:pt x="13" y="1"/>
                        <a:pt x="16" y="5"/>
                        <a:pt x="15" y="9"/>
                      </a:cubicBezTo>
                      <a:cubicBezTo>
                        <a:pt x="15" y="13"/>
                        <a:pt x="11" y="16"/>
                        <a:pt x="7" y="15"/>
                      </a:cubicBezTo>
                      <a:cubicBezTo>
                        <a:pt x="2" y="15"/>
                        <a:pt x="0" y="11"/>
                        <a:pt x="0" y="7"/>
                      </a:cubicBezTo>
                      <a:cubicBezTo>
                        <a:pt x="1" y="2"/>
                        <a:pt x="5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191"/>
                <p:cNvSpPr>
                  <a:spLocks/>
                </p:cNvSpPr>
                <p:nvPr/>
              </p:nvSpPr>
              <p:spPr bwMode="auto">
                <a:xfrm>
                  <a:off x="1526" y="99"/>
                  <a:ext cx="116" cy="155"/>
                </a:xfrm>
                <a:custGeom>
                  <a:avLst/>
                  <a:gdLst>
                    <a:gd name="T0" fmla="*/ 42 w 49"/>
                    <a:gd name="T1" fmla="*/ 1 h 65"/>
                    <a:gd name="T2" fmla="*/ 3 w 49"/>
                    <a:gd name="T3" fmla="*/ 63 h 65"/>
                    <a:gd name="T4" fmla="*/ 6 w 49"/>
                    <a:gd name="T5" fmla="*/ 65 h 65"/>
                    <a:gd name="T6" fmla="*/ 47 w 49"/>
                    <a:gd name="T7" fmla="*/ 2 h 65"/>
                    <a:gd name="T8" fmla="*/ 42 w 4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42" y="1"/>
                      </a:moveTo>
                      <a:cubicBezTo>
                        <a:pt x="44" y="29"/>
                        <a:pt x="31" y="54"/>
                        <a:pt x="3" y="63"/>
                      </a:cubicBezTo>
                      <a:cubicBezTo>
                        <a:pt x="0" y="63"/>
                        <a:pt x="5" y="65"/>
                        <a:pt x="6" y="65"/>
                      </a:cubicBezTo>
                      <a:cubicBezTo>
                        <a:pt x="35" y="56"/>
                        <a:pt x="49" y="31"/>
                        <a:pt x="47" y="2"/>
                      </a:cubicBezTo>
                      <a:cubicBezTo>
                        <a:pt x="46" y="0"/>
                        <a:pt x="42" y="0"/>
                        <a:pt x="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192"/>
                <p:cNvSpPr>
                  <a:spLocks/>
                </p:cNvSpPr>
                <p:nvPr/>
              </p:nvSpPr>
              <p:spPr bwMode="auto">
                <a:xfrm>
                  <a:off x="1516" y="149"/>
                  <a:ext cx="136" cy="114"/>
                </a:xfrm>
                <a:custGeom>
                  <a:avLst/>
                  <a:gdLst>
                    <a:gd name="T0" fmla="*/ 57 w 57"/>
                    <a:gd name="T1" fmla="*/ 46 h 48"/>
                    <a:gd name="T2" fmla="*/ 3 w 57"/>
                    <a:gd name="T3" fmla="*/ 0 h 48"/>
                    <a:gd name="T4" fmla="*/ 4 w 57"/>
                    <a:gd name="T5" fmla="*/ 3 h 48"/>
                    <a:gd name="T6" fmla="*/ 52 w 57"/>
                    <a:gd name="T7" fmla="*/ 46 h 48"/>
                    <a:gd name="T8" fmla="*/ 57 w 57"/>
                    <a:gd name="T9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57" y="46"/>
                      </a:moveTo>
                      <a:cubicBezTo>
                        <a:pt x="51" y="19"/>
                        <a:pt x="31" y="2"/>
                        <a:pt x="3" y="0"/>
                      </a:cubicBezTo>
                      <a:cubicBezTo>
                        <a:pt x="0" y="0"/>
                        <a:pt x="2" y="2"/>
                        <a:pt x="4" y="3"/>
                      </a:cubicBezTo>
                      <a:cubicBezTo>
                        <a:pt x="30" y="4"/>
                        <a:pt x="46" y="21"/>
                        <a:pt x="52" y="46"/>
                      </a:cubicBezTo>
                      <a:cubicBezTo>
                        <a:pt x="52" y="47"/>
                        <a:pt x="57" y="48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Freeform 193"/>
                <p:cNvSpPr>
                  <a:spLocks/>
                </p:cNvSpPr>
                <p:nvPr/>
              </p:nvSpPr>
              <p:spPr bwMode="auto">
                <a:xfrm>
                  <a:off x="1514" y="149"/>
                  <a:ext cx="173" cy="62"/>
                </a:xfrm>
                <a:custGeom>
                  <a:avLst/>
                  <a:gdLst>
                    <a:gd name="T0" fmla="*/ 67 w 73"/>
                    <a:gd name="T1" fmla="*/ 1 h 26"/>
                    <a:gd name="T2" fmla="*/ 4 w 73"/>
                    <a:gd name="T3" fmla="*/ 24 h 26"/>
                    <a:gd name="T4" fmla="*/ 3 w 73"/>
                    <a:gd name="T5" fmla="*/ 26 h 26"/>
                    <a:gd name="T6" fmla="*/ 71 w 73"/>
                    <a:gd name="T7" fmla="*/ 2 h 26"/>
                    <a:gd name="T8" fmla="*/ 67 w 73"/>
                    <a:gd name="T9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6">
                      <a:moveTo>
                        <a:pt x="67" y="1"/>
                      </a:moveTo>
                      <a:cubicBezTo>
                        <a:pt x="50" y="15"/>
                        <a:pt x="26" y="23"/>
                        <a:pt x="4" y="24"/>
                      </a:cubicBezTo>
                      <a:cubicBezTo>
                        <a:pt x="2" y="24"/>
                        <a:pt x="0" y="26"/>
                        <a:pt x="3" y="26"/>
                      </a:cubicBezTo>
                      <a:cubicBezTo>
                        <a:pt x="27" y="25"/>
                        <a:pt x="53" y="17"/>
                        <a:pt x="71" y="2"/>
                      </a:cubicBezTo>
                      <a:cubicBezTo>
                        <a:pt x="73" y="0"/>
                        <a:pt x="68" y="0"/>
                        <a:pt x="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Freeform 194"/>
                <p:cNvSpPr>
                  <a:spLocks/>
                </p:cNvSpPr>
                <p:nvPr/>
              </p:nvSpPr>
              <p:spPr bwMode="auto">
                <a:xfrm>
                  <a:off x="1564" y="111"/>
                  <a:ext cx="59" cy="164"/>
                </a:xfrm>
                <a:custGeom>
                  <a:avLst/>
                  <a:gdLst>
                    <a:gd name="T0" fmla="*/ 14 w 25"/>
                    <a:gd name="T1" fmla="*/ 68 h 69"/>
                    <a:gd name="T2" fmla="*/ 6 w 25"/>
                    <a:gd name="T3" fmla="*/ 1 h 69"/>
                    <a:gd name="T4" fmla="*/ 1 w 25"/>
                    <a:gd name="T5" fmla="*/ 2 h 69"/>
                    <a:gd name="T6" fmla="*/ 10 w 25"/>
                    <a:gd name="T7" fmla="*/ 68 h 69"/>
                    <a:gd name="T8" fmla="*/ 14 w 25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69">
                      <a:moveTo>
                        <a:pt x="14" y="68"/>
                      </a:moveTo>
                      <a:cubicBezTo>
                        <a:pt x="25" y="45"/>
                        <a:pt x="23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8" y="20"/>
                        <a:pt x="20" y="45"/>
                        <a:pt x="10" y="68"/>
                      </a:cubicBezTo>
                      <a:cubicBezTo>
                        <a:pt x="9" y="69"/>
                        <a:pt x="14" y="69"/>
                        <a:pt x="14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Freeform 195"/>
                <p:cNvSpPr>
                  <a:spLocks/>
                </p:cNvSpPr>
                <p:nvPr/>
              </p:nvSpPr>
              <p:spPr bwMode="auto">
                <a:xfrm>
                  <a:off x="1609" y="189"/>
                  <a:ext cx="619" cy="318"/>
                </a:xfrm>
                <a:custGeom>
                  <a:avLst/>
                  <a:gdLst>
                    <a:gd name="T0" fmla="*/ 2 w 261"/>
                    <a:gd name="T1" fmla="*/ 2 h 134"/>
                    <a:gd name="T2" fmla="*/ 255 w 261"/>
                    <a:gd name="T3" fmla="*/ 133 h 134"/>
                    <a:gd name="T4" fmla="*/ 259 w 261"/>
                    <a:gd name="T5" fmla="*/ 132 h 134"/>
                    <a:gd name="T6" fmla="*/ 6 w 261"/>
                    <a:gd name="T7" fmla="*/ 1 h 134"/>
                    <a:gd name="T8" fmla="*/ 2 w 261"/>
                    <a:gd name="T9" fmla="*/ 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" h="134">
                      <a:moveTo>
                        <a:pt x="2" y="2"/>
                      </a:moveTo>
                      <a:cubicBezTo>
                        <a:pt x="87" y="45"/>
                        <a:pt x="172" y="87"/>
                        <a:pt x="255" y="133"/>
                      </a:cubicBezTo>
                      <a:cubicBezTo>
                        <a:pt x="256" y="134"/>
                        <a:pt x="261" y="133"/>
                        <a:pt x="259" y="132"/>
                      </a:cubicBezTo>
                      <a:cubicBezTo>
                        <a:pt x="177" y="85"/>
                        <a:pt x="91" y="44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1" name="Freeform 196"/>
                <p:cNvSpPr>
                  <a:spLocks/>
                </p:cNvSpPr>
                <p:nvPr/>
              </p:nvSpPr>
              <p:spPr bwMode="auto">
                <a:xfrm>
                  <a:off x="1585" y="168"/>
                  <a:ext cx="43" cy="40"/>
                </a:xfrm>
                <a:custGeom>
                  <a:avLst/>
                  <a:gdLst>
                    <a:gd name="T0" fmla="*/ 13 w 18"/>
                    <a:gd name="T1" fmla="*/ 2 h 17"/>
                    <a:gd name="T2" fmla="*/ 15 w 18"/>
                    <a:gd name="T3" fmla="*/ 12 h 17"/>
                    <a:gd name="T4" fmla="*/ 5 w 18"/>
                    <a:gd name="T5" fmla="*/ 15 h 17"/>
                    <a:gd name="T6" fmla="*/ 2 w 18"/>
                    <a:gd name="T7" fmla="*/ 5 h 17"/>
                    <a:gd name="T8" fmla="*/ 13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3" y="2"/>
                      </a:moveTo>
                      <a:cubicBezTo>
                        <a:pt x="16" y="4"/>
                        <a:pt x="18" y="9"/>
                        <a:pt x="15" y="12"/>
                      </a:cubicBezTo>
                      <a:cubicBezTo>
                        <a:pt x="13" y="16"/>
                        <a:pt x="9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ubicBezTo>
                        <a:pt x="4" y="1"/>
                        <a:pt x="9" y="0"/>
                        <a:pt x="1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2" name="Freeform 197"/>
                <p:cNvSpPr>
                  <a:spLocks/>
                </p:cNvSpPr>
                <p:nvPr/>
              </p:nvSpPr>
              <p:spPr bwMode="auto">
                <a:xfrm>
                  <a:off x="1675" y="-95"/>
                  <a:ext cx="159" cy="114"/>
                </a:xfrm>
                <a:custGeom>
                  <a:avLst/>
                  <a:gdLst>
                    <a:gd name="T0" fmla="*/ 62 w 67"/>
                    <a:gd name="T1" fmla="*/ 1 h 48"/>
                    <a:gd name="T2" fmla="*/ 3 w 67"/>
                    <a:gd name="T3" fmla="*/ 43 h 48"/>
                    <a:gd name="T4" fmla="*/ 4 w 67"/>
                    <a:gd name="T5" fmla="*/ 45 h 48"/>
                    <a:gd name="T6" fmla="*/ 67 w 67"/>
                    <a:gd name="T7" fmla="*/ 2 h 48"/>
                    <a:gd name="T8" fmla="*/ 62 w 67"/>
                    <a:gd name="T9" fmla="*/ 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62" y="1"/>
                      </a:moveTo>
                      <a:cubicBezTo>
                        <a:pt x="53" y="28"/>
                        <a:pt x="32" y="46"/>
                        <a:pt x="3" y="43"/>
                      </a:cubicBezTo>
                      <a:cubicBezTo>
                        <a:pt x="0" y="43"/>
                        <a:pt x="2" y="45"/>
                        <a:pt x="4" y="45"/>
                      </a:cubicBezTo>
                      <a:cubicBezTo>
                        <a:pt x="34" y="48"/>
                        <a:pt x="58" y="31"/>
                        <a:pt x="67" y="2"/>
                      </a:cubicBezTo>
                      <a:cubicBezTo>
                        <a:pt x="67" y="1"/>
                        <a:pt x="62" y="0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3" name="Freeform 198"/>
                <p:cNvSpPr>
                  <a:spLocks/>
                </p:cNvSpPr>
                <p:nvPr/>
              </p:nvSpPr>
              <p:spPr bwMode="auto">
                <a:xfrm>
                  <a:off x="1699" y="-88"/>
                  <a:ext cx="100" cy="152"/>
                </a:xfrm>
                <a:custGeom>
                  <a:avLst/>
                  <a:gdLst>
                    <a:gd name="T0" fmla="*/ 37 w 42"/>
                    <a:gd name="T1" fmla="*/ 62 h 64"/>
                    <a:gd name="T2" fmla="*/ 6 w 42"/>
                    <a:gd name="T3" fmla="*/ 1 h 64"/>
                    <a:gd name="T4" fmla="*/ 3 w 42"/>
                    <a:gd name="T5" fmla="*/ 2 h 64"/>
                    <a:gd name="T6" fmla="*/ 32 w 42"/>
                    <a:gd name="T7" fmla="*/ 61 h 64"/>
                    <a:gd name="T8" fmla="*/ 37 w 42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64">
                      <a:moveTo>
                        <a:pt x="37" y="62"/>
                      </a:moveTo>
                      <a:cubicBezTo>
                        <a:pt x="42" y="36"/>
                        <a:pt x="31" y="13"/>
                        <a:pt x="6" y="1"/>
                      </a:cubicBezTo>
                      <a:cubicBezTo>
                        <a:pt x="5" y="0"/>
                        <a:pt x="0" y="0"/>
                        <a:pt x="3" y="2"/>
                      </a:cubicBezTo>
                      <a:cubicBezTo>
                        <a:pt x="27" y="13"/>
                        <a:pt x="37" y="36"/>
                        <a:pt x="32" y="61"/>
                      </a:cubicBezTo>
                      <a:cubicBezTo>
                        <a:pt x="32" y="63"/>
                        <a:pt x="37" y="64"/>
                        <a:pt x="3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199"/>
                <p:cNvSpPr>
                  <a:spLocks/>
                </p:cNvSpPr>
                <p:nvPr/>
              </p:nvSpPr>
              <p:spPr bwMode="auto">
                <a:xfrm>
                  <a:off x="1678" y="-38"/>
                  <a:ext cx="185" cy="31"/>
                </a:xfrm>
                <a:custGeom>
                  <a:avLst/>
                  <a:gdLst>
                    <a:gd name="T0" fmla="*/ 72 w 78"/>
                    <a:gd name="T1" fmla="*/ 4 h 13"/>
                    <a:gd name="T2" fmla="*/ 6 w 78"/>
                    <a:gd name="T3" fmla="*/ 1 h 13"/>
                    <a:gd name="T4" fmla="*/ 3 w 78"/>
                    <a:gd name="T5" fmla="*/ 2 h 13"/>
                    <a:gd name="T6" fmla="*/ 75 w 78"/>
                    <a:gd name="T7" fmla="*/ 5 h 13"/>
                    <a:gd name="T8" fmla="*/ 72 w 78"/>
                    <a:gd name="T9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3">
                      <a:moveTo>
                        <a:pt x="72" y="4"/>
                      </a:moveTo>
                      <a:cubicBezTo>
                        <a:pt x="52" y="11"/>
                        <a:pt x="26" y="8"/>
                        <a:pt x="6" y="1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24" y="11"/>
                        <a:pt x="52" y="13"/>
                        <a:pt x="75" y="5"/>
                      </a:cubicBezTo>
                      <a:cubicBezTo>
                        <a:pt x="78" y="4"/>
                        <a:pt x="73" y="3"/>
                        <a:pt x="7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200"/>
                <p:cNvSpPr>
                  <a:spLocks/>
                </p:cNvSpPr>
                <p:nvPr/>
              </p:nvSpPr>
              <p:spPr bwMode="auto">
                <a:xfrm>
                  <a:off x="1718" y="-107"/>
                  <a:ext cx="78" cy="161"/>
                </a:xfrm>
                <a:custGeom>
                  <a:avLst/>
                  <a:gdLst>
                    <a:gd name="T0" fmla="*/ 6 w 33"/>
                    <a:gd name="T1" fmla="*/ 67 h 68"/>
                    <a:gd name="T2" fmla="*/ 24 w 33"/>
                    <a:gd name="T3" fmla="*/ 2 h 68"/>
                    <a:gd name="T4" fmla="*/ 19 w 33"/>
                    <a:gd name="T5" fmla="*/ 2 h 68"/>
                    <a:gd name="T6" fmla="*/ 2 w 33"/>
                    <a:gd name="T7" fmla="*/ 66 h 68"/>
                    <a:gd name="T8" fmla="*/ 6 w 33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68">
                      <a:moveTo>
                        <a:pt x="6" y="67"/>
                      </a:moveTo>
                      <a:cubicBezTo>
                        <a:pt x="24" y="50"/>
                        <a:pt x="33" y="26"/>
                        <a:pt x="24" y="2"/>
                      </a:cubicBezTo>
                      <a:cubicBezTo>
                        <a:pt x="23" y="0"/>
                        <a:pt x="18" y="1"/>
                        <a:pt x="19" y="2"/>
                      </a:cubicBezTo>
                      <a:cubicBezTo>
                        <a:pt x="28" y="26"/>
                        <a:pt x="19" y="50"/>
                        <a:pt x="2" y="66"/>
                      </a:cubicBezTo>
                      <a:cubicBezTo>
                        <a:pt x="0" y="67"/>
                        <a:pt x="5" y="68"/>
                        <a:pt x="6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201"/>
                <p:cNvSpPr>
                  <a:spLocks/>
                </p:cNvSpPr>
                <p:nvPr/>
              </p:nvSpPr>
              <p:spPr bwMode="auto">
                <a:xfrm>
                  <a:off x="1773" y="-17"/>
                  <a:ext cx="455" cy="524"/>
                </a:xfrm>
                <a:custGeom>
                  <a:avLst/>
                  <a:gdLst>
                    <a:gd name="T0" fmla="*/ 1 w 192"/>
                    <a:gd name="T1" fmla="*/ 3 h 221"/>
                    <a:gd name="T2" fmla="*/ 186 w 192"/>
                    <a:gd name="T3" fmla="*/ 220 h 221"/>
                    <a:gd name="T4" fmla="*/ 191 w 192"/>
                    <a:gd name="T5" fmla="*/ 219 h 221"/>
                    <a:gd name="T6" fmla="*/ 6 w 192"/>
                    <a:gd name="T7" fmla="*/ 2 h 221"/>
                    <a:gd name="T8" fmla="*/ 1 w 192"/>
                    <a:gd name="T9" fmla="*/ 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21">
                      <a:moveTo>
                        <a:pt x="1" y="3"/>
                      </a:moveTo>
                      <a:cubicBezTo>
                        <a:pt x="63" y="74"/>
                        <a:pt x="127" y="146"/>
                        <a:pt x="186" y="220"/>
                      </a:cubicBezTo>
                      <a:cubicBezTo>
                        <a:pt x="187" y="221"/>
                        <a:pt x="192" y="220"/>
                        <a:pt x="191" y="219"/>
                      </a:cubicBezTo>
                      <a:cubicBezTo>
                        <a:pt x="132" y="145"/>
                        <a:pt x="68" y="73"/>
                        <a:pt x="6" y="2"/>
                      </a:cubicBezTo>
                      <a:cubicBezTo>
                        <a:pt x="5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Freeform 202"/>
                <p:cNvSpPr>
                  <a:spLocks/>
                </p:cNvSpPr>
                <p:nvPr/>
              </p:nvSpPr>
              <p:spPr bwMode="auto">
                <a:xfrm>
                  <a:off x="1751" y="-41"/>
                  <a:ext cx="41" cy="41"/>
                </a:xfrm>
                <a:custGeom>
                  <a:avLst/>
                  <a:gdLst>
                    <a:gd name="T0" fmla="*/ 15 w 17"/>
                    <a:gd name="T1" fmla="*/ 3 h 17"/>
                    <a:gd name="T2" fmla="*/ 14 w 17"/>
                    <a:gd name="T3" fmla="*/ 14 h 17"/>
                    <a:gd name="T4" fmla="*/ 3 w 17"/>
                    <a:gd name="T5" fmla="*/ 13 h 17"/>
                    <a:gd name="T6" fmla="*/ 4 w 17"/>
                    <a:gd name="T7" fmla="*/ 2 h 17"/>
                    <a:gd name="T8" fmla="*/ 15 w 17"/>
                    <a:gd name="T9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5" y="3"/>
                      </a:moveTo>
                      <a:cubicBezTo>
                        <a:pt x="17" y="7"/>
                        <a:pt x="17" y="12"/>
                        <a:pt x="14" y="14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ubicBezTo>
                        <a:pt x="7" y="0"/>
                        <a:pt x="12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Freeform 203"/>
                <p:cNvSpPr>
                  <a:spLocks/>
                </p:cNvSpPr>
                <p:nvPr/>
              </p:nvSpPr>
              <p:spPr bwMode="auto">
                <a:xfrm>
                  <a:off x="1884" y="-200"/>
                  <a:ext cx="188" cy="79"/>
                </a:xfrm>
                <a:custGeom>
                  <a:avLst/>
                  <a:gdLst>
                    <a:gd name="T0" fmla="*/ 74 w 79"/>
                    <a:gd name="T1" fmla="*/ 1 h 33"/>
                    <a:gd name="T2" fmla="*/ 6 w 79"/>
                    <a:gd name="T3" fmla="*/ 18 h 33"/>
                    <a:gd name="T4" fmla="*/ 2 w 79"/>
                    <a:gd name="T5" fmla="*/ 19 h 33"/>
                    <a:gd name="T6" fmla="*/ 78 w 79"/>
                    <a:gd name="T7" fmla="*/ 2 h 33"/>
                    <a:gd name="T8" fmla="*/ 74 w 79"/>
                    <a:gd name="T9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3">
                      <a:moveTo>
                        <a:pt x="74" y="1"/>
                      </a:moveTo>
                      <a:cubicBezTo>
                        <a:pt x="56" y="22"/>
                        <a:pt x="31" y="31"/>
                        <a:pt x="6" y="18"/>
                      </a:cubicBezTo>
                      <a:cubicBezTo>
                        <a:pt x="5" y="17"/>
                        <a:pt x="0" y="18"/>
                        <a:pt x="2" y="19"/>
                      </a:cubicBezTo>
                      <a:cubicBezTo>
                        <a:pt x="30" y="33"/>
                        <a:pt x="59" y="26"/>
                        <a:pt x="78" y="2"/>
                      </a:cubicBezTo>
                      <a:cubicBezTo>
                        <a:pt x="79" y="1"/>
                        <a:pt x="75" y="0"/>
                        <a:pt x="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Freeform 204"/>
                <p:cNvSpPr>
                  <a:spLocks/>
                </p:cNvSpPr>
                <p:nvPr/>
              </p:nvSpPr>
              <p:spPr bwMode="auto">
                <a:xfrm>
                  <a:off x="1946" y="-237"/>
                  <a:ext cx="59" cy="168"/>
                </a:xfrm>
                <a:custGeom>
                  <a:avLst/>
                  <a:gdLst>
                    <a:gd name="T0" fmla="*/ 11 w 25"/>
                    <a:gd name="T1" fmla="*/ 70 h 71"/>
                    <a:gd name="T2" fmla="*/ 6 w 25"/>
                    <a:gd name="T3" fmla="*/ 2 h 71"/>
                    <a:gd name="T4" fmla="*/ 1 w 25"/>
                    <a:gd name="T5" fmla="*/ 2 h 71"/>
                    <a:gd name="T6" fmla="*/ 6 w 25"/>
                    <a:gd name="T7" fmla="*/ 69 h 71"/>
                    <a:gd name="T8" fmla="*/ 11 w 2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1">
                      <a:moveTo>
                        <a:pt x="11" y="70"/>
                      </a:moveTo>
                      <a:cubicBezTo>
                        <a:pt x="25" y="47"/>
                        <a:pt x="23" y="22"/>
                        <a:pt x="6" y="2"/>
                      </a:cubicBezTo>
                      <a:cubicBezTo>
                        <a:pt x="5" y="1"/>
                        <a:pt x="0" y="0"/>
                        <a:pt x="1" y="2"/>
                      </a:cubicBezTo>
                      <a:cubicBezTo>
                        <a:pt x="19" y="22"/>
                        <a:pt x="20" y="46"/>
                        <a:pt x="6" y="69"/>
                      </a:cubicBezTo>
                      <a:cubicBezTo>
                        <a:pt x="6" y="69"/>
                        <a:pt x="10" y="71"/>
                        <a:pt x="11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206"/>
              <p:cNvSpPr>
                <a:spLocks/>
              </p:cNvSpPr>
              <p:nvPr/>
            </p:nvSpPr>
            <p:spPr bwMode="auto">
              <a:xfrm>
                <a:off x="3025776" y="-317500"/>
                <a:ext cx="266700" cy="120650"/>
              </a:xfrm>
              <a:custGeom>
                <a:avLst/>
                <a:gdLst>
                  <a:gd name="T0" fmla="*/ 68 w 71"/>
                  <a:gd name="T1" fmla="*/ 30 h 32"/>
                  <a:gd name="T2" fmla="*/ 6 w 71"/>
                  <a:gd name="T3" fmla="*/ 1 h 32"/>
                  <a:gd name="T4" fmla="*/ 1 w 71"/>
                  <a:gd name="T5" fmla="*/ 2 h 32"/>
                  <a:gd name="T6" fmla="*/ 65 w 71"/>
                  <a:gd name="T7" fmla="*/ 32 h 32"/>
                  <a:gd name="T8" fmla="*/ 68 w 71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68" y="30"/>
                    </a:moveTo>
                    <a:cubicBezTo>
                      <a:pt x="46" y="28"/>
                      <a:pt x="22" y="16"/>
                      <a:pt x="6" y="1"/>
                    </a:cubicBezTo>
                    <a:cubicBezTo>
                      <a:pt x="5" y="0"/>
                      <a:pt x="0" y="2"/>
                      <a:pt x="1" y="2"/>
                    </a:cubicBezTo>
                    <a:cubicBezTo>
                      <a:pt x="18" y="18"/>
                      <a:pt x="42" y="30"/>
                      <a:pt x="65" y="32"/>
                    </a:cubicBezTo>
                    <a:cubicBezTo>
                      <a:pt x="67" y="32"/>
                      <a:pt x="71" y="30"/>
                      <a:pt x="68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07"/>
              <p:cNvSpPr>
                <a:spLocks/>
              </p:cNvSpPr>
              <p:nvPr/>
            </p:nvSpPr>
            <p:spPr bwMode="auto">
              <a:xfrm>
                <a:off x="3028951" y="-365125"/>
                <a:ext cx="177800" cy="209550"/>
              </a:xfrm>
              <a:custGeom>
                <a:avLst/>
                <a:gdLst>
                  <a:gd name="T0" fmla="*/ 6 w 47"/>
                  <a:gd name="T1" fmla="*/ 55 h 56"/>
                  <a:gd name="T2" fmla="*/ 47 w 47"/>
                  <a:gd name="T3" fmla="*/ 1 h 56"/>
                  <a:gd name="T4" fmla="*/ 42 w 47"/>
                  <a:gd name="T5" fmla="*/ 1 h 56"/>
                  <a:gd name="T6" fmla="*/ 3 w 47"/>
                  <a:gd name="T7" fmla="*/ 54 h 56"/>
                  <a:gd name="T8" fmla="*/ 6 w 47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6">
                    <a:moveTo>
                      <a:pt x="6" y="55"/>
                    </a:moveTo>
                    <a:cubicBezTo>
                      <a:pt x="29" y="46"/>
                      <a:pt x="47" y="27"/>
                      <a:pt x="47" y="1"/>
                    </a:cubicBezTo>
                    <a:cubicBezTo>
                      <a:pt x="47" y="0"/>
                      <a:pt x="42" y="0"/>
                      <a:pt x="42" y="1"/>
                    </a:cubicBezTo>
                    <a:cubicBezTo>
                      <a:pt x="42" y="26"/>
                      <a:pt x="25" y="45"/>
                      <a:pt x="3" y="54"/>
                    </a:cubicBezTo>
                    <a:cubicBezTo>
                      <a:pt x="0" y="55"/>
                      <a:pt x="5" y="56"/>
                      <a:pt x="6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08"/>
              <p:cNvSpPr>
                <a:spLocks/>
              </p:cNvSpPr>
              <p:nvPr/>
            </p:nvSpPr>
            <p:spPr bwMode="auto">
              <a:xfrm>
                <a:off x="3152776" y="-227013"/>
                <a:ext cx="403225" cy="1031875"/>
              </a:xfrm>
              <a:custGeom>
                <a:avLst/>
                <a:gdLst>
                  <a:gd name="T0" fmla="*/ 0 w 107"/>
                  <a:gd name="T1" fmla="*/ 2 h 274"/>
                  <a:gd name="T2" fmla="*/ 102 w 107"/>
                  <a:gd name="T3" fmla="*/ 273 h 274"/>
                  <a:gd name="T4" fmla="*/ 107 w 107"/>
                  <a:gd name="T5" fmla="*/ 272 h 274"/>
                  <a:gd name="T6" fmla="*/ 5 w 107"/>
                  <a:gd name="T7" fmla="*/ 1 h 274"/>
                  <a:gd name="T8" fmla="*/ 0 w 107"/>
                  <a:gd name="T9" fmla="*/ 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74">
                    <a:moveTo>
                      <a:pt x="0" y="2"/>
                    </a:moveTo>
                    <a:cubicBezTo>
                      <a:pt x="31" y="93"/>
                      <a:pt x="75" y="180"/>
                      <a:pt x="102" y="273"/>
                    </a:cubicBezTo>
                    <a:cubicBezTo>
                      <a:pt x="103" y="274"/>
                      <a:pt x="107" y="273"/>
                      <a:pt x="107" y="272"/>
                    </a:cubicBezTo>
                    <a:cubicBezTo>
                      <a:pt x="80" y="180"/>
                      <a:pt x="36" y="92"/>
                      <a:pt x="5" y="1"/>
                    </a:cubicBezTo>
                    <a:cubicBezTo>
                      <a:pt x="5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09"/>
              <p:cNvSpPr>
                <a:spLocks/>
              </p:cNvSpPr>
              <p:nvPr/>
            </p:nvSpPr>
            <p:spPr bwMode="auto">
              <a:xfrm>
                <a:off x="3122613" y="-271463"/>
                <a:ext cx="65088" cy="63500"/>
              </a:xfrm>
              <a:custGeom>
                <a:avLst/>
                <a:gdLst>
                  <a:gd name="T0" fmla="*/ 16 w 17"/>
                  <a:gd name="T1" fmla="*/ 6 h 17"/>
                  <a:gd name="T2" fmla="*/ 10 w 17"/>
                  <a:gd name="T3" fmla="*/ 16 h 17"/>
                  <a:gd name="T4" fmla="*/ 1 w 17"/>
                  <a:gd name="T5" fmla="*/ 11 h 17"/>
                  <a:gd name="T6" fmla="*/ 6 w 17"/>
                  <a:gd name="T7" fmla="*/ 1 h 17"/>
                  <a:gd name="T8" fmla="*/ 16 w 1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cubicBezTo>
                      <a:pt x="17" y="10"/>
                      <a:pt x="15" y="15"/>
                      <a:pt x="10" y="16"/>
                    </a:cubicBezTo>
                    <a:cubicBezTo>
                      <a:pt x="6" y="17"/>
                      <a:pt x="2" y="15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4" y="2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10"/>
              <p:cNvSpPr>
                <a:spLocks/>
              </p:cNvSpPr>
              <p:nvPr/>
            </p:nvSpPr>
            <p:spPr bwMode="auto">
              <a:xfrm>
                <a:off x="4208463" y="71437"/>
                <a:ext cx="192088" cy="247650"/>
              </a:xfrm>
              <a:custGeom>
                <a:avLst/>
                <a:gdLst>
                  <a:gd name="T0" fmla="*/ 47 w 51"/>
                  <a:gd name="T1" fmla="*/ 64 h 66"/>
                  <a:gd name="T2" fmla="*/ 10 w 51"/>
                  <a:gd name="T3" fmla="*/ 3 h 66"/>
                  <a:gd name="T4" fmla="*/ 5 w 51"/>
                  <a:gd name="T5" fmla="*/ 2 h 66"/>
                  <a:gd name="T6" fmla="*/ 45 w 51"/>
                  <a:gd name="T7" fmla="*/ 66 h 66"/>
                  <a:gd name="T8" fmla="*/ 47 w 51"/>
                  <a:gd name="T9" fmla="*/ 6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6">
                    <a:moveTo>
                      <a:pt x="47" y="64"/>
                    </a:moveTo>
                    <a:cubicBezTo>
                      <a:pt x="21" y="54"/>
                      <a:pt x="5" y="31"/>
                      <a:pt x="10" y="3"/>
                    </a:cubicBezTo>
                    <a:cubicBezTo>
                      <a:pt x="10" y="1"/>
                      <a:pt x="5" y="0"/>
                      <a:pt x="5" y="2"/>
                    </a:cubicBezTo>
                    <a:cubicBezTo>
                      <a:pt x="0" y="32"/>
                      <a:pt x="17" y="55"/>
                      <a:pt x="45" y="66"/>
                    </a:cubicBezTo>
                    <a:cubicBezTo>
                      <a:pt x="46" y="66"/>
                      <a:pt x="51" y="66"/>
                      <a:pt x="47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1"/>
              <p:cNvSpPr>
                <a:spLocks/>
              </p:cNvSpPr>
              <p:nvPr/>
            </p:nvSpPr>
            <p:spPr bwMode="auto">
              <a:xfrm>
                <a:off x="4137026" y="123825"/>
                <a:ext cx="260350" cy="131763"/>
              </a:xfrm>
              <a:custGeom>
                <a:avLst/>
                <a:gdLst>
                  <a:gd name="T0" fmla="*/ 3 w 69"/>
                  <a:gd name="T1" fmla="*/ 29 h 35"/>
                  <a:gd name="T2" fmla="*/ 68 w 69"/>
                  <a:gd name="T3" fmla="*/ 2 h 35"/>
                  <a:gd name="T4" fmla="*/ 63 w 69"/>
                  <a:gd name="T5" fmla="*/ 1 h 35"/>
                  <a:gd name="T6" fmla="*/ 3 w 69"/>
                  <a:gd name="T7" fmla="*/ 27 h 35"/>
                  <a:gd name="T8" fmla="*/ 3 w 69"/>
                  <a:gd name="T9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5">
                    <a:moveTo>
                      <a:pt x="3" y="29"/>
                    </a:moveTo>
                    <a:cubicBezTo>
                      <a:pt x="30" y="35"/>
                      <a:pt x="54" y="27"/>
                      <a:pt x="68" y="2"/>
                    </a:cubicBezTo>
                    <a:cubicBezTo>
                      <a:pt x="69" y="1"/>
                      <a:pt x="64" y="0"/>
                      <a:pt x="63" y="1"/>
                    </a:cubicBezTo>
                    <a:cubicBezTo>
                      <a:pt x="51" y="23"/>
                      <a:pt x="28" y="33"/>
                      <a:pt x="3" y="27"/>
                    </a:cubicBezTo>
                    <a:cubicBezTo>
                      <a:pt x="1" y="27"/>
                      <a:pt x="0" y="29"/>
                      <a:pt x="3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12"/>
              <p:cNvSpPr>
                <a:spLocks/>
              </p:cNvSpPr>
              <p:nvPr/>
            </p:nvSpPr>
            <p:spPr bwMode="auto">
              <a:xfrm>
                <a:off x="4246563" y="85725"/>
                <a:ext cx="71438" cy="271463"/>
              </a:xfrm>
              <a:custGeom>
                <a:avLst/>
                <a:gdLst>
                  <a:gd name="T0" fmla="*/ 11 w 19"/>
                  <a:gd name="T1" fmla="*/ 69 h 72"/>
                  <a:gd name="T2" fmla="*/ 18 w 19"/>
                  <a:gd name="T3" fmla="*/ 1 h 72"/>
                  <a:gd name="T4" fmla="*/ 13 w 19"/>
                  <a:gd name="T5" fmla="*/ 1 h 72"/>
                  <a:gd name="T6" fmla="*/ 6 w 19"/>
                  <a:gd name="T7" fmla="*/ 70 h 72"/>
                  <a:gd name="T8" fmla="*/ 11 w 19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2">
                    <a:moveTo>
                      <a:pt x="11" y="69"/>
                    </a:moveTo>
                    <a:cubicBezTo>
                      <a:pt x="5" y="48"/>
                      <a:pt x="9" y="21"/>
                      <a:pt x="18" y="1"/>
                    </a:cubicBezTo>
                    <a:cubicBezTo>
                      <a:pt x="19" y="0"/>
                      <a:pt x="14" y="0"/>
                      <a:pt x="13" y="1"/>
                    </a:cubicBezTo>
                    <a:cubicBezTo>
                      <a:pt x="4" y="21"/>
                      <a:pt x="0" y="48"/>
                      <a:pt x="6" y="70"/>
                    </a:cubicBezTo>
                    <a:cubicBezTo>
                      <a:pt x="6" y="72"/>
                      <a:pt x="11" y="71"/>
                      <a:pt x="11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13"/>
              <p:cNvSpPr>
                <a:spLocks/>
              </p:cNvSpPr>
              <p:nvPr/>
            </p:nvSpPr>
            <p:spPr bwMode="auto">
              <a:xfrm>
                <a:off x="4156076" y="138112"/>
                <a:ext cx="266700" cy="120650"/>
              </a:xfrm>
              <a:custGeom>
                <a:avLst/>
                <a:gdLst>
                  <a:gd name="T0" fmla="*/ 0 w 71"/>
                  <a:gd name="T1" fmla="*/ 2 h 32"/>
                  <a:gd name="T2" fmla="*/ 68 w 71"/>
                  <a:gd name="T3" fmla="*/ 24 h 32"/>
                  <a:gd name="T4" fmla="*/ 65 w 71"/>
                  <a:gd name="T5" fmla="*/ 22 h 32"/>
                  <a:gd name="T6" fmla="*/ 5 w 71"/>
                  <a:gd name="T7" fmla="*/ 1 h 32"/>
                  <a:gd name="T8" fmla="*/ 0 w 71"/>
                  <a:gd name="T9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0" y="2"/>
                    </a:moveTo>
                    <a:cubicBezTo>
                      <a:pt x="17" y="22"/>
                      <a:pt x="42" y="32"/>
                      <a:pt x="68" y="24"/>
                    </a:cubicBezTo>
                    <a:cubicBezTo>
                      <a:pt x="71" y="23"/>
                      <a:pt x="66" y="21"/>
                      <a:pt x="65" y="22"/>
                    </a:cubicBezTo>
                    <a:cubicBezTo>
                      <a:pt x="42" y="29"/>
                      <a:pt x="20" y="19"/>
                      <a:pt x="5" y="1"/>
                    </a:cubicBezTo>
                    <a:cubicBezTo>
                      <a:pt x="4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14"/>
              <p:cNvSpPr>
                <a:spLocks/>
              </p:cNvSpPr>
              <p:nvPr/>
            </p:nvSpPr>
            <p:spPr bwMode="auto">
              <a:xfrm>
                <a:off x="3476626" y="233362"/>
                <a:ext cx="800100" cy="606425"/>
              </a:xfrm>
              <a:custGeom>
                <a:avLst/>
                <a:gdLst>
                  <a:gd name="T0" fmla="*/ 206 w 212"/>
                  <a:gd name="T1" fmla="*/ 0 h 161"/>
                  <a:gd name="T2" fmla="*/ 2 w 212"/>
                  <a:gd name="T3" fmla="*/ 160 h 161"/>
                  <a:gd name="T4" fmla="*/ 6 w 212"/>
                  <a:gd name="T5" fmla="*/ 160 h 161"/>
                  <a:gd name="T6" fmla="*/ 210 w 212"/>
                  <a:gd name="T7" fmla="*/ 1 h 161"/>
                  <a:gd name="T8" fmla="*/ 206 w 212"/>
                  <a:gd name="T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161">
                    <a:moveTo>
                      <a:pt x="206" y="0"/>
                    </a:moveTo>
                    <a:cubicBezTo>
                      <a:pt x="137" y="53"/>
                      <a:pt x="72" y="110"/>
                      <a:pt x="2" y="160"/>
                    </a:cubicBezTo>
                    <a:cubicBezTo>
                      <a:pt x="0" y="161"/>
                      <a:pt x="5" y="161"/>
                      <a:pt x="6" y="160"/>
                    </a:cubicBezTo>
                    <a:cubicBezTo>
                      <a:pt x="77" y="111"/>
                      <a:pt x="142" y="54"/>
                      <a:pt x="210" y="1"/>
                    </a:cubicBezTo>
                    <a:cubicBezTo>
                      <a:pt x="212" y="0"/>
                      <a:pt x="207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15"/>
              <p:cNvSpPr>
                <a:spLocks/>
              </p:cNvSpPr>
              <p:nvPr/>
            </p:nvSpPr>
            <p:spPr bwMode="auto">
              <a:xfrm>
                <a:off x="4241801" y="187325"/>
                <a:ext cx="68263" cy="68263"/>
              </a:xfrm>
              <a:custGeom>
                <a:avLst/>
                <a:gdLst>
                  <a:gd name="T0" fmla="*/ 13 w 18"/>
                  <a:gd name="T1" fmla="*/ 15 h 18"/>
                  <a:gd name="T2" fmla="*/ 3 w 18"/>
                  <a:gd name="T3" fmla="*/ 13 h 18"/>
                  <a:gd name="T4" fmla="*/ 5 w 18"/>
                  <a:gd name="T5" fmla="*/ 3 h 18"/>
                  <a:gd name="T6" fmla="*/ 15 w 18"/>
                  <a:gd name="T7" fmla="*/ 5 h 18"/>
                  <a:gd name="T8" fmla="*/ 13 w 18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3" y="15"/>
                    </a:moveTo>
                    <a:cubicBezTo>
                      <a:pt x="10" y="18"/>
                      <a:pt x="5" y="17"/>
                      <a:pt x="3" y="13"/>
                    </a:cubicBezTo>
                    <a:cubicBezTo>
                      <a:pt x="0" y="10"/>
                      <a:pt x="1" y="5"/>
                      <a:pt x="5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18" y="8"/>
                      <a:pt x="17" y="13"/>
                      <a:pt x="13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16"/>
              <p:cNvSpPr>
                <a:spLocks/>
              </p:cNvSpPr>
              <p:nvPr/>
            </p:nvSpPr>
            <p:spPr bwMode="auto">
              <a:xfrm>
                <a:off x="2697163" y="74612"/>
                <a:ext cx="184150" cy="244475"/>
              </a:xfrm>
              <a:custGeom>
                <a:avLst/>
                <a:gdLst>
                  <a:gd name="T0" fmla="*/ 5 w 49"/>
                  <a:gd name="T1" fmla="*/ 65 h 65"/>
                  <a:gd name="T2" fmla="*/ 44 w 49"/>
                  <a:gd name="T3" fmla="*/ 2 h 65"/>
                  <a:gd name="T4" fmla="*/ 39 w 49"/>
                  <a:gd name="T5" fmla="*/ 1 h 65"/>
                  <a:gd name="T6" fmla="*/ 1 w 49"/>
                  <a:gd name="T7" fmla="*/ 63 h 65"/>
                  <a:gd name="T8" fmla="*/ 5 w 49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5">
                    <a:moveTo>
                      <a:pt x="5" y="65"/>
                    </a:moveTo>
                    <a:cubicBezTo>
                      <a:pt x="33" y="55"/>
                      <a:pt x="49" y="31"/>
                      <a:pt x="44" y="2"/>
                    </a:cubicBezTo>
                    <a:cubicBezTo>
                      <a:pt x="44" y="0"/>
                      <a:pt x="39" y="0"/>
                      <a:pt x="39" y="1"/>
                    </a:cubicBezTo>
                    <a:cubicBezTo>
                      <a:pt x="44" y="30"/>
                      <a:pt x="28" y="53"/>
                      <a:pt x="1" y="63"/>
                    </a:cubicBezTo>
                    <a:cubicBezTo>
                      <a:pt x="0" y="64"/>
                      <a:pt x="4" y="65"/>
                      <a:pt x="5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17"/>
              <p:cNvSpPr>
                <a:spLocks/>
              </p:cNvSpPr>
              <p:nvPr/>
            </p:nvSpPr>
            <p:spPr bwMode="auto">
              <a:xfrm>
                <a:off x="2697163" y="123825"/>
                <a:ext cx="260350" cy="131763"/>
              </a:xfrm>
              <a:custGeom>
                <a:avLst/>
                <a:gdLst>
                  <a:gd name="T0" fmla="*/ 64 w 69"/>
                  <a:gd name="T1" fmla="*/ 27 h 35"/>
                  <a:gd name="T2" fmla="*/ 5 w 69"/>
                  <a:gd name="T3" fmla="*/ 2 h 35"/>
                  <a:gd name="T4" fmla="*/ 0 w 69"/>
                  <a:gd name="T5" fmla="*/ 1 h 35"/>
                  <a:gd name="T6" fmla="*/ 67 w 69"/>
                  <a:gd name="T7" fmla="*/ 29 h 35"/>
                  <a:gd name="T8" fmla="*/ 64 w 69"/>
                  <a:gd name="T9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5">
                    <a:moveTo>
                      <a:pt x="64" y="27"/>
                    </a:moveTo>
                    <a:cubicBezTo>
                      <a:pt x="39" y="33"/>
                      <a:pt x="18" y="24"/>
                      <a:pt x="5" y="2"/>
                    </a:cubicBezTo>
                    <a:cubicBezTo>
                      <a:pt x="5" y="1"/>
                      <a:pt x="0" y="0"/>
                      <a:pt x="0" y="1"/>
                    </a:cubicBezTo>
                    <a:cubicBezTo>
                      <a:pt x="14" y="26"/>
                      <a:pt x="40" y="35"/>
                      <a:pt x="67" y="29"/>
                    </a:cubicBezTo>
                    <a:cubicBezTo>
                      <a:pt x="69" y="29"/>
                      <a:pt x="65" y="27"/>
                      <a:pt x="6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18"/>
              <p:cNvSpPr>
                <a:spLocks/>
              </p:cNvSpPr>
              <p:nvPr/>
            </p:nvSpPr>
            <p:spPr bwMode="auto">
              <a:xfrm>
                <a:off x="2776538" y="82550"/>
                <a:ext cx="68263" cy="271463"/>
              </a:xfrm>
              <a:custGeom>
                <a:avLst/>
                <a:gdLst>
                  <a:gd name="T0" fmla="*/ 12 w 18"/>
                  <a:gd name="T1" fmla="*/ 71 h 72"/>
                  <a:gd name="T2" fmla="*/ 5 w 18"/>
                  <a:gd name="T3" fmla="*/ 2 h 72"/>
                  <a:gd name="T4" fmla="*/ 0 w 18"/>
                  <a:gd name="T5" fmla="*/ 2 h 72"/>
                  <a:gd name="T6" fmla="*/ 7 w 18"/>
                  <a:gd name="T7" fmla="*/ 71 h 72"/>
                  <a:gd name="T8" fmla="*/ 12 w 18"/>
                  <a:gd name="T9" fmla="*/ 7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2">
                    <a:moveTo>
                      <a:pt x="12" y="71"/>
                    </a:moveTo>
                    <a:cubicBezTo>
                      <a:pt x="18" y="49"/>
                      <a:pt x="14" y="22"/>
                      <a:pt x="5" y="2"/>
                    </a:cubicBezTo>
                    <a:cubicBezTo>
                      <a:pt x="4" y="0"/>
                      <a:pt x="0" y="1"/>
                      <a:pt x="0" y="2"/>
                    </a:cubicBezTo>
                    <a:cubicBezTo>
                      <a:pt x="9" y="23"/>
                      <a:pt x="13" y="49"/>
                      <a:pt x="7" y="71"/>
                    </a:cubicBezTo>
                    <a:cubicBezTo>
                      <a:pt x="7" y="72"/>
                      <a:pt x="12" y="72"/>
                      <a:pt x="12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19"/>
              <p:cNvSpPr>
                <a:spLocks/>
              </p:cNvSpPr>
              <p:nvPr/>
            </p:nvSpPr>
            <p:spPr bwMode="auto">
              <a:xfrm>
                <a:off x="2670176" y="138112"/>
                <a:ext cx="268288" cy="120650"/>
              </a:xfrm>
              <a:custGeom>
                <a:avLst/>
                <a:gdLst>
                  <a:gd name="T0" fmla="*/ 65 w 71"/>
                  <a:gd name="T1" fmla="*/ 1 h 32"/>
                  <a:gd name="T2" fmla="*/ 6 w 71"/>
                  <a:gd name="T3" fmla="*/ 22 h 32"/>
                  <a:gd name="T4" fmla="*/ 2 w 71"/>
                  <a:gd name="T5" fmla="*/ 24 h 32"/>
                  <a:gd name="T6" fmla="*/ 70 w 71"/>
                  <a:gd name="T7" fmla="*/ 2 h 32"/>
                  <a:gd name="T8" fmla="*/ 65 w 71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65" y="1"/>
                    </a:moveTo>
                    <a:cubicBezTo>
                      <a:pt x="51" y="19"/>
                      <a:pt x="29" y="29"/>
                      <a:pt x="6" y="22"/>
                    </a:cubicBezTo>
                    <a:cubicBezTo>
                      <a:pt x="5" y="22"/>
                      <a:pt x="0" y="23"/>
                      <a:pt x="2" y="24"/>
                    </a:cubicBezTo>
                    <a:cubicBezTo>
                      <a:pt x="28" y="32"/>
                      <a:pt x="53" y="22"/>
                      <a:pt x="70" y="2"/>
                    </a:cubicBezTo>
                    <a:cubicBezTo>
                      <a:pt x="71" y="1"/>
                      <a:pt x="66" y="0"/>
                      <a:pt x="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20"/>
              <p:cNvSpPr>
                <a:spLocks/>
              </p:cNvSpPr>
              <p:nvPr/>
            </p:nvSpPr>
            <p:spPr bwMode="auto">
              <a:xfrm>
                <a:off x="2817813" y="228600"/>
                <a:ext cx="795338" cy="614363"/>
              </a:xfrm>
              <a:custGeom>
                <a:avLst/>
                <a:gdLst>
                  <a:gd name="T0" fmla="*/ 1 w 211"/>
                  <a:gd name="T1" fmla="*/ 2 h 163"/>
                  <a:gd name="T2" fmla="*/ 205 w 211"/>
                  <a:gd name="T3" fmla="*/ 162 h 163"/>
                  <a:gd name="T4" fmla="*/ 210 w 211"/>
                  <a:gd name="T5" fmla="*/ 160 h 163"/>
                  <a:gd name="T6" fmla="*/ 6 w 211"/>
                  <a:gd name="T7" fmla="*/ 1 h 163"/>
                  <a:gd name="T8" fmla="*/ 1 w 211"/>
                  <a:gd name="T9" fmla="*/ 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63">
                    <a:moveTo>
                      <a:pt x="1" y="2"/>
                    </a:moveTo>
                    <a:cubicBezTo>
                      <a:pt x="70" y="55"/>
                      <a:pt x="135" y="112"/>
                      <a:pt x="205" y="162"/>
                    </a:cubicBezTo>
                    <a:cubicBezTo>
                      <a:pt x="206" y="163"/>
                      <a:pt x="211" y="162"/>
                      <a:pt x="210" y="160"/>
                    </a:cubicBezTo>
                    <a:cubicBezTo>
                      <a:pt x="139" y="111"/>
                      <a:pt x="74" y="53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21"/>
              <p:cNvSpPr>
                <a:spLocks/>
              </p:cNvSpPr>
              <p:nvPr/>
            </p:nvSpPr>
            <p:spPr bwMode="auto">
              <a:xfrm>
                <a:off x="2784476" y="187325"/>
                <a:ext cx="63500" cy="68263"/>
              </a:xfrm>
              <a:custGeom>
                <a:avLst/>
                <a:gdLst>
                  <a:gd name="T0" fmla="*/ 4 w 17"/>
                  <a:gd name="T1" fmla="*/ 15 h 18"/>
                  <a:gd name="T2" fmla="*/ 15 w 17"/>
                  <a:gd name="T3" fmla="*/ 13 h 18"/>
                  <a:gd name="T4" fmla="*/ 13 w 17"/>
                  <a:gd name="T5" fmla="*/ 3 h 18"/>
                  <a:gd name="T6" fmla="*/ 2 w 17"/>
                  <a:gd name="T7" fmla="*/ 5 h 18"/>
                  <a:gd name="T8" fmla="*/ 4 w 17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4" y="15"/>
                    </a:moveTo>
                    <a:cubicBezTo>
                      <a:pt x="7" y="18"/>
                      <a:pt x="12" y="17"/>
                      <a:pt x="15" y="13"/>
                    </a:cubicBezTo>
                    <a:cubicBezTo>
                      <a:pt x="17" y="10"/>
                      <a:pt x="16" y="5"/>
                      <a:pt x="13" y="3"/>
                    </a:cubicBezTo>
                    <a:cubicBezTo>
                      <a:pt x="9" y="0"/>
                      <a:pt x="5" y="1"/>
                      <a:pt x="2" y="5"/>
                    </a:cubicBezTo>
                    <a:cubicBezTo>
                      <a:pt x="0" y="8"/>
                      <a:pt x="1" y="13"/>
                      <a:pt x="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22"/>
              <p:cNvSpPr>
                <a:spLocks/>
              </p:cNvSpPr>
              <p:nvPr/>
            </p:nvSpPr>
            <p:spPr bwMode="auto">
              <a:xfrm>
                <a:off x="3213101" y="-169863"/>
                <a:ext cx="298450" cy="134938"/>
              </a:xfrm>
              <a:custGeom>
                <a:avLst/>
                <a:gdLst>
                  <a:gd name="T0" fmla="*/ 73 w 79"/>
                  <a:gd name="T1" fmla="*/ 1 h 36"/>
                  <a:gd name="T2" fmla="*/ 6 w 79"/>
                  <a:gd name="T3" fmla="*/ 22 h 36"/>
                  <a:gd name="T4" fmla="*/ 3 w 79"/>
                  <a:gd name="T5" fmla="*/ 23 h 36"/>
                  <a:gd name="T6" fmla="*/ 78 w 79"/>
                  <a:gd name="T7" fmla="*/ 2 h 36"/>
                  <a:gd name="T8" fmla="*/ 73 w 79"/>
                  <a:gd name="T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6">
                    <a:moveTo>
                      <a:pt x="73" y="1"/>
                    </a:moveTo>
                    <a:cubicBezTo>
                      <a:pt x="57" y="23"/>
                      <a:pt x="32" y="34"/>
                      <a:pt x="6" y="22"/>
                    </a:cubicBezTo>
                    <a:cubicBezTo>
                      <a:pt x="4" y="21"/>
                      <a:pt x="0" y="22"/>
                      <a:pt x="3" y="23"/>
                    </a:cubicBezTo>
                    <a:cubicBezTo>
                      <a:pt x="31" y="36"/>
                      <a:pt x="60" y="27"/>
                      <a:pt x="78" y="2"/>
                    </a:cubicBezTo>
                    <a:cubicBezTo>
                      <a:pt x="79" y="1"/>
                      <a:pt x="74" y="0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23"/>
              <p:cNvSpPr>
                <a:spLocks/>
              </p:cNvSpPr>
              <p:nvPr/>
            </p:nvSpPr>
            <p:spPr bwMode="auto">
              <a:xfrm>
                <a:off x="3303588" y="-219075"/>
                <a:ext cx="106363" cy="263525"/>
              </a:xfrm>
              <a:custGeom>
                <a:avLst/>
                <a:gdLst>
                  <a:gd name="T0" fmla="*/ 15 w 28"/>
                  <a:gd name="T1" fmla="*/ 69 h 70"/>
                  <a:gd name="T2" fmla="*/ 6 w 28"/>
                  <a:gd name="T3" fmla="*/ 1 h 70"/>
                  <a:gd name="T4" fmla="*/ 2 w 28"/>
                  <a:gd name="T5" fmla="*/ 1 h 70"/>
                  <a:gd name="T6" fmla="*/ 11 w 28"/>
                  <a:gd name="T7" fmla="*/ 68 h 70"/>
                  <a:gd name="T8" fmla="*/ 15 w 28"/>
                  <a:gd name="T9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69"/>
                    </a:moveTo>
                    <a:cubicBezTo>
                      <a:pt x="28" y="45"/>
                      <a:pt x="25" y="20"/>
                      <a:pt x="6" y="1"/>
                    </a:cubicBezTo>
                    <a:cubicBezTo>
                      <a:pt x="5" y="1"/>
                      <a:pt x="0" y="0"/>
                      <a:pt x="2" y="1"/>
                    </a:cubicBezTo>
                    <a:cubicBezTo>
                      <a:pt x="20" y="20"/>
                      <a:pt x="23" y="45"/>
                      <a:pt x="11" y="68"/>
                    </a:cubicBezTo>
                    <a:cubicBezTo>
                      <a:pt x="10" y="69"/>
                      <a:pt x="15" y="70"/>
                      <a:pt x="15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24"/>
              <p:cNvSpPr>
                <a:spLocks/>
              </p:cNvSpPr>
              <p:nvPr/>
            </p:nvSpPr>
            <p:spPr bwMode="auto">
              <a:xfrm>
                <a:off x="3248026" y="-155575"/>
                <a:ext cx="266700" cy="106363"/>
              </a:xfrm>
              <a:custGeom>
                <a:avLst/>
                <a:gdLst>
                  <a:gd name="T0" fmla="*/ 68 w 71"/>
                  <a:gd name="T1" fmla="*/ 26 h 28"/>
                  <a:gd name="T2" fmla="*/ 5 w 71"/>
                  <a:gd name="T3" fmla="*/ 1 h 28"/>
                  <a:gd name="T4" fmla="*/ 1 w 71"/>
                  <a:gd name="T5" fmla="*/ 2 h 28"/>
                  <a:gd name="T6" fmla="*/ 67 w 71"/>
                  <a:gd name="T7" fmla="*/ 28 h 28"/>
                  <a:gd name="T8" fmla="*/ 68 w 71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8">
                    <a:moveTo>
                      <a:pt x="68" y="26"/>
                    </a:moveTo>
                    <a:cubicBezTo>
                      <a:pt x="46" y="26"/>
                      <a:pt x="22" y="15"/>
                      <a:pt x="5" y="1"/>
                    </a:cubicBezTo>
                    <a:cubicBezTo>
                      <a:pt x="4" y="0"/>
                      <a:pt x="0" y="2"/>
                      <a:pt x="1" y="2"/>
                    </a:cubicBezTo>
                    <a:cubicBezTo>
                      <a:pt x="18" y="17"/>
                      <a:pt x="44" y="28"/>
                      <a:pt x="67" y="28"/>
                    </a:cubicBezTo>
                    <a:cubicBezTo>
                      <a:pt x="69" y="28"/>
                      <a:pt x="71" y="26"/>
                      <a:pt x="68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25"/>
              <p:cNvSpPr>
                <a:spLocks/>
              </p:cNvSpPr>
              <p:nvPr/>
            </p:nvSpPr>
            <p:spPr bwMode="auto">
              <a:xfrm>
                <a:off x="3259138" y="-214313"/>
                <a:ext cx="169863" cy="217488"/>
              </a:xfrm>
              <a:custGeom>
                <a:avLst/>
                <a:gdLst>
                  <a:gd name="T0" fmla="*/ 6 w 45"/>
                  <a:gd name="T1" fmla="*/ 58 h 58"/>
                  <a:gd name="T2" fmla="*/ 44 w 45"/>
                  <a:gd name="T3" fmla="*/ 1 h 58"/>
                  <a:gd name="T4" fmla="*/ 39 w 45"/>
                  <a:gd name="T5" fmla="*/ 2 h 58"/>
                  <a:gd name="T6" fmla="*/ 2 w 45"/>
                  <a:gd name="T7" fmla="*/ 57 h 58"/>
                  <a:gd name="T8" fmla="*/ 6 w 45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8">
                    <a:moveTo>
                      <a:pt x="6" y="58"/>
                    </a:moveTo>
                    <a:cubicBezTo>
                      <a:pt x="29" y="48"/>
                      <a:pt x="45" y="27"/>
                      <a:pt x="44" y="1"/>
                    </a:cubicBezTo>
                    <a:cubicBezTo>
                      <a:pt x="44" y="0"/>
                      <a:pt x="39" y="0"/>
                      <a:pt x="39" y="2"/>
                    </a:cubicBezTo>
                    <a:cubicBezTo>
                      <a:pt x="40" y="26"/>
                      <a:pt x="24" y="47"/>
                      <a:pt x="2" y="57"/>
                    </a:cubicBezTo>
                    <a:cubicBezTo>
                      <a:pt x="0" y="58"/>
                      <a:pt x="5" y="58"/>
                      <a:pt x="6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6"/>
              <p:cNvSpPr>
                <a:spLocks/>
              </p:cNvSpPr>
              <p:nvPr/>
            </p:nvSpPr>
            <p:spPr bwMode="auto">
              <a:xfrm>
                <a:off x="3375026" y="-71438"/>
                <a:ext cx="234950" cy="914400"/>
              </a:xfrm>
              <a:custGeom>
                <a:avLst/>
                <a:gdLst>
                  <a:gd name="T0" fmla="*/ 1 w 62"/>
                  <a:gd name="T1" fmla="*/ 2 h 243"/>
                  <a:gd name="T2" fmla="*/ 57 w 62"/>
                  <a:gd name="T3" fmla="*/ 241 h 243"/>
                  <a:gd name="T4" fmla="*/ 62 w 62"/>
                  <a:gd name="T5" fmla="*/ 241 h 243"/>
                  <a:gd name="T6" fmla="*/ 6 w 62"/>
                  <a:gd name="T7" fmla="*/ 1 h 243"/>
                  <a:gd name="T8" fmla="*/ 1 w 62"/>
                  <a:gd name="T9" fmla="*/ 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43">
                    <a:moveTo>
                      <a:pt x="1" y="2"/>
                    </a:moveTo>
                    <a:cubicBezTo>
                      <a:pt x="31" y="78"/>
                      <a:pt x="30" y="164"/>
                      <a:pt x="57" y="241"/>
                    </a:cubicBezTo>
                    <a:cubicBezTo>
                      <a:pt x="57" y="243"/>
                      <a:pt x="62" y="242"/>
                      <a:pt x="62" y="241"/>
                    </a:cubicBezTo>
                    <a:cubicBezTo>
                      <a:pt x="35" y="163"/>
                      <a:pt x="36" y="78"/>
                      <a:pt x="6" y="1"/>
                    </a:cubicBezTo>
                    <a:cubicBezTo>
                      <a:pt x="5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27"/>
              <p:cNvSpPr>
                <a:spLocks/>
              </p:cNvSpPr>
              <p:nvPr/>
            </p:nvSpPr>
            <p:spPr bwMode="auto">
              <a:xfrm>
                <a:off x="3344863" y="-117475"/>
                <a:ext cx="65088" cy="65088"/>
              </a:xfrm>
              <a:custGeom>
                <a:avLst/>
                <a:gdLst>
                  <a:gd name="T0" fmla="*/ 16 w 17"/>
                  <a:gd name="T1" fmla="*/ 6 h 17"/>
                  <a:gd name="T2" fmla="*/ 11 w 17"/>
                  <a:gd name="T3" fmla="*/ 16 h 17"/>
                  <a:gd name="T4" fmla="*/ 2 w 17"/>
                  <a:gd name="T5" fmla="*/ 11 h 17"/>
                  <a:gd name="T6" fmla="*/ 6 w 17"/>
                  <a:gd name="T7" fmla="*/ 1 h 17"/>
                  <a:gd name="T8" fmla="*/ 16 w 1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cubicBezTo>
                      <a:pt x="17" y="10"/>
                      <a:pt x="15" y="14"/>
                      <a:pt x="11" y="16"/>
                    </a:cubicBezTo>
                    <a:cubicBezTo>
                      <a:pt x="7" y="17"/>
                      <a:pt x="3" y="15"/>
                      <a:pt x="2" y="11"/>
                    </a:cubicBezTo>
                    <a:cubicBezTo>
                      <a:pt x="0" y="7"/>
                      <a:pt x="2" y="3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28"/>
              <p:cNvSpPr>
                <a:spLocks/>
              </p:cNvSpPr>
              <p:nvPr/>
            </p:nvSpPr>
            <p:spPr bwMode="auto">
              <a:xfrm>
                <a:off x="2640013" y="1062038"/>
                <a:ext cx="180975" cy="252413"/>
              </a:xfrm>
              <a:custGeom>
                <a:avLst/>
                <a:gdLst>
                  <a:gd name="T0" fmla="*/ 44 w 48"/>
                  <a:gd name="T1" fmla="*/ 65 h 67"/>
                  <a:gd name="T2" fmla="*/ 6 w 48"/>
                  <a:gd name="T3" fmla="*/ 0 h 67"/>
                  <a:gd name="T4" fmla="*/ 3 w 48"/>
                  <a:gd name="T5" fmla="*/ 2 h 67"/>
                  <a:gd name="T6" fmla="*/ 39 w 48"/>
                  <a:gd name="T7" fmla="*/ 64 h 67"/>
                  <a:gd name="T8" fmla="*/ 44 w 48"/>
                  <a:gd name="T9" fmla="*/ 6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7">
                    <a:moveTo>
                      <a:pt x="44" y="65"/>
                    </a:moveTo>
                    <a:cubicBezTo>
                      <a:pt x="48" y="36"/>
                      <a:pt x="34" y="10"/>
                      <a:pt x="6" y="0"/>
                    </a:cubicBezTo>
                    <a:cubicBezTo>
                      <a:pt x="4" y="0"/>
                      <a:pt x="0" y="1"/>
                      <a:pt x="3" y="2"/>
                    </a:cubicBezTo>
                    <a:cubicBezTo>
                      <a:pt x="31" y="11"/>
                      <a:pt x="43" y="36"/>
                      <a:pt x="39" y="64"/>
                    </a:cubicBezTo>
                    <a:cubicBezTo>
                      <a:pt x="39" y="66"/>
                      <a:pt x="44" y="67"/>
                      <a:pt x="44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29"/>
              <p:cNvSpPr>
                <a:spLocks/>
              </p:cNvSpPr>
              <p:nvPr/>
            </p:nvSpPr>
            <p:spPr bwMode="auto">
              <a:xfrm>
                <a:off x="2614613" y="1054100"/>
                <a:ext cx="225425" cy="169863"/>
              </a:xfrm>
              <a:custGeom>
                <a:avLst/>
                <a:gdLst>
                  <a:gd name="T0" fmla="*/ 55 w 60"/>
                  <a:gd name="T1" fmla="*/ 1 h 45"/>
                  <a:gd name="T2" fmla="*/ 4 w 60"/>
                  <a:gd name="T3" fmla="*/ 43 h 45"/>
                  <a:gd name="T4" fmla="*/ 6 w 60"/>
                  <a:gd name="T5" fmla="*/ 45 h 45"/>
                  <a:gd name="T6" fmla="*/ 60 w 60"/>
                  <a:gd name="T7" fmla="*/ 2 h 45"/>
                  <a:gd name="T8" fmla="*/ 55 w 60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5">
                    <a:moveTo>
                      <a:pt x="55" y="1"/>
                    </a:moveTo>
                    <a:cubicBezTo>
                      <a:pt x="48" y="26"/>
                      <a:pt x="30" y="42"/>
                      <a:pt x="4" y="43"/>
                    </a:cubicBezTo>
                    <a:cubicBezTo>
                      <a:pt x="0" y="43"/>
                      <a:pt x="4" y="45"/>
                      <a:pt x="6" y="45"/>
                    </a:cubicBezTo>
                    <a:cubicBezTo>
                      <a:pt x="33" y="45"/>
                      <a:pt x="53" y="28"/>
                      <a:pt x="60" y="2"/>
                    </a:cubicBezTo>
                    <a:cubicBezTo>
                      <a:pt x="60" y="1"/>
                      <a:pt x="56" y="0"/>
                      <a:pt x="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30"/>
              <p:cNvSpPr>
                <a:spLocks/>
              </p:cNvSpPr>
              <p:nvPr/>
            </p:nvSpPr>
            <p:spPr bwMode="auto">
              <a:xfrm>
                <a:off x="2617788" y="1125538"/>
                <a:ext cx="268288" cy="109538"/>
              </a:xfrm>
              <a:custGeom>
                <a:avLst/>
                <a:gdLst>
                  <a:gd name="T0" fmla="*/ 70 w 71"/>
                  <a:gd name="T1" fmla="*/ 27 h 29"/>
                  <a:gd name="T2" fmla="*/ 5 w 71"/>
                  <a:gd name="T3" fmla="*/ 1 h 29"/>
                  <a:gd name="T4" fmla="*/ 3 w 71"/>
                  <a:gd name="T5" fmla="*/ 3 h 29"/>
                  <a:gd name="T6" fmla="*/ 66 w 71"/>
                  <a:gd name="T7" fmla="*/ 28 h 29"/>
                  <a:gd name="T8" fmla="*/ 70 w 71"/>
                  <a:gd name="T9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9">
                    <a:moveTo>
                      <a:pt x="70" y="27"/>
                    </a:moveTo>
                    <a:cubicBezTo>
                      <a:pt x="54" y="11"/>
                      <a:pt x="28" y="2"/>
                      <a:pt x="5" y="1"/>
                    </a:cubicBezTo>
                    <a:cubicBezTo>
                      <a:pt x="4" y="0"/>
                      <a:pt x="0" y="2"/>
                      <a:pt x="3" y="3"/>
                    </a:cubicBezTo>
                    <a:cubicBezTo>
                      <a:pt x="25" y="4"/>
                      <a:pt x="50" y="13"/>
                      <a:pt x="66" y="28"/>
                    </a:cubicBezTo>
                    <a:cubicBezTo>
                      <a:pt x="67" y="29"/>
                      <a:pt x="71" y="28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31"/>
              <p:cNvSpPr>
                <a:spLocks/>
              </p:cNvSpPr>
              <p:nvPr/>
            </p:nvSpPr>
            <p:spPr bwMode="auto">
              <a:xfrm>
                <a:off x="2689226" y="1027113"/>
                <a:ext cx="101600" cy="260350"/>
              </a:xfrm>
              <a:custGeom>
                <a:avLst/>
                <a:gdLst>
                  <a:gd name="T0" fmla="*/ 13 w 27"/>
                  <a:gd name="T1" fmla="*/ 2 h 69"/>
                  <a:gd name="T2" fmla="*/ 2 w 27"/>
                  <a:gd name="T3" fmla="*/ 67 h 69"/>
                  <a:gd name="T4" fmla="*/ 6 w 27"/>
                  <a:gd name="T5" fmla="*/ 68 h 69"/>
                  <a:gd name="T6" fmla="*/ 18 w 27"/>
                  <a:gd name="T7" fmla="*/ 1 h 69"/>
                  <a:gd name="T8" fmla="*/ 13 w 27"/>
                  <a:gd name="T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9">
                    <a:moveTo>
                      <a:pt x="13" y="2"/>
                    </a:moveTo>
                    <a:cubicBezTo>
                      <a:pt x="22" y="25"/>
                      <a:pt x="20" y="50"/>
                      <a:pt x="2" y="67"/>
                    </a:cubicBezTo>
                    <a:cubicBezTo>
                      <a:pt x="0" y="69"/>
                      <a:pt x="5" y="69"/>
                      <a:pt x="6" y="68"/>
                    </a:cubicBezTo>
                    <a:cubicBezTo>
                      <a:pt x="25" y="50"/>
                      <a:pt x="27" y="25"/>
                      <a:pt x="18" y="1"/>
                    </a:cubicBezTo>
                    <a:cubicBezTo>
                      <a:pt x="17" y="0"/>
                      <a:pt x="12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32"/>
              <p:cNvSpPr>
                <a:spLocks/>
              </p:cNvSpPr>
              <p:nvPr/>
            </p:nvSpPr>
            <p:spPr bwMode="auto">
              <a:xfrm>
                <a:off x="2768601" y="793750"/>
                <a:ext cx="811213" cy="373063"/>
              </a:xfrm>
              <a:custGeom>
                <a:avLst/>
                <a:gdLst>
                  <a:gd name="T0" fmla="*/ 6 w 215"/>
                  <a:gd name="T1" fmla="*/ 98 h 99"/>
                  <a:gd name="T2" fmla="*/ 213 w 215"/>
                  <a:gd name="T3" fmla="*/ 2 h 99"/>
                  <a:gd name="T4" fmla="*/ 209 w 215"/>
                  <a:gd name="T5" fmla="*/ 1 h 99"/>
                  <a:gd name="T6" fmla="*/ 2 w 215"/>
                  <a:gd name="T7" fmla="*/ 97 h 99"/>
                  <a:gd name="T8" fmla="*/ 6 w 215"/>
                  <a:gd name="T9" fmla="*/ 9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99">
                    <a:moveTo>
                      <a:pt x="6" y="98"/>
                    </a:moveTo>
                    <a:cubicBezTo>
                      <a:pt x="75" y="67"/>
                      <a:pt x="145" y="36"/>
                      <a:pt x="213" y="2"/>
                    </a:cubicBezTo>
                    <a:cubicBezTo>
                      <a:pt x="215" y="1"/>
                      <a:pt x="210" y="0"/>
                      <a:pt x="209" y="1"/>
                    </a:cubicBezTo>
                    <a:cubicBezTo>
                      <a:pt x="141" y="35"/>
                      <a:pt x="71" y="66"/>
                      <a:pt x="2" y="97"/>
                    </a:cubicBezTo>
                    <a:cubicBezTo>
                      <a:pt x="0" y="98"/>
                      <a:pt x="5" y="99"/>
                      <a:pt x="6" y="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33"/>
              <p:cNvSpPr>
                <a:spLocks/>
              </p:cNvSpPr>
              <p:nvPr/>
            </p:nvSpPr>
            <p:spPr bwMode="auto">
              <a:xfrm>
                <a:off x="2730501" y="1136650"/>
                <a:ext cx="65088" cy="63500"/>
              </a:xfrm>
              <a:custGeom>
                <a:avLst/>
                <a:gdLst>
                  <a:gd name="T0" fmla="*/ 12 w 17"/>
                  <a:gd name="T1" fmla="*/ 15 h 17"/>
                  <a:gd name="T2" fmla="*/ 16 w 17"/>
                  <a:gd name="T3" fmla="*/ 5 h 17"/>
                  <a:gd name="T4" fmla="*/ 5 w 17"/>
                  <a:gd name="T5" fmla="*/ 1 h 17"/>
                  <a:gd name="T6" fmla="*/ 2 w 17"/>
                  <a:gd name="T7" fmla="*/ 12 h 17"/>
                  <a:gd name="T8" fmla="*/ 12 w 17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2" y="15"/>
                    </a:moveTo>
                    <a:cubicBezTo>
                      <a:pt x="16" y="13"/>
                      <a:pt x="17" y="9"/>
                      <a:pt x="16" y="5"/>
                    </a:cubicBezTo>
                    <a:cubicBezTo>
                      <a:pt x="14" y="1"/>
                      <a:pt x="9" y="0"/>
                      <a:pt x="5" y="1"/>
                    </a:cubicBezTo>
                    <a:cubicBezTo>
                      <a:pt x="1" y="3"/>
                      <a:pt x="0" y="8"/>
                      <a:pt x="2" y="12"/>
                    </a:cubicBezTo>
                    <a:cubicBezTo>
                      <a:pt x="4" y="16"/>
                      <a:pt x="8" y="17"/>
                      <a:pt x="12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34"/>
              <p:cNvSpPr>
                <a:spLocks/>
              </p:cNvSpPr>
              <p:nvPr/>
            </p:nvSpPr>
            <p:spPr bwMode="auto">
              <a:xfrm>
                <a:off x="3451226" y="1479550"/>
                <a:ext cx="296863" cy="128588"/>
              </a:xfrm>
              <a:custGeom>
                <a:avLst/>
                <a:gdLst>
                  <a:gd name="T0" fmla="*/ 76 w 79"/>
                  <a:gd name="T1" fmla="*/ 12 h 34"/>
                  <a:gd name="T2" fmla="*/ 1 w 79"/>
                  <a:gd name="T3" fmla="*/ 31 h 34"/>
                  <a:gd name="T4" fmla="*/ 6 w 79"/>
                  <a:gd name="T5" fmla="*/ 33 h 34"/>
                  <a:gd name="T6" fmla="*/ 73 w 79"/>
                  <a:gd name="T7" fmla="*/ 13 h 34"/>
                  <a:gd name="T8" fmla="*/ 76 w 79"/>
                  <a:gd name="T9" fmla="*/ 1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4">
                    <a:moveTo>
                      <a:pt x="76" y="12"/>
                    </a:moveTo>
                    <a:cubicBezTo>
                      <a:pt x="48" y="0"/>
                      <a:pt x="18" y="5"/>
                      <a:pt x="1" y="31"/>
                    </a:cubicBezTo>
                    <a:cubicBezTo>
                      <a:pt x="0" y="33"/>
                      <a:pt x="5" y="34"/>
                      <a:pt x="6" y="33"/>
                    </a:cubicBezTo>
                    <a:cubicBezTo>
                      <a:pt x="21" y="9"/>
                      <a:pt x="47" y="2"/>
                      <a:pt x="73" y="13"/>
                    </a:cubicBezTo>
                    <a:cubicBezTo>
                      <a:pt x="74" y="14"/>
                      <a:pt x="79" y="13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35"/>
              <p:cNvSpPr>
                <a:spLocks/>
              </p:cNvSpPr>
              <p:nvPr/>
            </p:nvSpPr>
            <p:spPr bwMode="auto">
              <a:xfrm>
                <a:off x="3484563" y="1427163"/>
                <a:ext cx="155575" cy="244475"/>
              </a:xfrm>
              <a:custGeom>
                <a:avLst/>
                <a:gdLst>
                  <a:gd name="T0" fmla="*/ 3 w 41"/>
                  <a:gd name="T1" fmla="*/ 1 h 65"/>
                  <a:gd name="T2" fmla="*/ 30 w 41"/>
                  <a:gd name="T3" fmla="*/ 62 h 65"/>
                  <a:gd name="T4" fmla="*/ 35 w 41"/>
                  <a:gd name="T5" fmla="*/ 63 h 65"/>
                  <a:gd name="T6" fmla="*/ 7 w 41"/>
                  <a:gd name="T7" fmla="*/ 1 h 65"/>
                  <a:gd name="T8" fmla="*/ 3 w 41"/>
                  <a:gd name="T9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65">
                    <a:moveTo>
                      <a:pt x="3" y="1"/>
                    </a:moveTo>
                    <a:cubicBezTo>
                      <a:pt x="25" y="14"/>
                      <a:pt x="36" y="37"/>
                      <a:pt x="30" y="62"/>
                    </a:cubicBezTo>
                    <a:cubicBezTo>
                      <a:pt x="29" y="64"/>
                      <a:pt x="34" y="65"/>
                      <a:pt x="35" y="63"/>
                    </a:cubicBezTo>
                    <a:cubicBezTo>
                      <a:pt x="41" y="37"/>
                      <a:pt x="29" y="14"/>
                      <a:pt x="7" y="1"/>
                    </a:cubicBezTo>
                    <a:cubicBezTo>
                      <a:pt x="5" y="0"/>
                      <a:pt x="0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36"/>
              <p:cNvSpPr>
                <a:spLocks/>
              </p:cNvSpPr>
              <p:nvPr/>
            </p:nvSpPr>
            <p:spPr bwMode="auto">
              <a:xfrm>
                <a:off x="3511551" y="1427163"/>
                <a:ext cx="180975" cy="217488"/>
              </a:xfrm>
              <a:custGeom>
                <a:avLst/>
                <a:gdLst>
                  <a:gd name="T0" fmla="*/ 42 w 48"/>
                  <a:gd name="T1" fmla="*/ 1 h 58"/>
                  <a:gd name="T2" fmla="*/ 0 w 48"/>
                  <a:gd name="T3" fmla="*/ 56 h 58"/>
                  <a:gd name="T4" fmla="*/ 5 w 48"/>
                  <a:gd name="T5" fmla="*/ 56 h 58"/>
                  <a:gd name="T6" fmla="*/ 46 w 48"/>
                  <a:gd name="T7" fmla="*/ 2 h 58"/>
                  <a:gd name="T8" fmla="*/ 42 w 48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8">
                    <a:moveTo>
                      <a:pt x="42" y="1"/>
                    </a:moveTo>
                    <a:cubicBezTo>
                      <a:pt x="23" y="12"/>
                      <a:pt x="8" y="35"/>
                      <a:pt x="0" y="56"/>
                    </a:cubicBezTo>
                    <a:cubicBezTo>
                      <a:pt x="0" y="58"/>
                      <a:pt x="5" y="58"/>
                      <a:pt x="5" y="56"/>
                    </a:cubicBezTo>
                    <a:cubicBezTo>
                      <a:pt x="12" y="36"/>
                      <a:pt x="27" y="13"/>
                      <a:pt x="46" y="2"/>
                    </a:cubicBezTo>
                    <a:cubicBezTo>
                      <a:pt x="48" y="0"/>
                      <a:pt x="43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37"/>
              <p:cNvSpPr>
                <a:spLocks/>
              </p:cNvSpPr>
              <p:nvPr/>
            </p:nvSpPr>
            <p:spPr bwMode="auto">
              <a:xfrm>
                <a:off x="3440113" y="1487488"/>
                <a:ext cx="260350" cy="127000"/>
              </a:xfrm>
              <a:custGeom>
                <a:avLst/>
                <a:gdLst>
                  <a:gd name="T0" fmla="*/ 5 w 69"/>
                  <a:gd name="T1" fmla="*/ 6 h 34"/>
                  <a:gd name="T2" fmla="*/ 63 w 69"/>
                  <a:gd name="T3" fmla="*/ 33 h 34"/>
                  <a:gd name="T4" fmla="*/ 68 w 69"/>
                  <a:gd name="T5" fmla="*/ 32 h 34"/>
                  <a:gd name="T6" fmla="*/ 4 w 69"/>
                  <a:gd name="T7" fmla="*/ 4 h 34"/>
                  <a:gd name="T8" fmla="*/ 5 w 69"/>
                  <a:gd name="T9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4">
                    <a:moveTo>
                      <a:pt x="5" y="6"/>
                    </a:moveTo>
                    <a:cubicBezTo>
                      <a:pt x="29" y="2"/>
                      <a:pt x="51" y="12"/>
                      <a:pt x="63" y="33"/>
                    </a:cubicBezTo>
                    <a:cubicBezTo>
                      <a:pt x="64" y="34"/>
                      <a:pt x="69" y="33"/>
                      <a:pt x="68" y="32"/>
                    </a:cubicBezTo>
                    <a:cubicBezTo>
                      <a:pt x="55" y="9"/>
                      <a:pt x="29" y="0"/>
                      <a:pt x="4" y="4"/>
                    </a:cubicBezTo>
                    <a:cubicBezTo>
                      <a:pt x="0" y="4"/>
                      <a:pt x="3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38"/>
              <p:cNvSpPr>
                <a:spLocks/>
              </p:cNvSpPr>
              <p:nvPr/>
            </p:nvSpPr>
            <p:spPr bwMode="auto">
              <a:xfrm>
                <a:off x="3519488" y="700087"/>
                <a:ext cx="77788" cy="809625"/>
              </a:xfrm>
              <a:custGeom>
                <a:avLst/>
                <a:gdLst>
                  <a:gd name="T0" fmla="*/ 21 w 21"/>
                  <a:gd name="T1" fmla="*/ 213 h 215"/>
                  <a:gd name="T2" fmla="*/ 5 w 21"/>
                  <a:gd name="T3" fmla="*/ 1 h 215"/>
                  <a:gd name="T4" fmla="*/ 0 w 21"/>
                  <a:gd name="T5" fmla="*/ 2 h 215"/>
                  <a:gd name="T6" fmla="*/ 16 w 21"/>
                  <a:gd name="T7" fmla="*/ 213 h 215"/>
                  <a:gd name="T8" fmla="*/ 21 w 21"/>
                  <a:gd name="T9" fmla="*/ 21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5">
                    <a:moveTo>
                      <a:pt x="21" y="213"/>
                    </a:moveTo>
                    <a:cubicBezTo>
                      <a:pt x="9" y="143"/>
                      <a:pt x="12" y="72"/>
                      <a:pt x="5" y="1"/>
                    </a:cubicBezTo>
                    <a:cubicBezTo>
                      <a:pt x="5" y="0"/>
                      <a:pt x="0" y="0"/>
                      <a:pt x="0" y="2"/>
                    </a:cubicBezTo>
                    <a:cubicBezTo>
                      <a:pt x="7" y="72"/>
                      <a:pt x="4" y="144"/>
                      <a:pt x="16" y="213"/>
                    </a:cubicBezTo>
                    <a:cubicBezTo>
                      <a:pt x="16" y="215"/>
                      <a:pt x="21" y="214"/>
                      <a:pt x="21" y="2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39"/>
              <p:cNvSpPr>
                <a:spLocks/>
              </p:cNvSpPr>
              <p:nvPr/>
            </p:nvSpPr>
            <p:spPr bwMode="auto">
              <a:xfrm>
                <a:off x="3556001" y="1490663"/>
                <a:ext cx="65088" cy="63500"/>
              </a:xfrm>
              <a:custGeom>
                <a:avLst/>
                <a:gdLst>
                  <a:gd name="T0" fmla="*/ 16 w 17"/>
                  <a:gd name="T1" fmla="*/ 7 h 17"/>
                  <a:gd name="T2" fmla="*/ 7 w 17"/>
                  <a:gd name="T3" fmla="*/ 1 h 17"/>
                  <a:gd name="T4" fmla="*/ 1 w 17"/>
                  <a:gd name="T5" fmla="*/ 10 h 17"/>
                  <a:gd name="T6" fmla="*/ 10 w 17"/>
                  <a:gd name="T7" fmla="*/ 16 h 17"/>
                  <a:gd name="T8" fmla="*/ 16 w 17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7"/>
                    </a:moveTo>
                    <a:cubicBezTo>
                      <a:pt x="15" y="3"/>
                      <a:pt x="11" y="0"/>
                      <a:pt x="7" y="1"/>
                    </a:cubicBezTo>
                    <a:cubicBezTo>
                      <a:pt x="3" y="2"/>
                      <a:pt x="0" y="6"/>
                      <a:pt x="1" y="10"/>
                    </a:cubicBezTo>
                    <a:cubicBezTo>
                      <a:pt x="2" y="14"/>
                      <a:pt x="6" y="17"/>
                      <a:pt x="10" y="16"/>
                    </a:cubicBezTo>
                    <a:cubicBezTo>
                      <a:pt x="15" y="15"/>
                      <a:pt x="17" y="11"/>
                      <a:pt x="1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40"/>
              <p:cNvSpPr>
                <a:spLocks/>
              </p:cNvSpPr>
              <p:nvPr/>
            </p:nvSpPr>
            <p:spPr bwMode="auto">
              <a:xfrm>
                <a:off x="3832226" y="1506538"/>
                <a:ext cx="233363" cy="198438"/>
              </a:xfrm>
              <a:custGeom>
                <a:avLst/>
                <a:gdLst>
                  <a:gd name="T0" fmla="*/ 56 w 62"/>
                  <a:gd name="T1" fmla="*/ 1 h 53"/>
                  <a:gd name="T2" fmla="*/ 0 w 62"/>
                  <a:gd name="T3" fmla="*/ 51 h 53"/>
                  <a:gd name="T4" fmla="*/ 5 w 62"/>
                  <a:gd name="T5" fmla="*/ 52 h 53"/>
                  <a:gd name="T6" fmla="*/ 59 w 62"/>
                  <a:gd name="T7" fmla="*/ 3 h 53"/>
                  <a:gd name="T8" fmla="*/ 56 w 62"/>
                  <a:gd name="T9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3">
                    <a:moveTo>
                      <a:pt x="56" y="1"/>
                    </a:moveTo>
                    <a:cubicBezTo>
                      <a:pt x="27" y="3"/>
                      <a:pt x="4" y="21"/>
                      <a:pt x="0" y="51"/>
                    </a:cubicBezTo>
                    <a:cubicBezTo>
                      <a:pt x="0" y="53"/>
                      <a:pt x="5" y="53"/>
                      <a:pt x="5" y="52"/>
                    </a:cubicBezTo>
                    <a:cubicBezTo>
                      <a:pt x="9" y="23"/>
                      <a:pt x="30" y="5"/>
                      <a:pt x="59" y="3"/>
                    </a:cubicBezTo>
                    <a:cubicBezTo>
                      <a:pt x="62" y="2"/>
                      <a:pt x="58" y="0"/>
                      <a:pt x="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41"/>
              <p:cNvSpPr>
                <a:spLocks/>
              </p:cNvSpPr>
              <p:nvPr/>
            </p:nvSpPr>
            <p:spPr bwMode="auto">
              <a:xfrm>
                <a:off x="3786188" y="1524000"/>
                <a:ext cx="222250" cy="173038"/>
              </a:xfrm>
              <a:custGeom>
                <a:avLst/>
                <a:gdLst>
                  <a:gd name="T0" fmla="*/ 4 w 59"/>
                  <a:gd name="T1" fmla="*/ 3 h 46"/>
                  <a:gd name="T2" fmla="*/ 54 w 59"/>
                  <a:gd name="T3" fmla="*/ 44 h 46"/>
                  <a:gd name="T4" fmla="*/ 59 w 59"/>
                  <a:gd name="T5" fmla="*/ 44 h 46"/>
                  <a:gd name="T6" fmla="*/ 3 w 59"/>
                  <a:gd name="T7" fmla="*/ 0 h 46"/>
                  <a:gd name="T8" fmla="*/ 4 w 59"/>
                  <a:gd name="T9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6">
                    <a:moveTo>
                      <a:pt x="4" y="3"/>
                    </a:moveTo>
                    <a:cubicBezTo>
                      <a:pt x="29" y="4"/>
                      <a:pt x="48" y="19"/>
                      <a:pt x="54" y="44"/>
                    </a:cubicBezTo>
                    <a:cubicBezTo>
                      <a:pt x="54" y="45"/>
                      <a:pt x="59" y="46"/>
                      <a:pt x="59" y="44"/>
                    </a:cubicBezTo>
                    <a:cubicBezTo>
                      <a:pt x="52" y="17"/>
                      <a:pt x="30" y="2"/>
                      <a:pt x="3" y="0"/>
                    </a:cubicBezTo>
                    <a:cubicBezTo>
                      <a:pt x="0" y="0"/>
                      <a:pt x="2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242"/>
              <p:cNvSpPr>
                <a:spLocks/>
              </p:cNvSpPr>
              <p:nvPr/>
            </p:nvSpPr>
            <p:spPr bwMode="auto">
              <a:xfrm>
                <a:off x="3892551" y="1446213"/>
                <a:ext cx="74613" cy="266700"/>
              </a:xfrm>
              <a:custGeom>
                <a:avLst/>
                <a:gdLst>
                  <a:gd name="T0" fmla="*/ 15 w 20"/>
                  <a:gd name="T1" fmla="*/ 2 h 71"/>
                  <a:gd name="T2" fmla="*/ 3 w 20"/>
                  <a:gd name="T3" fmla="*/ 70 h 71"/>
                  <a:gd name="T4" fmla="*/ 8 w 20"/>
                  <a:gd name="T5" fmla="*/ 69 h 71"/>
                  <a:gd name="T6" fmla="*/ 20 w 20"/>
                  <a:gd name="T7" fmla="*/ 2 h 71"/>
                  <a:gd name="T8" fmla="*/ 15 w 20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1">
                    <a:moveTo>
                      <a:pt x="15" y="2"/>
                    </a:moveTo>
                    <a:cubicBezTo>
                      <a:pt x="3" y="21"/>
                      <a:pt x="0" y="48"/>
                      <a:pt x="3" y="70"/>
                    </a:cubicBezTo>
                    <a:cubicBezTo>
                      <a:pt x="3" y="71"/>
                      <a:pt x="8" y="71"/>
                      <a:pt x="8" y="69"/>
                    </a:cubicBezTo>
                    <a:cubicBezTo>
                      <a:pt x="5" y="47"/>
                      <a:pt x="8" y="21"/>
                      <a:pt x="20" y="2"/>
                    </a:cubicBezTo>
                    <a:cubicBezTo>
                      <a:pt x="20" y="1"/>
                      <a:pt x="16" y="0"/>
                      <a:pt x="1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43"/>
              <p:cNvSpPr>
                <a:spLocks/>
              </p:cNvSpPr>
              <p:nvPr/>
            </p:nvSpPr>
            <p:spPr bwMode="auto">
              <a:xfrm>
                <a:off x="3778251" y="1547813"/>
                <a:ext cx="279400" cy="74613"/>
              </a:xfrm>
              <a:custGeom>
                <a:avLst/>
                <a:gdLst>
                  <a:gd name="T0" fmla="*/ 6 w 74"/>
                  <a:gd name="T1" fmla="*/ 19 h 20"/>
                  <a:gd name="T2" fmla="*/ 69 w 74"/>
                  <a:gd name="T3" fmla="*/ 16 h 20"/>
                  <a:gd name="T4" fmla="*/ 73 w 74"/>
                  <a:gd name="T5" fmla="*/ 15 h 20"/>
                  <a:gd name="T6" fmla="*/ 2 w 74"/>
                  <a:gd name="T7" fmla="*/ 18 h 20"/>
                  <a:gd name="T8" fmla="*/ 6 w 74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0">
                    <a:moveTo>
                      <a:pt x="6" y="19"/>
                    </a:moveTo>
                    <a:cubicBezTo>
                      <a:pt x="25" y="6"/>
                      <a:pt x="49" y="3"/>
                      <a:pt x="69" y="16"/>
                    </a:cubicBezTo>
                    <a:cubicBezTo>
                      <a:pt x="70" y="17"/>
                      <a:pt x="74" y="16"/>
                      <a:pt x="73" y="15"/>
                    </a:cubicBezTo>
                    <a:cubicBezTo>
                      <a:pt x="51" y="0"/>
                      <a:pt x="23" y="4"/>
                      <a:pt x="2" y="18"/>
                    </a:cubicBezTo>
                    <a:cubicBezTo>
                      <a:pt x="0" y="19"/>
                      <a:pt x="5" y="20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244"/>
              <p:cNvSpPr>
                <a:spLocks/>
              </p:cNvSpPr>
              <p:nvPr/>
            </p:nvSpPr>
            <p:spPr bwMode="auto">
              <a:xfrm>
                <a:off x="3511551" y="749300"/>
                <a:ext cx="411163" cy="812800"/>
              </a:xfrm>
              <a:custGeom>
                <a:avLst/>
                <a:gdLst>
                  <a:gd name="T0" fmla="*/ 108 w 109"/>
                  <a:gd name="T1" fmla="*/ 214 h 216"/>
                  <a:gd name="T2" fmla="*/ 55 w 109"/>
                  <a:gd name="T3" fmla="*/ 102 h 216"/>
                  <a:gd name="T4" fmla="*/ 5 w 109"/>
                  <a:gd name="T5" fmla="*/ 1 h 216"/>
                  <a:gd name="T6" fmla="*/ 1 w 109"/>
                  <a:gd name="T7" fmla="*/ 2 h 216"/>
                  <a:gd name="T8" fmla="*/ 53 w 109"/>
                  <a:gd name="T9" fmla="*/ 109 h 216"/>
                  <a:gd name="T10" fmla="*/ 103 w 109"/>
                  <a:gd name="T11" fmla="*/ 215 h 216"/>
                  <a:gd name="T12" fmla="*/ 108 w 109"/>
                  <a:gd name="T13" fmla="*/ 214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16">
                    <a:moveTo>
                      <a:pt x="108" y="214"/>
                    </a:moveTo>
                    <a:cubicBezTo>
                      <a:pt x="84" y="181"/>
                      <a:pt x="70" y="140"/>
                      <a:pt x="55" y="102"/>
                    </a:cubicBezTo>
                    <a:cubicBezTo>
                      <a:pt x="41" y="68"/>
                      <a:pt x="29" y="30"/>
                      <a:pt x="5" y="1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25" y="33"/>
                      <a:pt x="38" y="73"/>
                      <a:pt x="53" y="109"/>
                    </a:cubicBezTo>
                    <a:cubicBezTo>
                      <a:pt x="67" y="145"/>
                      <a:pt x="80" y="183"/>
                      <a:pt x="103" y="215"/>
                    </a:cubicBezTo>
                    <a:cubicBezTo>
                      <a:pt x="104" y="216"/>
                      <a:pt x="109" y="215"/>
                      <a:pt x="108" y="2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45"/>
              <p:cNvSpPr>
                <a:spLocks/>
              </p:cNvSpPr>
              <p:nvPr/>
            </p:nvSpPr>
            <p:spPr bwMode="auto">
              <a:xfrm>
                <a:off x="3887788" y="1539875"/>
                <a:ext cx="65088" cy="68263"/>
              </a:xfrm>
              <a:custGeom>
                <a:avLst/>
                <a:gdLst>
                  <a:gd name="T0" fmla="*/ 14 w 17"/>
                  <a:gd name="T1" fmla="*/ 4 h 18"/>
                  <a:gd name="T2" fmla="*/ 4 w 17"/>
                  <a:gd name="T3" fmla="*/ 3 h 18"/>
                  <a:gd name="T4" fmla="*/ 3 w 17"/>
                  <a:gd name="T5" fmla="*/ 14 h 18"/>
                  <a:gd name="T6" fmla="*/ 13 w 17"/>
                  <a:gd name="T7" fmla="*/ 15 h 18"/>
                  <a:gd name="T8" fmla="*/ 14 w 17"/>
                  <a:gd name="T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14" y="4"/>
                    </a:moveTo>
                    <a:cubicBezTo>
                      <a:pt x="12" y="1"/>
                      <a:pt x="7" y="0"/>
                      <a:pt x="4" y="3"/>
                    </a:cubicBezTo>
                    <a:cubicBezTo>
                      <a:pt x="0" y="6"/>
                      <a:pt x="0" y="10"/>
                      <a:pt x="3" y="14"/>
                    </a:cubicBezTo>
                    <a:cubicBezTo>
                      <a:pt x="5" y="17"/>
                      <a:pt x="10" y="18"/>
                      <a:pt x="13" y="15"/>
                    </a:cubicBezTo>
                    <a:cubicBezTo>
                      <a:pt x="17" y="12"/>
                      <a:pt x="17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246"/>
              <p:cNvSpPr>
                <a:spLocks/>
              </p:cNvSpPr>
              <p:nvPr/>
            </p:nvSpPr>
            <p:spPr bwMode="auto">
              <a:xfrm>
                <a:off x="3556001" y="60325"/>
                <a:ext cx="196850" cy="77788"/>
              </a:xfrm>
              <a:custGeom>
                <a:avLst/>
                <a:gdLst>
                  <a:gd name="T0" fmla="*/ 46 w 52"/>
                  <a:gd name="T1" fmla="*/ 11 h 21"/>
                  <a:gd name="T2" fmla="*/ 6 w 52"/>
                  <a:gd name="T3" fmla="*/ 1 h 21"/>
                  <a:gd name="T4" fmla="*/ 1 w 52"/>
                  <a:gd name="T5" fmla="*/ 1 h 21"/>
                  <a:gd name="T6" fmla="*/ 50 w 52"/>
                  <a:gd name="T7" fmla="*/ 13 h 21"/>
                  <a:gd name="T8" fmla="*/ 46 w 52"/>
                  <a:gd name="T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1">
                    <a:moveTo>
                      <a:pt x="46" y="11"/>
                    </a:moveTo>
                    <a:cubicBezTo>
                      <a:pt x="31" y="18"/>
                      <a:pt x="16" y="15"/>
                      <a:pt x="6" y="1"/>
                    </a:cubicBezTo>
                    <a:cubicBezTo>
                      <a:pt x="5" y="0"/>
                      <a:pt x="0" y="0"/>
                      <a:pt x="1" y="1"/>
                    </a:cubicBezTo>
                    <a:cubicBezTo>
                      <a:pt x="13" y="18"/>
                      <a:pt x="32" y="21"/>
                      <a:pt x="50" y="13"/>
                    </a:cubicBezTo>
                    <a:cubicBezTo>
                      <a:pt x="52" y="12"/>
                      <a:pt x="47" y="11"/>
                      <a:pt x="4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47"/>
              <p:cNvSpPr>
                <a:spLocks/>
              </p:cNvSpPr>
              <p:nvPr/>
            </p:nvSpPr>
            <p:spPr bwMode="auto">
              <a:xfrm>
                <a:off x="3582988" y="19050"/>
                <a:ext cx="98425" cy="157163"/>
              </a:xfrm>
              <a:custGeom>
                <a:avLst/>
                <a:gdLst>
                  <a:gd name="T0" fmla="*/ 6 w 26"/>
                  <a:gd name="T1" fmla="*/ 41 h 42"/>
                  <a:gd name="T2" fmla="*/ 22 w 26"/>
                  <a:gd name="T3" fmla="*/ 2 h 42"/>
                  <a:gd name="T4" fmla="*/ 17 w 26"/>
                  <a:gd name="T5" fmla="*/ 1 h 42"/>
                  <a:gd name="T6" fmla="*/ 1 w 26"/>
                  <a:gd name="T7" fmla="*/ 39 h 42"/>
                  <a:gd name="T8" fmla="*/ 6 w 26"/>
                  <a:gd name="T9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2">
                    <a:moveTo>
                      <a:pt x="6" y="41"/>
                    </a:moveTo>
                    <a:cubicBezTo>
                      <a:pt x="20" y="32"/>
                      <a:pt x="26" y="18"/>
                      <a:pt x="22" y="2"/>
                    </a:cubicBezTo>
                    <a:cubicBezTo>
                      <a:pt x="22" y="0"/>
                      <a:pt x="17" y="0"/>
                      <a:pt x="17" y="1"/>
                    </a:cubicBezTo>
                    <a:cubicBezTo>
                      <a:pt x="21" y="17"/>
                      <a:pt x="15" y="31"/>
                      <a:pt x="1" y="39"/>
                    </a:cubicBezTo>
                    <a:cubicBezTo>
                      <a:pt x="0" y="40"/>
                      <a:pt x="5" y="42"/>
                      <a:pt x="6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248"/>
              <p:cNvSpPr>
                <a:spLocks/>
              </p:cNvSpPr>
              <p:nvPr/>
            </p:nvSpPr>
            <p:spPr bwMode="auto">
              <a:xfrm>
                <a:off x="3594101" y="33337"/>
                <a:ext cx="123825" cy="139700"/>
              </a:xfrm>
              <a:custGeom>
                <a:avLst/>
                <a:gdLst>
                  <a:gd name="T0" fmla="*/ 32 w 33"/>
                  <a:gd name="T1" fmla="*/ 34 h 37"/>
                  <a:gd name="T2" fmla="*/ 5 w 33"/>
                  <a:gd name="T3" fmla="*/ 1 h 37"/>
                  <a:gd name="T4" fmla="*/ 0 w 33"/>
                  <a:gd name="T5" fmla="*/ 2 h 37"/>
                  <a:gd name="T6" fmla="*/ 28 w 33"/>
                  <a:gd name="T7" fmla="*/ 36 h 37"/>
                  <a:gd name="T8" fmla="*/ 32 w 33"/>
                  <a:gd name="T9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7">
                    <a:moveTo>
                      <a:pt x="32" y="34"/>
                    </a:moveTo>
                    <a:cubicBezTo>
                      <a:pt x="20" y="28"/>
                      <a:pt x="10" y="14"/>
                      <a:pt x="5" y="1"/>
                    </a:cubicBezTo>
                    <a:cubicBezTo>
                      <a:pt x="5" y="0"/>
                      <a:pt x="0" y="1"/>
                      <a:pt x="0" y="2"/>
                    </a:cubicBezTo>
                    <a:cubicBezTo>
                      <a:pt x="5" y="15"/>
                      <a:pt x="15" y="29"/>
                      <a:pt x="28" y="36"/>
                    </a:cubicBezTo>
                    <a:cubicBezTo>
                      <a:pt x="29" y="37"/>
                      <a:pt x="33" y="35"/>
                      <a:pt x="32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249"/>
              <p:cNvSpPr>
                <a:spLocks/>
              </p:cNvSpPr>
              <p:nvPr/>
            </p:nvSpPr>
            <p:spPr bwMode="auto">
              <a:xfrm>
                <a:off x="3552826" y="49212"/>
                <a:ext cx="165100" cy="85725"/>
              </a:xfrm>
              <a:custGeom>
                <a:avLst/>
                <a:gdLst>
                  <a:gd name="T0" fmla="*/ 3 w 44"/>
                  <a:gd name="T1" fmla="*/ 21 h 23"/>
                  <a:gd name="T2" fmla="*/ 44 w 44"/>
                  <a:gd name="T3" fmla="*/ 2 h 23"/>
                  <a:gd name="T4" fmla="*/ 39 w 44"/>
                  <a:gd name="T5" fmla="*/ 2 h 23"/>
                  <a:gd name="T6" fmla="*/ 4 w 44"/>
                  <a:gd name="T7" fmla="*/ 19 h 23"/>
                  <a:gd name="T8" fmla="*/ 3 w 44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3">
                    <a:moveTo>
                      <a:pt x="3" y="21"/>
                    </a:moveTo>
                    <a:cubicBezTo>
                      <a:pt x="19" y="23"/>
                      <a:pt x="36" y="17"/>
                      <a:pt x="44" y="2"/>
                    </a:cubicBezTo>
                    <a:cubicBezTo>
                      <a:pt x="44" y="1"/>
                      <a:pt x="39" y="0"/>
                      <a:pt x="39" y="2"/>
                    </a:cubicBezTo>
                    <a:cubicBezTo>
                      <a:pt x="32" y="14"/>
                      <a:pt x="19" y="21"/>
                      <a:pt x="4" y="19"/>
                    </a:cubicBezTo>
                    <a:cubicBezTo>
                      <a:pt x="2" y="19"/>
                      <a:pt x="0" y="21"/>
                      <a:pt x="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50"/>
              <p:cNvSpPr>
                <a:spLocks/>
              </p:cNvSpPr>
              <p:nvPr/>
            </p:nvSpPr>
            <p:spPr bwMode="auto">
              <a:xfrm>
                <a:off x="3541713" y="120650"/>
                <a:ext cx="115888" cy="669925"/>
              </a:xfrm>
              <a:custGeom>
                <a:avLst/>
                <a:gdLst>
                  <a:gd name="T0" fmla="*/ 26 w 31"/>
                  <a:gd name="T1" fmla="*/ 1 h 178"/>
                  <a:gd name="T2" fmla="*/ 0 w 31"/>
                  <a:gd name="T3" fmla="*/ 177 h 178"/>
                  <a:gd name="T4" fmla="*/ 5 w 31"/>
                  <a:gd name="T5" fmla="*/ 176 h 178"/>
                  <a:gd name="T6" fmla="*/ 31 w 31"/>
                  <a:gd name="T7" fmla="*/ 1 h 178"/>
                  <a:gd name="T8" fmla="*/ 26 w 31"/>
                  <a:gd name="T9" fmla="*/ 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8">
                    <a:moveTo>
                      <a:pt x="26" y="1"/>
                    </a:moveTo>
                    <a:cubicBezTo>
                      <a:pt x="18" y="60"/>
                      <a:pt x="11" y="118"/>
                      <a:pt x="0" y="177"/>
                    </a:cubicBezTo>
                    <a:cubicBezTo>
                      <a:pt x="0" y="178"/>
                      <a:pt x="5" y="178"/>
                      <a:pt x="5" y="176"/>
                    </a:cubicBezTo>
                    <a:cubicBezTo>
                      <a:pt x="16" y="118"/>
                      <a:pt x="23" y="59"/>
                      <a:pt x="31" y="1"/>
                    </a:cubicBezTo>
                    <a:cubicBezTo>
                      <a:pt x="31" y="0"/>
                      <a:pt x="26" y="0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51"/>
              <p:cNvSpPr>
                <a:spLocks/>
              </p:cNvSpPr>
              <p:nvPr/>
            </p:nvSpPr>
            <p:spPr bwMode="auto">
              <a:xfrm>
                <a:off x="3632201" y="90487"/>
                <a:ext cx="38100" cy="41275"/>
              </a:xfrm>
              <a:custGeom>
                <a:avLst/>
                <a:gdLst>
                  <a:gd name="T0" fmla="*/ 9 w 10"/>
                  <a:gd name="T1" fmla="*/ 6 h 11"/>
                  <a:gd name="T2" fmla="*/ 4 w 10"/>
                  <a:gd name="T3" fmla="*/ 10 h 11"/>
                  <a:gd name="T4" fmla="*/ 0 w 10"/>
                  <a:gd name="T5" fmla="*/ 5 h 11"/>
                  <a:gd name="T6" fmla="*/ 6 w 10"/>
                  <a:gd name="T7" fmla="*/ 1 h 11"/>
                  <a:gd name="T8" fmla="*/ 9 w 10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9" y="9"/>
                      <a:pt x="6" y="11"/>
                      <a:pt x="4" y="10"/>
                    </a:cubicBezTo>
                    <a:cubicBezTo>
                      <a:pt x="1" y="10"/>
                      <a:pt x="0" y="7"/>
                      <a:pt x="0" y="5"/>
                    </a:cubicBezTo>
                    <a:cubicBezTo>
                      <a:pt x="0" y="2"/>
                      <a:pt x="3" y="0"/>
                      <a:pt x="6" y="1"/>
                    </a:cubicBezTo>
                    <a:cubicBezTo>
                      <a:pt x="8" y="1"/>
                      <a:pt x="10" y="4"/>
                      <a:pt x="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252"/>
              <p:cNvSpPr>
                <a:spLocks/>
              </p:cNvSpPr>
              <p:nvPr/>
            </p:nvSpPr>
            <p:spPr bwMode="auto">
              <a:xfrm>
                <a:off x="3887788" y="-46038"/>
                <a:ext cx="173038" cy="112713"/>
              </a:xfrm>
              <a:custGeom>
                <a:avLst/>
                <a:gdLst>
                  <a:gd name="T0" fmla="*/ 40 w 46"/>
                  <a:gd name="T1" fmla="*/ 26 h 30"/>
                  <a:gd name="T2" fmla="*/ 6 w 46"/>
                  <a:gd name="T3" fmla="*/ 2 h 30"/>
                  <a:gd name="T4" fmla="*/ 1 w 46"/>
                  <a:gd name="T5" fmla="*/ 1 h 30"/>
                  <a:gd name="T6" fmla="*/ 42 w 46"/>
                  <a:gd name="T7" fmla="*/ 28 h 30"/>
                  <a:gd name="T8" fmla="*/ 40 w 46"/>
                  <a:gd name="T9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0">
                    <a:moveTo>
                      <a:pt x="40" y="26"/>
                    </a:moveTo>
                    <a:cubicBezTo>
                      <a:pt x="23" y="27"/>
                      <a:pt x="10" y="18"/>
                      <a:pt x="6" y="2"/>
                    </a:cubicBezTo>
                    <a:cubicBezTo>
                      <a:pt x="5" y="0"/>
                      <a:pt x="0" y="0"/>
                      <a:pt x="1" y="1"/>
                    </a:cubicBezTo>
                    <a:cubicBezTo>
                      <a:pt x="6" y="21"/>
                      <a:pt x="23" y="30"/>
                      <a:pt x="42" y="28"/>
                    </a:cubicBezTo>
                    <a:cubicBezTo>
                      <a:pt x="46" y="28"/>
                      <a:pt x="42" y="26"/>
                      <a:pt x="4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253"/>
              <p:cNvSpPr>
                <a:spLocks/>
              </p:cNvSpPr>
              <p:nvPr/>
            </p:nvSpPr>
            <p:spPr bwMode="auto">
              <a:xfrm>
                <a:off x="3873501" y="-57150"/>
                <a:ext cx="134938" cy="131763"/>
              </a:xfrm>
              <a:custGeom>
                <a:avLst/>
                <a:gdLst>
                  <a:gd name="T0" fmla="*/ 6 w 36"/>
                  <a:gd name="T1" fmla="*/ 34 h 35"/>
                  <a:gd name="T2" fmla="*/ 35 w 36"/>
                  <a:gd name="T3" fmla="*/ 3 h 35"/>
                  <a:gd name="T4" fmla="*/ 30 w 36"/>
                  <a:gd name="T5" fmla="*/ 2 h 35"/>
                  <a:gd name="T6" fmla="*/ 3 w 36"/>
                  <a:gd name="T7" fmla="*/ 32 h 35"/>
                  <a:gd name="T8" fmla="*/ 6 w 36"/>
                  <a:gd name="T9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5">
                    <a:moveTo>
                      <a:pt x="6" y="34"/>
                    </a:moveTo>
                    <a:cubicBezTo>
                      <a:pt x="22" y="31"/>
                      <a:pt x="34" y="20"/>
                      <a:pt x="35" y="3"/>
                    </a:cubicBezTo>
                    <a:cubicBezTo>
                      <a:pt x="36" y="1"/>
                      <a:pt x="31" y="0"/>
                      <a:pt x="30" y="2"/>
                    </a:cubicBezTo>
                    <a:cubicBezTo>
                      <a:pt x="29" y="18"/>
                      <a:pt x="18" y="29"/>
                      <a:pt x="3" y="32"/>
                    </a:cubicBezTo>
                    <a:cubicBezTo>
                      <a:pt x="0" y="33"/>
                      <a:pt x="5" y="35"/>
                      <a:pt x="6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254"/>
              <p:cNvSpPr>
                <a:spLocks/>
              </p:cNvSpPr>
              <p:nvPr/>
            </p:nvSpPr>
            <p:spPr bwMode="auto">
              <a:xfrm>
                <a:off x="3933826" y="-57150"/>
                <a:ext cx="71438" cy="166688"/>
              </a:xfrm>
              <a:custGeom>
                <a:avLst/>
                <a:gdLst>
                  <a:gd name="T0" fmla="*/ 18 w 19"/>
                  <a:gd name="T1" fmla="*/ 42 h 44"/>
                  <a:gd name="T2" fmla="*/ 5 w 19"/>
                  <a:gd name="T3" fmla="*/ 1 h 44"/>
                  <a:gd name="T4" fmla="*/ 0 w 19"/>
                  <a:gd name="T5" fmla="*/ 2 h 44"/>
                  <a:gd name="T6" fmla="*/ 14 w 19"/>
                  <a:gd name="T7" fmla="*/ 43 h 44"/>
                  <a:gd name="T8" fmla="*/ 18 w 19"/>
                  <a:gd name="T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18" y="42"/>
                    </a:moveTo>
                    <a:cubicBezTo>
                      <a:pt x="9" y="31"/>
                      <a:pt x="5" y="15"/>
                      <a:pt x="5" y="1"/>
                    </a:cubicBezTo>
                    <a:cubicBezTo>
                      <a:pt x="5" y="0"/>
                      <a:pt x="0" y="0"/>
                      <a:pt x="0" y="2"/>
                    </a:cubicBezTo>
                    <a:cubicBezTo>
                      <a:pt x="0" y="16"/>
                      <a:pt x="5" y="32"/>
                      <a:pt x="14" y="43"/>
                    </a:cubicBezTo>
                    <a:cubicBezTo>
                      <a:pt x="14" y="44"/>
                      <a:pt x="19" y="43"/>
                      <a:pt x="1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55"/>
              <p:cNvSpPr>
                <a:spLocks/>
              </p:cNvSpPr>
              <p:nvPr/>
            </p:nvSpPr>
            <p:spPr bwMode="auto">
              <a:xfrm>
                <a:off x="3862388" y="-4763"/>
                <a:ext cx="184150" cy="49213"/>
              </a:xfrm>
              <a:custGeom>
                <a:avLst/>
                <a:gdLst>
                  <a:gd name="T0" fmla="*/ 2 w 49"/>
                  <a:gd name="T1" fmla="*/ 6 h 13"/>
                  <a:gd name="T2" fmla="*/ 48 w 49"/>
                  <a:gd name="T3" fmla="*/ 1 h 13"/>
                  <a:gd name="T4" fmla="*/ 43 w 49"/>
                  <a:gd name="T5" fmla="*/ 1 h 13"/>
                  <a:gd name="T6" fmla="*/ 6 w 49"/>
                  <a:gd name="T7" fmla="*/ 5 h 13"/>
                  <a:gd name="T8" fmla="*/ 2 w 49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">
                    <a:moveTo>
                      <a:pt x="2" y="6"/>
                    </a:moveTo>
                    <a:cubicBezTo>
                      <a:pt x="17" y="13"/>
                      <a:pt x="35" y="13"/>
                      <a:pt x="48" y="1"/>
                    </a:cubicBezTo>
                    <a:cubicBezTo>
                      <a:pt x="49" y="0"/>
                      <a:pt x="44" y="0"/>
                      <a:pt x="43" y="1"/>
                    </a:cubicBezTo>
                    <a:cubicBezTo>
                      <a:pt x="33" y="10"/>
                      <a:pt x="19" y="11"/>
                      <a:pt x="6" y="5"/>
                    </a:cubicBezTo>
                    <a:cubicBezTo>
                      <a:pt x="5" y="4"/>
                      <a:pt x="0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256"/>
              <p:cNvSpPr>
                <a:spLocks/>
              </p:cNvSpPr>
              <p:nvPr/>
            </p:nvSpPr>
            <p:spPr bwMode="auto">
              <a:xfrm>
                <a:off x="3552826" y="36512"/>
                <a:ext cx="414338" cy="712788"/>
              </a:xfrm>
              <a:custGeom>
                <a:avLst/>
                <a:gdLst>
                  <a:gd name="T0" fmla="*/ 104 w 110"/>
                  <a:gd name="T1" fmla="*/ 1 h 189"/>
                  <a:gd name="T2" fmla="*/ 0 w 110"/>
                  <a:gd name="T3" fmla="*/ 188 h 189"/>
                  <a:gd name="T4" fmla="*/ 5 w 110"/>
                  <a:gd name="T5" fmla="*/ 188 h 189"/>
                  <a:gd name="T6" fmla="*/ 109 w 110"/>
                  <a:gd name="T7" fmla="*/ 2 h 189"/>
                  <a:gd name="T8" fmla="*/ 104 w 110"/>
                  <a:gd name="T9" fmla="*/ 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89">
                    <a:moveTo>
                      <a:pt x="104" y="1"/>
                    </a:moveTo>
                    <a:cubicBezTo>
                      <a:pt x="71" y="64"/>
                      <a:pt x="37" y="127"/>
                      <a:pt x="0" y="188"/>
                    </a:cubicBezTo>
                    <a:cubicBezTo>
                      <a:pt x="0" y="189"/>
                      <a:pt x="5" y="189"/>
                      <a:pt x="5" y="188"/>
                    </a:cubicBezTo>
                    <a:cubicBezTo>
                      <a:pt x="42" y="127"/>
                      <a:pt x="75" y="64"/>
                      <a:pt x="109" y="2"/>
                    </a:cubicBezTo>
                    <a:cubicBezTo>
                      <a:pt x="110" y="0"/>
                      <a:pt x="105" y="0"/>
                      <a:pt x="1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57"/>
              <p:cNvSpPr>
                <a:spLocks/>
              </p:cNvSpPr>
              <p:nvPr/>
            </p:nvSpPr>
            <p:spPr bwMode="auto">
              <a:xfrm>
                <a:off x="3940176" y="11112"/>
                <a:ext cx="38100" cy="41275"/>
              </a:xfrm>
              <a:custGeom>
                <a:avLst/>
                <a:gdLst>
                  <a:gd name="T0" fmla="*/ 9 w 10"/>
                  <a:gd name="T1" fmla="*/ 8 h 11"/>
                  <a:gd name="T2" fmla="*/ 3 w 10"/>
                  <a:gd name="T3" fmla="*/ 9 h 11"/>
                  <a:gd name="T4" fmla="*/ 1 w 10"/>
                  <a:gd name="T5" fmla="*/ 3 h 11"/>
                  <a:gd name="T6" fmla="*/ 7 w 10"/>
                  <a:gd name="T7" fmla="*/ 1 h 11"/>
                  <a:gd name="T8" fmla="*/ 9 w 1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8"/>
                    </a:moveTo>
                    <a:cubicBezTo>
                      <a:pt x="8" y="10"/>
                      <a:pt x="5" y="11"/>
                      <a:pt x="3" y="9"/>
                    </a:cubicBezTo>
                    <a:cubicBezTo>
                      <a:pt x="0" y="8"/>
                      <a:pt x="0" y="5"/>
                      <a:pt x="1" y="3"/>
                    </a:cubicBezTo>
                    <a:cubicBezTo>
                      <a:pt x="2" y="1"/>
                      <a:pt x="5" y="0"/>
                      <a:pt x="7" y="1"/>
                    </a:cubicBezTo>
                    <a:cubicBezTo>
                      <a:pt x="10" y="3"/>
                      <a:pt x="10" y="6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258"/>
              <p:cNvSpPr>
                <a:spLocks/>
              </p:cNvSpPr>
              <p:nvPr/>
            </p:nvSpPr>
            <p:spPr bwMode="auto">
              <a:xfrm>
                <a:off x="4016376" y="247650"/>
                <a:ext cx="131763" cy="155575"/>
              </a:xfrm>
              <a:custGeom>
                <a:avLst/>
                <a:gdLst>
                  <a:gd name="T0" fmla="*/ 32 w 35"/>
                  <a:gd name="T1" fmla="*/ 39 h 41"/>
                  <a:gd name="T2" fmla="*/ 7 w 35"/>
                  <a:gd name="T3" fmla="*/ 2 h 41"/>
                  <a:gd name="T4" fmla="*/ 2 w 35"/>
                  <a:gd name="T5" fmla="*/ 1 h 41"/>
                  <a:gd name="T6" fmla="*/ 30 w 35"/>
                  <a:gd name="T7" fmla="*/ 40 h 41"/>
                  <a:gd name="T8" fmla="*/ 32 w 35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1">
                    <a:moveTo>
                      <a:pt x="32" y="39"/>
                    </a:moveTo>
                    <a:cubicBezTo>
                      <a:pt x="15" y="33"/>
                      <a:pt x="5" y="19"/>
                      <a:pt x="7" y="2"/>
                    </a:cubicBezTo>
                    <a:cubicBezTo>
                      <a:pt x="7" y="1"/>
                      <a:pt x="2" y="0"/>
                      <a:pt x="2" y="1"/>
                    </a:cubicBezTo>
                    <a:cubicBezTo>
                      <a:pt x="0" y="21"/>
                      <a:pt x="12" y="35"/>
                      <a:pt x="30" y="40"/>
                    </a:cubicBezTo>
                    <a:cubicBezTo>
                      <a:pt x="32" y="41"/>
                      <a:pt x="35" y="40"/>
                      <a:pt x="32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259"/>
              <p:cNvSpPr>
                <a:spLocks/>
              </p:cNvSpPr>
              <p:nvPr/>
            </p:nvSpPr>
            <p:spPr bwMode="auto">
              <a:xfrm>
                <a:off x="3970338" y="274637"/>
                <a:ext cx="166688" cy="90488"/>
              </a:xfrm>
              <a:custGeom>
                <a:avLst/>
                <a:gdLst>
                  <a:gd name="T0" fmla="*/ 4 w 44"/>
                  <a:gd name="T1" fmla="*/ 22 h 24"/>
                  <a:gd name="T2" fmla="*/ 44 w 44"/>
                  <a:gd name="T3" fmla="*/ 2 h 24"/>
                  <a:gd name="T4" fmla="*/ 39 w 44"/>
                  <a:gd name="T5" fmla="*/ 1 h 24"/>
                  <a:gd name="T6" fmla="*/ 3 w 44"/>
                  <a:gd name="T7" fmla="*/ 19 h 24"/>
                  <a:gd name="T8" fmla="*/ 4 w 44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4">
                    <a:moveTo>
                      <a:pt x="4" y="22"/>
                    </a:moveTo>
                    <a:cubicBezTo>
                      <a:pt x="21" y="24"/>
                      <a:pt x="36" y="18"/>
                      <a:pt x="44" y="2"/>
                    </a:cubicBezTo>
                    <a:cubicBezTo>
                      <a:pt x="44" y="1"/>
                      <a:pt x="40" y="0"/>
                      <a:pt x="39" y="1"/>
                    </a:cubicBezTo>
                    <a:cubicBezTo>
                      <a:pt x="32" y="15"/>
                      <a:pt x="19" y="22"/>
                      <a:pt x="3" y="19"/>
                    </a:cubicBezTo>
                    <a:cubicBezTo>
                      <a:pt x="0" y="19"/>
                      <a:pt x="2" y="21"/>
                      <a:pt x="4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260"/>
              <p:cNvSpPr>
                <a:spLocks/>
              </p:cNvSpPr>
              <p:nvPr/>
            </p:nvSpPr>
            <p:spPr bwMode="auto">
              <a:xfrm>
                <a:off x="4043363" y="255587"/>
                <a:ext cx="44450" cy="173038"/>
              </a:xfrm>
              <a:custGeom>
                <a:avLst/>
                <a:gdLst>
                  <a:gd name="T0" fmla="*/ 10 w 12"/>
                  <a:gd name="T1" fmla="*/ 44 h 46"/>
                  <a:gd name="T2" fmla="*/ 12 w 12"/>
                  <a:gd name="T3" fmla="*/ 1 h 46"/>
                  <a:gd name="T4" fmla="*/ 7 w 12"/>
                  <a:gd name="T5" fmla="*/ 1 h 46"/>
                  <a:gd name="T6" fmla="*/ 5 w 12"/>
                  <a:gd name="T7" fmla="*/ 44 h 46"/>
                  <a:gd name="T8" fmla="*/ 10 w 12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6">
                    <a:moveTo>
                      <a:pt x="10" y="44"/>
                    </a:moveTo>
                    <a:cubicBezTo>
                      <a:pt x="5" y="30"/>
                      <a:pt x="7" y="14"/>
                      <a:pt x="12" y="1"/>
                    </a:cubicBezTo>
                    <a:cubicBezTo>
                      <a:pt x="12" y="0"/>
                      <a:pt x="7" y="0"/>
                      <a:pt x="7" y="1"/>
                    </a:cubicBezTo>
                    <a:cubicBezTo>
                      <a:pt x="2" y="14"/>
                      <a:pt x="0" y="31"/>
                      <a:pt x="5" y="44"/>
                    </a:cubicBezTo>
                    <a:cubicBezTo>
                      <a:pt x="5" y="46"/>
                      <a:pt x="10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61"/>
              <p:cNvSpPr>
                <a:spLocks/>
              </p:cNvSpPr>
              <p:nvPr/>
            </p:nvSpPr>
            <p:spPr bwMode="auto">
              <a:xfrm>
                <a:off x="3983038" y="293687"/>
                <a:ext cx="176213" cy="71438"/>
              </a:xfrm>
              <a:custGeom>
                <a:avLst/>
                <a:gdLst>
                  <a:gd name="T0" fmla="*/ 0 w 47"/>
                  <a:gd name="T1" fmla="*/ 2 h 19"/>
                  <a:gd name="T2" fmla="*/ 45 w 47"/>
                  <a:gd name="T3" fmla="*/ 13 h 19"/>
                  <a:gd name="T4" fmla="*/ 41 w 47"/>
                  <a:gd name="T5" fmla="*/ 12 h 19"/>
                  <a:gd name="T6" fmla="*/ 5 w 47"/>
                  <a:gd name="T7" fmla="*/ 1 h 19"/>
                  <a:gd name="T8" fmla="*/ 0 w 47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9">
                    <a:moveTo>
                      <a:pt x="0" y="2"/>
                    </a:moveTo>
                    <a:cubicBezTo>
                      <a:pt x="12" y="14"/>
                      <a:pt x="29" y="19"/>
                      <a:pt x="45" y="13"/>
                    </a:cubicBezTo>
                    <a:cubicBezTo>
                      <a:pt x="47" y="12"/>
                      <a:pt x="42" y="11"/>
                      <a:pt x="41" y="12"/>
                    </a:cubicBezTo>
                    <a:cubicBezTo>
                      <a:pt x="28" y="17"/>
                      <a:pt x="14" y="11"/>
                      <a:pt x="5" y="1"/>
                    </a:cubicBezTo>
                    <a:cubicBezTo>
                      <a:pt x="4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62"/>
              <p:cNvSpPr>
                <a:spLocks/>
              </p:cNvSpPr>
              <p:nvPr/>
            </p:nvSpPr>
            <p:spPr bwMode="auto">
              <a:xfrm>
                <a:off x="3530601" y="346075"/>
                <a:ext cx="538163" cy="439738"/>
              </a:xfrm>
              <a:custGeom>
                <a:avLst/>
                <a:gdLst>
                  <a:gd name="T0" fmla="*/ 137 w 143"/>
                  <a:gd name="T1" fmla="*/ 1 h 117"/>
                  <a:gd name="T2" fmla="*/ 1 w 143"/>
                  <a:gd name="T3" fmla="*/ 115 h 117"/>
                  <a:gd name="T4" fmla="*/ 6 w 143"/>
                  <a:gd name="T5" fmla="*/ 116 h 117"/>
                  <a:gd name="T6" fmla="*/ 141 w 143"/>
                  <a:gd name="T7" fmla="*/ 2 h 117"/>
                  <a:gd name="T8" fmla="*/ 137 w 143"/>
                  <a:gd name="T9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17">
                    <a:moveTo>
                      <a:pt x="137" y="1"/>
                    </a:moveTo>
                    <a:cubicBezTo>
                      <a:pt x="92" y="39"/>
                      <a:pt x="48" y="79"/>
                      <a:pt x="1" y="115"/>
                    </a:cubicBezTo>
                    <a:cubicBezTo>
                      <a:pt x="0" y="116"/>
                      <a:pt x="5" y="117"/>
                      <a:pt x="6" y="116"/>
                    </a:cubicBezTo>
                    <a:cubicBezTo>
                      <a:pt x="52" y="79"/>
                      <a:pt x="97" y="40"/>
                      <a:pt x="141" y="2"/>
                    </a:cubicBezTo>
                    <a:cubicBezTo>
                      <a:pt x="143" y="0"/>
                      <a:pt x="138" y="0"/>
                      <a:pt x="1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63"/>
              <p:cNvSpPr>
                <a:spLocks/>
              </p:cNvSpPr>
              <p:nvPr/>
            </p:nvSpPr>
            <p:spPr bwMode="auto">
              <a:xfrm>
                <a:off x="4043363" y="323850"/>
                <a:ext cx="41275" cy="36513"/>
              </a:xfrm>
              <a:custGeom>
                <a:avLst/>
                <a:gdLst>
                  <a:gd name="T0" fmla="*/ 9 w 11"/>
                  <a:gd name="T1" fmla="*/ 9 h 10"/>
                  <a:gd name="T2" fmla="*/ 2 w 11"/>
                  <a:gd name="T3" fmla="*/ 8 h 10"/>
                  <a:gd name="T4" fmla="*/ 3 w 11"/>
                  <a:gd name="T5" fmla="*/ 1 h 10"/>
                  <a:gd name="T6" fmla="*/ 9 w 11"/>
                  <a:gd name="T7" fmla="*/ 2 h 10"/>
                  <a:gd name="T8" fmla="*/ 9 w 11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9" y="9"/>
                    </a:moveTo>
                    <a:cubicBezTo>
                      <a:pt x="7" y="10"/>
                      <a:pt x="4" y="10"/>
                      <a:pt x="2" y="8"/>
                    </a:cubicBezTo>
                    <a:cubicBezTo>
                      <a:pt x="0" y="6"/>
                      <a:pt x="1" y="3"/>
                      <a:pt x="3" y="1"/>
                    </a:cubicBezTo>
                    <a:cubicBezTo>
                      <a:pt x="5" y="0"/>
                      <a:pt x="8" y="0"/>
                      <a:pt x="9" y="2"/>
                    </a:cubicBezTo>
                    <a:cubicBezTo>
                      <a:pt x="11" y="4"/>
                      <a:pt x="11" y="7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64"/>
              <p:cNvSpPr>
                <a:spLocks/>
              </p:cNvSpPr>
              <p:nvPr/>
            </p:nvSpPr>
            <p:spPr bwMode="auto">
              <a:xfrm>
                <a:off x="4156076" y="474662"/>
                <a:ext cx="93663" cy="179388"/>
              </a:xfrm>
              <a:custGeom>
                <a:avLst/>
                <a:gdLst>
                  <a:gd name="T0" fmla="*/ 23 w 25"/>
                  <a:gd name="T1" fmla="*/ 46 h 48"/>
                  <a:gd name="T2" fmla="*/ 13 w 25"/>
                  <a:gd name="T3" fmla="*/ 2 h 48"/>
                  <a:gd name="T4" fmla="*/ 9 w 25"/>
                  <a:gd name="T5" fmla="*/ 1 h 48"/>
                  <a:gd name="T6" fmla="*/ 19 w 25"/>
                  <a:gd name="T7" fmla="*/ 47 h 48"/>
                  <a:gd name="T8" fmla="*/ 23 w 25"/>
                  <a:gd name="T9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8">
                    <a:moveTo>
                      <a:pt x="23" y="46"/>
                    </a:moveTo>
                    <a:cubicBezTo>
                      <a:pt x="10" y="35"/>
                      <a:pt x="5" y="19"/>
                      <a:pt x="13" y="2"/>
                    </a:cubicBezTo>
                    <a:cubicBezTo>
                      <a:pt x="14" y="1"/>
                      <a:pt x="9" y="0"/>
                      <a:pt x="9" y="1"/>
                    </a:cubicBezTo>
                    <a:cubicBezTo>
                      <a:pt x="0" y="18"/>
                      <a:pt x="5" y="35"/>
                      <a:pt x="19" y="47"/>
                    </a:cubicBezTo>
                    <a:cubicBezTo>
                      <a:pt x="20" y="48"/>
                      <a:pt x="25" y="48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65"/>
              <p:cNvSpPr>
                <a:spLocks/>
              </p:cNvSpPr>
              <p:nvPr/>
            </p:nvSpPr>
            <p:spPr bwMode="auto">
              <a:xfrm>
                <a:off x="4098926" y="534987"/>
                <a:ext cx="188913" cy="55563"/>
              </a:xfrm>
              <a:custGeom>
                <a:avLst/>
                <a:gdLst>
                  <a:gd name="T0" fmla="*/ 2 w 50"/>
                  <a:gd name="T1" fmla="*/ 5 h 15"/>
                  <a:gd name="T2" fmla="*/ 49 w 50"/>
                  <a:gd name="T3" fmla="*/ 3 h 15"/>
                  <a:gd name="T4" fmla="*/ 44 w 50"/>
                  <a:gd name="T5" fmla="*/ 1 h 15"/>
                  <a:gd name="T6" fmla="*/ 6 w 50"/>
                  <a:gd name="T7" fmla="*/ 4 h 15"/>
                  <a:gd name="T8" fmla="*/ 2 w 50"/>
                  <a:gd name="T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">
                    <a:moveTo>
                      <a:pt x="2" y="5"/>
                    </a:moveTo>
                    <a:cubicBezTo>
                      <a:pt x="18" y="14"/>
                      <a:pt x="35" y="15"/>
                      <a:pt x="49" y="3"/>
                    </a:cubicBezTo>
                    <a:cubicBezTo>
                      <a:pt x="50" y="2"/>
                      <a:pt x="45" y="0"/>
                      <a:pt x="44" y="1"/>
                    </a:cubicBezTo>
                    <a:cubicBezTo>
                      <a:pt x="33" y="11"/>
                      <a:pt x="19" y="12"/>
                      <a:pt x="6" y="4"/>
                    </a:cubicBezTo>
                    <a:cubicBezTo>
                      <a:pt x="5" y="4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66"/>
              <p:cNvSpPr>
                <a:spLocks/>
              </p:cNvSpPr>
              <p:nvPr/>
            </p:nvSpPr>
            <p:spPr bwMode="auto">
              <a:xfrm>
                <a:off x="4156076" y="496887"/>
                <a:ext cx="93663" cy="157163"/>
              </a:xfrm>
              <a:custGeom>
                <a:avLst/>
                <a:gdLst>
                  <a:gd name="T0" fmla="*/ 5 w 25"/>
                  <a:gd name="T1" fmla="*/ 40 h 42"/>
                  <a:gd name="T2" fmla="*/ 24 w 25"/>
                  <a:gd name="T3" fmla="*/ 2 h 42"/>
                  <a:gd name="T4" fmla="*/ 19 w 25"/>
                  <a:gd name="T5" fmla="*/ 1 h 42"/>
                  <a:gd name="T6" fmla="*/ 0 w 25"/>
                  <a:gd name="T7" fmla="*/ 40 h 42"/>
                  <a:gd name="T8" fmla="*/ 5 w 25"/>
                  <a:gd name="T9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2">
                    <a:moveTo>
                      <a:pt x="5" y="40"/>
                    </a:moveTo>
                    <a:cubicBezTo>
                      <a:pt x="6" y="26"/>
                      <a:pt x="14" y="11"/>
                      <a:pt x="24" y="2"/>
                    </a:cubicBezTo>
                    <a:cubicBezTo>
                      <a:pt x="25" y="0"/>
                      <a:pt x="20" y="0"/>
                      <a:pt x="19" y="1"/>
                    </a:cubicBezTo>
                    <a:cubicBezTo>
                      <a:pt x="9" y="11"/>
                      <a:pt x="1" y="26"/>
                      <a:pt x="0" y="40"/>
                    </a:cubicBezTo>
                    <a:cubicBezTo>
                      <a:pt x="0" y="42"/>
                      <a:pt x="5" y="41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267"/>
              <p:cNvSpPr>
                <a:spLocks/>
              </p:cNvSpPr>
              <p:nvPr/>
            </p:nvSpPr>
            <p:spPr bwMode="auto">
              <a:xfrm>
                <a:off x="4132263" y="500062"/>
                <a:ext cx="150813" cy="106363"/>
              </a:xfrm>
              <a:custGeom>
                <a:avLst/>
                <a:gdLst>
                  <a:gd name="T0" fmla="*/ 0 w 40"/>
                  <a:gd name="T1" fmla="*/ 1 h 28"/>
                  <a:gd name="T2" fmla="*/ 35 w 40"/>
                  <a:gd name="T3" fmla="*/ 28 h 28"/>
                  <a:gd name="T4" fmla="*/ 36 w 40"/>
                  <a:gd name="T5" fmla="*/ 26 h 28"/>
                  <a:gd name="T6" fmla="*/ 5 w 40"/>
                  <a:gd name="T7" fmla="*/ 1 h 28"/>
                  <a:gd name="T8" fmla="*/ 0 w 40"/>
                  <a:gd name="T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8">
                    <a:moveTo>
                      <a:pt x="0" y="1"/>
                    </a:moveTo>
                    <a:cubicBezTo>
                      <a:pt x="6" y="16"/>
                      <a:pt x="18" y="27"/>
                      <a:pt x="35" y="28"/>
                    </a:cubicBezTo>
                    <a:cubicBezTo>
                      <a:pt x="37" y="28"/>
                      <a:pt x="40" y="26"/>
                      <a:pt x="36" y="26"/>
                    </a:cubicBezTo>
                    <a:cubicBezTo>
                      <a:pt x="21" y="25"/>
                      <a:pt x="10" y="14"/>
                      <a:pt x="5" y="1"/>
                    </a:cubicBezTo>
                    <a:cubicBezTo>
                      <a:pt x="5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68"/>
              <p:cNvSpPr>
                <a:spLocks/>
              </p:cNvSpPr>
              <p:nvPr/>
            </p:nvSpPr>
            <p:spPr bwMode="auto">
              <a:xfrm>
                <a:off x="3525838" y="571500"/>
                <a:ext cx="671513" cy="214313"/>
              </a:xfrm>
              <a:custGeom>
                <a:avLst/>
                <a:gdLst>
                  <a:gd name="T0" fmla="*/ 172 w 178"/>
                  <a:gd name="T1" fmla="*/ 1 h 57"/>
                  <a:gd name="T2" fmla="*/ 3 w 178"/>
                  <a:gd name="T3" fmla="*/ 55 h 57"/>
                  <a:gd name="T4" fmla="*/ 6 w 178"/>
                  <a:gd name="T5" fmla="*/ 56 h 57"/>
                  <a:gd name="T6" fmla="*/ 175 w 178"/>
                  <a:gd name="T7" fmla="*/ 2 h 57"/>
                  <a:gd name="T8" fmla="*/ 172 w 178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57">
                    <a:moveTo>
                      <a:pt x="172" y="1"/>
                    </a:moveTo>
                    <a:cubicBezTo>
                      <a:pt x="116" y="19"/>
                      <a:pt x="60" y="39"/>
                      <a:pt x="3" y="55"/>
                    </a:cubicBezTo>
                    <a:cubicBezTo>
                      <a:pt x="0" y="56"/>
                      <a:pt x="4" y="57"/>
                      <a:pt x="6" y="56"/>
                    </a:cubicBezTo>
                    <a:cubicBezTo>
                      <a:pt x="63" y="40"/>
                      <a:pt x="119" y="21"/>
                      <a:pt x="175" y="2"/>
                    </a:cubicBezTo>
                    <a:cubicBezTo>
                      <a:pt x="178" y="1"/>
                      <a:pt x="173" y="0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269"/>
              <p:cNvSpPr>
                <a:spLocks/>
              </p:cNvSpPr>
              <p:nvPr/>
            </p:nvSpPr>
            <p:spPr bwMode="auto">
              <a:xfrm>
                <a:off x="4170363" y="552450"/>
                <a:ext cx="41275" cy="42863"/>
              </a:xfrm>
              <a:custGeom>
                <a:avLst/>
                <a:gdLst>
                  <a:gd name="T0" fmla="*/ 7 w 11"/>
                  <a:gd name="T1" fmla="*/ 10 h 11"/>
                  <a:gd name="T2" fmla="*/ 1 w 11"/>
                  <a:gd name="T3" fmla="*/ 7 h 11"/>
                  <a:gd name="T4" fmla="*/ 4 w 11"/>
                  <a:gd name="T5" fmla="*/ 1 h 11"/>
                  <a:gd name="T6" fmla="*/ 10 w 11"/>
                  <a:gd name="T7" fmla="*/ 4 h 11"/>
                  <a:gd name="T8" fmla="*/ 7 w 1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10"/>
                    </a:moveTo>
                    <a:cubicBezTo>
                      <a:pt x="4" y="11"/>
                      <a:pt x="2" y="9"/>
                      <a:pt x="1" y="7"/>
                    </a:cubicBezTo>
                    <a:cubicBezTo>
                      <a:pt x="0" y="4"/>
                      <a:pt x="2" y="1"/>
                      <a:pt x="4" y="1"/>
                    </a:cubicBezTo>
                    <a:cubicBezTo>
                      <a:pt x="7" y="0"/>
                      <a:pt x="9" y="1"/>
                      <a:pt x="10" y="4"/>
                    </a:cubicBezTo>
                    <a:cubicBezTo>
                      <a:pt x="11" y="6"/>
                      <a:pt x="9" y="9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270"/>
              <p:cNvSpPr>
                <a:spLocks/>
              </p:cNvSpPr>
              <p:nvPr/>
            </p:nvSpPr>
            <p:spPr bwMode="auto">
              <a:xfrm>
                <a:off x="4362451" y="744537"/>
                <a:ext cx="84138" cy="185738"/>
              </a:xfrm>
              <a:custGeom>
                <a:avLst/>
                <a:gdLst>
                  <a:gd name="T0" fmla="*/ 14 w 22"/>
                  <a:gd name="T1" fmla="*/ 47 h 49"/>
                  <a:gd name="T2" fmla="*/ 21 w 22"/>
                  <a:gd name="T3" fmla="*/ 3 h 49"/>
                  <a:gd name="T4" fmla="*/ 17 w 22"/>
                  <a:gd name="T5" fmla="*/ 1 h 49"/>
                  <a:gd name="T6" fmla="*/ 9 w 22"/>
                  <a:gd name="T7" fmla="*/ 47 h 49"/>
                  <a:gd name="T8" fmla="*/ 14 w 22"/>
                  <a:gd name="T9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9">
                    <a:moveTo>
                      <a:pt x="14" y="47"/>
                    </a:moveTo>
                    <a:cubicBezTo>
                      <a:pt x="5" y="31"/>
                      <a:pt x="7" y="15"/>
                      <a:pt x="21" y="3"/>
                    </a:cubicBezTo>
                    <a:cubicBezTo>
                      <a:pt x="22" y="2"/>
                      <a:pt x="18" y="0"/>
                      <a:pt x="17" y="1"/>
                    </a:cubicBezTo>
                    <a:cubicBezTo>
                      <a:pt x="2" y="14"/>
                      <a:pt x="0" y="31"/>
                      <a:pt x="9" y="47"/>
                    </a:cubicBezTo>
                    <a:cubicBezTo>
                      <a:pt x="10" y="49"/>
                      <a:pt x="14" y="49"/>
                      <a:pt x="14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71"/>
              <p:cNvSpPr>
                <a:spLocks/>
              </p:cNvSpPr>
              <p:nvPr/>
            </p:nvSpPr>
            <p:spPr bwMode="auto">
              <a:xfrm>
                <a:off x="4318001" y="782637"/>
                <a:ext cx="176213" cy="79375"/>
              </a:xfrm>
              <a:custGeom>
                <a:avLst/>
                <a:gdLst>
                  <a:gd name="T0" fmla="*/ 1 w 47"/>
                  <a:gd name="T1" fmla="*/ 1 h 21"/>
                  <a:gd name="T2" fmla="*/ 46 w 47"/>
                  <a:gd name="T3" fmla="*/ 15 h 21"/>
                  <a:gd name="T4" fmla="*/ 42 w 47"/>
                  <a:gd name="T5" fmla="*/ 13 h 21"/>
                  <a:gd name="T6" fmla="*/ 6 w 47"/>
                  <a:gd name="T7" fmla="*/ 1 h 21"/>
                  <a:gd name="T8" fmla="*/ 1 w 47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1">
                    <a:moveTo>
                      <a:pt x="1" y="1"/>
                    </a:moveTo>
                    <a:cubicBezTo>
                      <a:pt x="12" y="16"/>
                      <a:pt x="29" y="21"/>
                      <a:pt x="46" y="15"/>
                    </a:cubicBezTo>
                    <a:cubicBezTo>
                      <a:pt x="47" y="15"/>
                      <a:pt x="43" y="13"/>
                      <a:pt x="42" y="13"/>
                    </a:cubicBezTo>
                    <a:cubicBezTo>
                      <a:pt x="27" y="18"/>
                      <a:pt x="15" y="13"/>
                      <a:pt x="6" y="1"/>
                    </a:cubicBezTo>
                    <a:cubicBezTo>
                      <a:pt x="5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72"/>
              <p:cNvSpPr>
                <a:spLocks/>
              </p:cNvSpPr>
              <p:nvPr/>
            </p:nvSpPr>
            <p:spPr bwMode="auto">
              <a:xfrm>
                <a:off x="4332288" y="782637"/>
                <a:ext cx="147638" cy="117475"/>
              </a:xfrm>
              <a:custGeom>
                <a:avLst/>
                <a:gdLst>
                  <a:gd name="T0" fmla="*/ 5 w 39"/>
                  <a:gd name="T1" fmla="*/ 30 h 31"/>
                  <a:gd name="T2" fmla="*/ 36 w 39"/>
                  <a:gd name="T3" fmla="*/ 1 h 31"/>
                  <a:gd name="T4" fmla="*/ 32 w 39"/>
                  <a:gd name="T5" fmla="*/ 0 h 31"/>
                  <a:gd name="T6" fmla="*/ 0 w 39"/>
                  <a:gd name="T7" fmla="*/ 30 h 31"/>
                  <a:gd name="T8" fmla="*/ 5 w 39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5" y="30"/>
                    </a:moveTo>
                    <a:cubicBezTo>
                      <a:pt x="11" y="18"/>
                      <a:pt x="24" y="7"/>
                      <a:pt x="36" y="1"/>
                    </a:cubicBezTo>
                    <a:cubicBezTo>
                      <a:pt x="39" y="0"/>
                      <a:pt x="34" y="0"/>
                      <a:pt x="32" y="0"/>
                    </a:cubicBezTo>
                    <a:cubicBezTo>
                      <a:pt x="20" y="6"/>
                      <a:pt x="6" y="17"/>
                      <a:pt x="0" y="30"/>
                    </a:cubicBezTo>
                    <a:cubicBezTo>
                      <a:pt x="0" y="31"/>
                      <a:pt x="5" y="31"/>
                      <a:pt x="5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73"/>
              <p:cNvSpPr>
                <a:spLocks/>
              </p:cNvSpPr>
              <p:nvPr/>
            </p:nvSpPr>
            <p:spPr bwMode="auto">
              <a:xfrm>
                <a:off x="4362451" y="749300"/>
                <a:ext cx="106363" cy="146050"/>
              </a:xfrm>
              <a:custGeom>
                <a:avLst/>
                <a:gdLst>
                  <a:gd name="T0" fmla="*/ 1 w 28"/>
                  <a:gd name="T1" fmla="*/ 2 h 39"/>
                  <a:gd name="T2" fmla="*/ 22 w 28"/>
                  <a:gd name="T3" fmla="*/ 38 h 39"/>
                  <a:gd name="T4" fmla="*/ 26 w 28"/>
                  <a:gd name="T5" fmla="*/ 37 h 39"/>
                  <a:gd name="T6" fmla="*/ 6 w 28"/>
                  <a:gd name="T7" fmla="*/ 1 h 39"/>
                  <a:gd name="T8" fmla="*/ 1 w 28"/>
                  <a:gd name="T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1" y="2"/>
                    </a:moveTo>
                    <a:cubicBezTo>
                      <a:pt x="0" y="17"/>
                      <a:pt x="8" y="32"/>
                      <a:pt x="22" y="38"/>
                    </a:cubicBezTo>
                    <a:cubicBezTo>
                      <a:pt x="24" y="39"/>
                      <a:pt x="28" y="38"/>
                      <a:pt x="26" y="37"/>
                    </a:cubicBezTo>
                    <a:cubicBezTo>
                      <a:pt x="12" y="31"/>
                      <a:pt x="5" y="16"/>
                      <a:pt x="6" y="1"/>
                    </a:cubicBezTo>
                    <a:cubicBezTo>
                      <a:pt x="6" y="0"/>
                      <a:pt x="1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74"/>
              <p:cNvSpPr>
                <a:spLocks/>
              </p:cNvSpPr>
              <p:nvPr/>
            </p:nvSpPr>
            <p:spPr bwMode="auto">
              <a:xfrm>
                <a:off x="3609976" y="760412"/>
                <a:ext cx="787400" cy="79375"/>
              </a:xfrm>
              <a:custGeom>
                <a:avLst/>
                <a:gdLst>
                  <a:gd name="T0" fmla="*/ 206 w 209"/>
                  <a:gd name="T1" fmla="*/ 19 h 21"/>
                  <a:gd name="T2" fmla="*/ 5 w 209"/>
                  <a:gd name="T3" fmla="*/ 0 h 21"/>
                  <a:gd name="T4" fmla="*/ 3 w 209"/>
                  <a:gd name="T5" fmla="*/ 2 h 21"/>
                  <a:gd name="T6" fmla="*/ 204 w 209"/>
                  <a:gd name="T7" fmla="*/ 21 h 21"/>
                  <a:gd name="T8" fmla="*/ 206 w 209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21">
                    <a:moveTo>
                      <a:pt x="206" y="19"/>
                    </a:moveTo>
                    <a:cubicBezTo>
                      <a:pt x="139" y="15"/>
                      <a:pt x="72" y="7"/>
                      <a:pt x="5" y="0"/>
                    </a:cubicBezTo>
                    <a:cubicBezTo>
                      <a:pt x="4" y="0"/>
                      <a:pt x="0" y="2"/>
                      <a:pt x="3" y="2"/>
                    </a:cubicBezTo>
                    <a:cubicBezTo>
                      <a:pt x="70" y="9"/>
                      <a:pt x="137" y="17"/>
                      <a:pt x="204" y="21"/>
                    </a:cubicBezTo>
                    <a:cubicBezTo>
                      <a:pt x="207" y="21"/>
                      <a:pt x="209" y="19"/>
                      <a:pt x="206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75"/>
              <p:cNvSpPr>
                <a:spLocks/>
              </p:cNvSpPr>
              <p:nvPr/>
            </p:nvSpPr>
            <p:spPr bwMode="auto">
              <a:xfrm>
                <a:off x="4373563" y="815975"/>
                <a:ext cx="38100" cy="38100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5 h 10"/>
                  <a:gd name="T4" fmla="*/ 6 w 10"/>
                  <a:gd name="T5" fmla="*/ 0 h 10"/>
                  <a:gd name="T6" fmla="*/ 10 w 10"/>
                  <a:gd name="T7" fmla="*/ 6 h 10"/>
                  <a:gd name="T8" fmla="*/ 5 w 1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1" y="5"/>
                    </a:cubicBezTo>
                    <a:cubicBezTo>
                      <a:pt x="1" y="2"/>
                      <a:pt x="3" y="0"/>
                      <a:pt x="6" y="0"/>
                    </a:cubicBezTo>
                    <a:cubicBezTo>
                      <a:pt x="8" y="1"/>
                      <a:pt x="10" y="3"/>
                      <a:pt x="10" y="6"/>
                    </a:cubicBezTo>
                    <a:cubicBezTo>
                      <a:pt x="10" y="8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76"/>
              <p:cNvSpPr>
                <a:spLocks/>
              </p:cNvSpPr>
              <p:nvPr/>
            </p:nvSpPr>
            <p:spPr bwMode="auto">
              <a:xfrm>
                <a:off x="4260851" y="1050925"/>
                <a:ext cx="117475" cy="157163"/>
              </a:xfrm>
              <a:custGeom>
                <a:avLst/>
                <a:gdLst>
                  <a:gd name="T0" fmla="*/ 7 w 31"/>
                  <a:gd name="T1" fmla="*/ 41 h 42"/>
                  <a:gd name="T2" fmla="*/ 30 w 31"/>
                  <a:gd name="T3" fmla="*/ 2 h 42"/>
                  <a:gd name="T4" fmla="*/ 26 w 31"/>
                  <a:gd name="T5" fmla="*/ 0 h 42"/>
                  <a:gd name="T6" fmla="*/ 2 w 31"/>
                  <a:gd name="T7" fmla="*/ 40 h 42"/>
                  <a:gd name="T8" fmla="*/ 7 w 31"/>
                  <a:gd name="T9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2">
                    <a:moveTo>
                      <a:pt x="7" y="41"/>
                    </a:moveTo>
                    <a:cubicBezTo>
                      <a:pt x="5" y="23"/>
                      <a:pt x="12" y="8"/>
                      <a:pt x="30" y="2"/>
                    </a:cubicBezTo>
                    <a:cubicBezTo>
                      <a:pt x="31" y="1"/>
                      <a:pt x="27" y="0"/>
                      <a:pt x="26" y="0"/>
                    </a:cubicBezTo>
                    <a:cubicBezTo>
                      <a:pt x="8" y="6"/>
                      <a:pt x="0" y="22"/>
                      <a:pt x="2" y="40"/>
                    </a:cubicBezTo>
                    <a:cubicBezTo>
                      <a:pt x="2" y="42"/>
                      <a:pt x="7" y="42"/>
                      <a:pt x="7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77"/>
              <p:cNvSpPr>
                <a:spLocks/>
              </p:cNvSpPr>
              <p:nvPr/>
            </p:nvSpPr>
            <p:spPr bwMode="auto">
              <a:xfrm>
                <a:off x="4246563" y="1042988"/>
                <a:ext cx="150813" cy="109538"/>
              </a:xfrm>
              <a:custGeom>
                <a:avLst/>
                <a:gdLst>
                  <a:gd name="T0" fmla="*/ 0 w 40"/>
                  <a:gd name="T1" fmla="*/ 2 h 29"/>
                  <a:gd name="T2" fmla="*/ 37 w 40"/>
                  <a:gd name="T3" fmla="*/ 29 h 29"/>
                  <a:gd name="T4" fmla="*/ 35 w 40"/>
                  <a:gd name="T5" fmla="*/ 27 h 29"/>
                  <a:gd name="T6" fmla="*/ 5 w 40"/>
                  <a:gd name="T7" fmla="*/ 2 h 29"/>
                  <a:gd name="T8" fmla="*/ 0 w 40"/>
                  <a:gd name="T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9">
                    <a:moveTo>
                      <a:pt x="0" y="2"/>
                    </a:moveTo>
                    <a:cubicBezTo>
                      <a:pt x="5" y="19"/>
                      <a:pt x="19" y="29"/>
                      <a:pt x="37" y="29"/>
                    </a:cubicBezTo>
                    <a:cubicBezTo>
                      <a:pt x="40" y="29"/>
                      <a:pt x="36" y="27"/>
                      <a:pt x="35" y="27"/>
                    </a:cubicBezTo>
                    <a:cubicBezTo>
                      <a:pt x="19" y="27"/>
                      <a:pt x="9" y="16"/>
                      <a:pt x="5" y="2"/>
                    </a:cubicBezTo>
                    <a:cubicBezTo>
                      <a:pt x="5" y="1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8"/>
              <p:cNvSpPr>
                <a:spLocks/>
              </p:cNvSpPr>
              <p:nvPr/>
            </p:nvSpPr>
            <p:spPr bwMode="auto">
              <a:xfrm>
                <a:off x="4216401" y="1087438"/>
                <a:ext cx="176213" cy="71438"/>
              </a:xfrm>
              <a:custGeom>
                <a:avLst/>
                <a:gdLst>
                  <a:gd name="T0" fmla="*/ 6 w 47"/>
                  <a:gd name="T1" fmla="*/ 18 h 19"/>
                  <a:gd name="T2" fmla="*/ 44 w 47"/>
                  <a:gd name="T3" fmla="*/ 3 h 19"/>
                  <a:gd name="T4" fmla="*/ 43 w 47"/>
                  <a:gd name="T5" fmla="*/ 1 h 19"/>
                  <a:gd name="T6" fmla="*/ 2 w 47"/>
                  <a:gd name="T7" fmla="*/ 18 h 19"/>
                  <a:gd name="T8" fmla="*/ 6 w 47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9">
                    <a:moveTo>
                      <a:pt x="6" y="18"/>
                    </a:moveTo>
                    <a:cubicBezTo>
                      <a:pt x="16" y="9"/>
                      <a:pt x="31" y="4"/>
                      <a:pt x="44" y="3"/>
                    </a:cubicBezTo>
                    <a:cubicBezTo>
                      <a:pt x="47" y="3"/>
                      <a:pt x="46" y="0"/>
                      <a:pt x="43" y="1"/>
                    </a:cubicBezTo>
                    <a:cubicBezTo>
                      <a:pt x="29" y="2"/>
                      <a:pt x="12" y="8"/>
                      <a:pt x="2" y="18"/>
                    </a:cubicBezTo>
                    <a:cubicBezTo>
                      <a:pt x="0" y="19"/>
                      <a:pt x="5" y="19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79"/>
              <p:cNvSpPr>
                <a:spLocks/>
              </p:cNvSpPr>
              <p:nvPr/>
            </p:nvSpPr>
            <p:spPr bwMode="auto">
              <a:xfrm>
                <a:off x="4276726" y="1027113"/>
                <a:ext cx="71438" cy="166688"/>
              </a:xfrm>
              <a:custGeom>
                <a:avLst/>
                <a:gdLst>
                  <a:gd name="T0" fmla="*/ 6 w 19"/>
                  <a:gd name="T1" fmla="*/ 2 h 44"/>
                  <a:gd name="T2" fmla="*/ 13 w 19"/>
                  <a:gd name="T3" fmla="*/ 43 h 44"/>
                  <a:gd name="T4" fmla="*/ 18 w 19"/>
                  <a:gd name="T5" fmla="*/ 42 h 44"/>
                  <a:gd name="T6" fmla="*/ 11 w 19"/>
                  <a:gd name="T7" fmla="*/ 2 h 44"/>
                  <a:gd name="T8" fmla="*/ 6 w 19"/>
                  <a:gd name="T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6" y="2"/>
                    </a:moveTo>
                    <a:cubicBezTo>
                      <a:pt x="0" y="16"/>
                      <a:pt x="2" y="32"/>
                      <a:pt x="13" y="43"/>
                    </a:cubicBezTo>
                    <a:cubicBezTo>
                      <a:pt x="15" y="44"/>
                      <a:pt x="19" y="43"/>
                      <a:pt x="18" y="42"/>
                    </a:cubicBezTo>
                    <a:cubicBezTo>
                      <a:pt x="7" y="32"/>
                      <a:pt x="5" y="16"/>
                      <a:pt x="11" y="2"/>
                    </a:cubicBezTo>
                    <a:cubicBezTo>
                      <a:pt x="12" y="1"/>
                      <a:pt x="7" y="0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80"/>
              <p:cNvSpPr>
                <a:spLocks/>
              </p:cNvSpPr>
              <p:nvPr/>
            </p:nvSpPr>
            <p:spPr bwMode="auto">
              <a:xfrm>
                <a:off x="3665538" y="831850"/>
                <a:ext cx="636588" cy="285750"/>
              </a:xfrm>
              <a:custGeom>
                <a:avLst/>
                <a:gdLst>
                  <a:gd name="T0" fmla="*/ 167 w 169"/>
                  <a:gd name="T1" fmla="*/ 74 h 76"/>
                  <a:gd name="T2" fmla="*/ 6 w 169"/>
                  <a:gd name="T3" fmla="*/ 0 h 76"/>
                  <a:gd name="T4" fmla="*/ 1 w 169"/>
                  <a:gd name="T5" fmla="*/ 2 h 76"/>
                  <a:gd name="T6" fmla="*/ 163 w 169"/>
                  <a:gd name="T7" fmla="*/ 75 h 76"/>
                  <a:gd name="T8" fmla="*/ 167 w 169"/>
                  <a:gd name="T9" fmla="*/ 7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76">
                    <a:moveTo>
                      <a:pt x="167" y="74"/>
                    </a:moveTo>
                    <a:cubicBezTo>
                      <a:pt x="113" y="50"/>
                      <a:pt x="59" y="27"/>
                      <a:pt x="6" y="0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54" y="28"/>
                      <a:pt x="109" y="51"/>
                      <a:pt x="163" y="75"/>
                    </a:cubicBezTo>
                    <a:cubicBezTo>
                      <a:pt x="164" y="76"/>
                      <a:pt x="169" y="75"/>
                      <a:pt x="167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81"/>
              <p:cNvSpPr>
                <a:spLocks/>
              </p:cNvSpPr>
              <p:nvPr/>
            </p:nvSpPr>
            <p:spPr bwMode="auto">
              <a:xfrm>
                <a:off x="4279901" y="1095375"/>
                <a:ext cx="38100" cy="41275"/>
              </a:xfrm>
              <a:custGeom>
                <a:avLst/>
                <a:gdLst>
                  <a:gd name="T0" fmla="*/ 3 w 10"/>
                  <a:gd name="T1" fmla="*/ 10 h 11"/>
                  <a:gd name="T2" fmla="*/ 1 w 10"/>
                  <a:gd name="T3" fmla="*/ 4 h 11"/>
                  <a:gd name="T4" fmla="*/ 7 w 10"/>
                  <a:gd name="T5" fmla="*/ 2 h 11"/>
                  <a:gd name="T6" fmla="*/ 9 w 10"/>
                  <a:gd name="T7" fmla="*/ 8 h 11"/>
                  <a:gd name="T8" fmla="*/ 3 w 10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3" y="10"/>
                    </a:moveTo>
                    <a:cubicBezTo>
                      <a:pt x="1" y="9"/>
                      <a:pt x="0" y="6"/>
                      <a:pt x="1" y="4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10" y="3"/>
                      <a:pt x="10" y="6"/>
                      <a:pt x="9" y="8"/>
                    </a:cubicBezTo>
                    <a:cubicBezTo>
                      <a:pt x="8" y="10"/>
                      <a:pt x="5" y="11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82"/>
              <p:cNvSpPr>
                <a:spLocks/>
              </p:cNvSpPr>
              <p:nvPr/>
            </p:nvSpPr>
            <p:spPr bwMode="auto">
              <a:xfrm>
                <a:off x="4103688" y="1350963"/>
                <a:ext cx="157163" cy="120650"/>
              </a:xfrm>
              <a:custGeom>
                <a:avLst/>
                <a:gdLst>
                  <a:gd name="T0" fmla="*/ 5 w 42"/>
                  <a:gd name="T1" fmla="*/ 31 h 32"/>
                  <a:gd name="T2" fmla="*/ 39 w 42"/>
                  <a:gd name="T3" fmla="*/ 3 h 32"/>
                  <a:gd name="T4" fmla="*/ 38 w 42"/>
                  <a:gd name="T5" fmla="*/ 0 h 32"/>
                  <a:gd name="T6" fmla="*/ 0 w 42"/>
                  <a:gd name="T7" fmla="*/ 30 h 32"/>
                  <a:gd name="T8" fmla="*/ 5 w 42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2">
                    <a:moveTo>
                      <a:pt x="5" y="31"/>
                    </a:moveTo>
                    <a:cubicBezTo>
                      <a:pt x="9" y="14"/>
                      <a:pt x="21" y="2"/>
                      <a:pt x="39" y="3"/>
                    </a:cubicBezTo>
                    <a:cubicBezTo>
                      <a:pt x="42" y="3"/>
                      <a:pt x="40" y="1"/>
                      <a:pt x="38" y="0"/>
                    </a:cubicBezTo>
                    <a:cubicBezTo>
                      <a:pt x="18" y="0"/>
                      <a:pt x="4" y="11"/>
                      <a:pt x="0" y="30"/>
                    </a:cubicBezTo>
                    <a:cubicBezTo>
                      <a:pt x="0" y="31"/>
                      <a:pt x="4" y="32"/>
                      <a:pt x="5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83"/>
              <p:cNvSpPr>
                <a:spLocks/>
              </p:cNvSpPr>
              <p:nvPr/>
            </p:nvSpPr>
            <p:spPr bwMode="auto">
              <a:xfrm>
                <a:off x="4129088" y="1309688"/>
                <a:ext cx="112713" cy="147638"/>
              </a:xfrm>
              <a:custGeom>
                <a:avLst/>
                <a:gdLst>
                  <a:gd name="T0" fmla="*/ 2 w 30"/>
                  <a:gd name="T1" fmla="*/ 1 h 39"/>
                  <a:gd name="T2" fmla="*/ 25 w 30"/>
                  <a:gd name="T3" fmla="*/ 39 h 39"/>
                  <a:gd name="T4" fmla="*/ 27 w 30"/>
                  <a:gd name="T5" fmla="*/ 37 h 39"/>
                  <a:gd name="T6" fmla="*/ 7 w 30"/>
                  <a:gd name="T7" fmla="*/ 2 h 39"/>
                  <a:gd name="T8" fmla="*/ 2 w 30"/>
                  <a:gd name="T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2" y="1"/>
                    </a:moveTo>
                    <a:cubicBezTo>
                      <a:pt x="0" y="18"/>
                      <a:pt x="9" y="32"/>
                      <a:pt x="25" y="39"/>
                    </a:cubicBezTo>
                    <a:cubicBezTo>
                      <a:pt x="27" y="39"/>
                      <a:pt x="30" y="38"/>
                      <a:pt x="27" y="37"/>
                    </a:cubicBezTo>
                    <a:cubicBezTo>
                      <a:pt x="12" y="31"/>
                      <a:pt x="6" y="17"/>
                      <a:pt x="7" y="2"/>
                    </a:cubicBezTo>
                    <a:cubicBezTo>
                      <a:pt x="7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4"/>
              <p:cNvSpPr>
                <a:spLocks/>
              </p:cNvSpPr>
              <p:nvPr/>
            </p:nvSpPr>
            <p:spPr bwMode="auto">
              <a:xfrm>
                <a:off x="4065588" y="1381125"/>
                <a:ext cx="195263" cy="26988"/>
              </a:xfrm>
              <a:custGeom>
                <a:avLst/>
                <a:gdLst>
                  <a:gd name="T0" fmla="*/ 6 w 52"/>
                  <a:gd name="T1" fmla="*/ 7 h 7"/>
                  <a:gd name="T2" fmla="*/ 46 w 52"/>
                  <a:gd name="T3" fmla="*/ 6 h 7"/>
                  <a:gd name="T4" fmla="*/ 49 w 52"/>
                  <a:gd name="T5" fmla="*/ 4 h 7"/>
                  <a:gd name="T6" fmla="*/ 3 w 52"/>
                  <a:gd name="T7" fmla="*/ 5 h 7"/>
                  <a:gd name="T8" fmla="*/ 6 w 5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">
                    <a:moveTo>
                      <a:pt x="6" y="7"/>
                    </a:moveTo>
                    <a:cubicBezTo>
                      <a:pt x="18" y="2"/>
                      <a:pt x="34" y="2"/>
                      <a:pt x="46" y="6"/>
                    </a:cubicBezTo>
                    <a:cubicBezTo>
                      <a:pt x="47" y="6"/>
                      <a:pt x="52" y="5"/>
                      <a:pt x="49" y="4"/>
                    </a:cubicBezTo>
                    <a:cubicBezTo>
                      <a:pt x="35" y="0"/>
                      <a:pt x="17" y="0"/>
                      <a:pt x="3" y="5"/>
                    </a:cubicBezTo>
                    <a:cubicBezTo>
                      <a:pt x="0" y="7"/>
                      <a:pt x="5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85"/>
              <p:cNvSpPr>
                <a:spLocks/>
              </p:cNvSpPr>
              <p:nvPr/>
            </p:nvSpPr>
            <p:spPr bwMode="auto">
              <a:xfrm>
                <a:off x="4137026" y="1314450"/>
                <a:ext cx="74613" cy="165100"/>
              </a:xfrm>
              <a:custGeom>
                <a:avLst/>
                <a:gdLst>
                  <a:gd name="T0" fmla="*/ 14 w 20"/>
                  <a:gd name="T1" fmla="*/ 1 h 44"/>
                  <a:gd name="T2" fmla="*/ 6 w 20"/>
                  <a:gd name="T3" fmla="*/ 43 h 44"/>
                  <a:gd name="T4" fmla="*/ 11 w 20"/>
                  <a:gd name="T5" fmla="*/ 42 h 44"/>
                  <a:gd name="T6" fmla="*/ 19 w 20"/>
                  <a:gd name="T7" fmla="*/ 2 h 44"/>
                  <a:gd name="T8" fmla="*/ 14 w 20"/>
                  <a:gd name="T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4">
                    <a:moveTo>
                      <a:pt x="14" y="1"/>
                    </a:moveTo>
                    <a:cubicBezTo>
                      <a:pt x="4" y="13"/>
                      <a:pt x="0" y="28"/>
                      <a:pt x="6" y="43"/>
                    </a:cubicBezTo>
                    <a:cubicBezTo>
                      <a:pt x="7" y="44"/>
                      <a:pt x="12" y="43"/>
                      <a:pt x="11" y="42"/>
                    </a:cubicBezTo>
                    <a:cubicBezTo>
                      <a:pt x="5" y="28"/>
                      <a:pt x="9" y="13"/>
                      <a:pt x="19" y="2"/>
                    </a:cubicBezTo>
                    <a:cubicBezTo>
                      <a:pt x="20" y="1"/>
                      <a:pt x="16" y="0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86"/>
              <p:cNvSpPr>
                <a:spLocks/>
              </p:cNvSpPr>
              <p:nvPr/>
            </p:nvSpPr>
            <p:spPr bwMode="auto">
              <a:xfrm>
                <a:off x="3586163" y="831850"/>
                <a:ext cx="576263" cy="557213"/>
              </a:xfrm>
              <a:custGeom>
                <a:avLst/>
                <a:gdLst>
                  <a:gd name="T0" fmla="*/ 152 w 153"/>
                  <a:gd name="T1" fmla="*/ 146 h 148"/>
                  <a:gd name="T2" fmla="*/ 6 w 153"/>
                  <a:gd name="T3" fmla="*/ 1 h 148"/>
                  <a:gd name="T4" fmla="*/ 1 w 153"/>
                  <a:gd name="T5" fmla="*/ 2 h 148"/>
                  <a:gd name="T6" fmla="*/ 148 w 153"/>
                  <a:gd name="T7" fmla="*/ 147 h 148"/>
                  <a:gd name="T8" fmla="*/ 152 w 153"/>
                  <a:gd name="T9" fmla="*/ 14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48">
                    <a:moveTo>
                      <a:pt x="152" y="146"/>
                    </a:moveTo>
                    <a:cubicBezTo>
                      <a:pt x="104" y="97"/>
                      <a:pt x="52" y="51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47" y="52"/>
                      <a:pt x="99" y="98"/>
                      <a:pt x="148" y="147"/>
                    </a:cubicBezTo>
                    <a:cubicBezTo>
                      <a:pt x="149" y="148"/>
                      <a:pt x="153" y="147"/>
                      <a:pt x="152" y="1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87"/>
              <p:cNvSpPr>
                <a:spLocks/>
              </p:cNvSpPr>
              <p:nvPr/>
            </p:nvSpPr>
            <p:spPr bwMode="auto">
              <a:xfrm>
                <a:off x="4140201" y="1373188"/>
                <a:ext cx="41275" cy="38100"/>
              </a:xfrm>
              <a:custGeom>
                <a:avLst/>
                <a:gdLst>
                  <a:gd name="T0" fmla="*/ 2 w 11"/>
                  <a:gd name="T1" fmla="*/ 8 h 10"/>
                  <a:gd name="T2" fmla="*/ 2 w 11"/>
                  <a:gd name="T3" fmla="*/ 2 h 10"/>
                  <a:gd name="T4" fmla="*/ 9 w 11"/>
                  <a:gd name="T5" fmla="*/ 2 h 10"/>
                  <a:gd name="T6" fmla="*/ 9 w 11"/>
                  <a:gd name="T7" fmla="*/ 9 h 10"/>
                  <a:gd name="T8" fmla="*/ 2 w 11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2" y="8"/>
                    </a:moveTo>
                    <a:cubicBezTo>
                      <a:pt x="0" y="6"/>
                      <a:pt x="0" y="3"/>
                      <a:pt x="2" y="2"/>
                    </a:cubicBezTo>
                    <a:cubicBezTo>
                      <a:pt x="4" y="0"/>
                      <a:pt x="7" y="0"/>
                      <a:pt x="9" y="2"/>
                    </a:cubicBezTo>
                    <a:cubicBezTo>
                      <a:pt x="11" y="4"/>
                      <a:pt x="11" y="7"/>
                      <a:pt x="9" y="9"/>
                    </a:cubicBezTo>
                    <a:cubicBezTo>
                      <a:pt x="7" y="10"/>
                      <a:pt x="4" y="10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8"/>
              <p:cNvSpPr>
                <a:spLocks/>
              </p:cNvSpPr>
              <p:nvPr/>
            </p:nvSpPr>
            <p:spPr bwMode="auto">
              <a:xfrm>
                <a:off x="2930526" y="1381125"/>
                <a:ext cx="139700" cy="136525"/>
              </a:xfrm>
              <a:custGeom>
                <a:avLst/>
                <a:gdLst>
                  <a:gd name="T0" fmla="*/ 3 w 37"/>
                  <a:gd name="T1" fmla="*/ 3 h 36"/>
                  <a:gd name="T2" fmla="*/ 32 w 37"/>
                  <a:gd name="T3" fmla="*/ 34 h 36"/>
                  <a:gd name="T4" fmla="*/ 37 w 37"/>
                  <a:gd name="T5" fmla="*/ 35 h 36"/>
                  <a:gd name="T6" fmla="*/ 3 w 37"/>
                  <a:gd name="T7" fmla="*/ 1 h 36"/>
                  <a:gd name="T8" fmla="*/ 3 w 37"/>
                  <a:gd name="T9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6">
                    <a:moveTo>
                      <a:pt x="3" y="3"/>
                    </a:moveTo>
                    <a:cubicBezTo>
                      <a:pt x="19" y="5"/>
                      <a:pt x="31" y="17"/>
                      <a:pt x="32" y="34"/>
                    </a:cubicBezTo>
                    <a:cubicBezTo>
                      <a:pt x="32" y="36"/>
                      <a:pt x="37" y="36"/>
                      <a:pt x="37" y="35"/>
                    </a:cubicBezTo>
                    <a:cubicBezTo>
                      <a:pt x="36" y="15"/>
                      <a:pt x="22" y="3"/>
                      <a:pt x="3" y="1"/>
                    </a:cubicBezTo>
                    <a:cubicBezTo>
                      <a:pt x="0" y="0"/>
                      <a:pt x="0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9"/>
              <p:cNvSpPr>
                <a:spLocks/>
              </p:cNvSpPr>
              <p:nvPr/>
            </p:nvSpPr>
            <p:spPr bwMode="auto">
              <a:xfrm>
                <a:off x="2952751" y="1403350"/>
                <a:ext cx="158750" cy="106363"/>
              </a:xfrm>
              <a:custGeom>
                <a:avLst/>
                <a:gdLst>
                  <a:gd name="T0" fmla="*/ 36 w 42"/>
                  <a:gd name="T1" fmla="*/ 0 h 28"/>
                  <a:gd name="T2" fmla="*/ 1 w 42"/>
                  <a:gd name="T3" fmla="*/ 25 h 28"/>
                  <a:gd name="T4" fmla="*/ 6 w 42"/>
                  <a:gd name="T5" fmla="*/ 26 h 28"/>
                  <a:gd name="T6" fmla="*/ 38 w 42"/>
                  <a:gd name="T7" fmla="*/ 2 h 28"/>
                  <a:gd name="T8" fmla="*/ 36 w 4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8">
                    <a:moveTo>
                      <a:pt x="36" y="0"/>
                    </a:moveTo>
                    <a:cubicBezTo>
                      <a:pt x="19" y="0"/>
                      <a:pt x="6" y="9"/>
                      <a:pt x="1" y="25"/>
                    </a:cubicBezTo>
                    <a:cubicBezTo>
                      <a:pt x="0" y="26"/>
                      <a:pt x="5" y="28"/>
                      <a:pt x="6" y="26"/>
                    </a:cubicBezTo>
                    <a:cubicBezTo>
                      <a:pt x="10" y="11"/>
                      <a:pt x="23" y="2"/>
                      <a:pt x="38" y="2"/>
                    </a:cubicBezTo>
                    <a:cubicBezTo>
                      <a:pt x="42" y="2"/>
                      <a:pt x="38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0"/>
              <p:cNvSpPr>
                <a:spLocks/>
              </p:cNvSpPr>
              <p:nvPr/>
            </p:nvSpPr>
            <p:spPr bwMode="auto">
              <a:xfrm>
                <a:off x="2987676" y="1347788"/>
                <a:ext cx="49213" cy="173038"/>
              </a:xfrm>
              <a:custGeom>
                <a:avLst/>
                <a:gdLst>
                  <a:gd name="T0" fmla="*/ 1 w 13"/>
                  <a:gd name="T1" fmla="*/ 2 h 46"/>
                  <a:gd name="T2" fmla="*/ 6 w 13"/>
                  <a:gd name="T3" fmla="*/ 45 h 46"/>
                  <a:gd name="T4" fmla="*/ 11 w 13"/>
                  <a:gd name="T5" fmla="*/ 44 h 46"/>
                  <a:gd name="T6" fmla="*/ 6 w 13"/>
                  <a:gd name="T7" fmla="*/ 1 h 46"/>
                  <a:gd name="T8" fmla="*/ 1 w 13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6">
                    <a:moveTo>
                      <a:pt x="1" y="2"/>
                    </a:moveTo>
                    <a:cubicBezTo>
                      <a:pt x="7" y="14"/>
                      <a:pt x="8" y="31"/>
                      <a:pt x="6" y="45"/>
                    </a:cubicBezTo>
                    <a:cubicBezTo>
                      <a:pt x="6" y="46"/>
                      <a:pt x="10" y="46"/>
                      <a:pt x="11" y="44"/>
                    </a:cubicBezTo>
                    <a:cubicBezTo>
                      <a:pt x="13" y="30"/>
                      <a:pt x="12" y="14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1"/>
              <p:cNvSpPr>
                <a:spLocks/>
              </p:cNvSpPr>
              <p:nvPr/>
            </p:nvSpPr>
            <p:spPr bwMode="auto">
              <a:xfrm>
                <a:off x="2927351" y="1411288"/>
                <a:ext cx="180975" cy="57150"/>
              </a:xfrm>
              <a:custGeom>
                <a:avLst/>
                <a:gdLst>
                  <a:gd name="T0" fmla="*/ 47 w 48"/>
                  <a:gd name="T1" fmla="*/ 13 h 15"/>
                  <a:gd name="T2" fmla="*/ 1 w 48"/>
                  <a:gd name="T3" fmla="*/ 9 h 15"/>
                  <a:gd name="T4" fmla="*/ 5 w 48"/>
                  <a:gd name="T5" fmla="*/ 10 h 15"/>
                  <a:gd name="T6" fmla="*/ 43 w 48"/>
                  <a:gd name="T7" fmla="*/ 14 h 15"/>
                  <a:gd name="T8" fmla="*/ 47 w 48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5">
                    <a:moveTo>
                      <a:pt x="47" y="13"/>
                    </a:moveTo>
                    <a:cubicBezTo>
                      <a:pt x="33" y="3"/>
                      <a:pt x="16" y="0"/>
                      <a:pt x="1" y="9"/>
                    </a:cubicBezTo>
                    <a:cubicBezTo>
                      <a:pt x="0" y="10"/>
                      <a:pt x="4" y="10"/>
                      <a:pt x="5" y="10"/>
                    </a:cubicBezTo>
                    <a:cubicBezTo>
                      <a:pt x="18" y="2"/>
                      <a:pt x="32" y="6"/>
                      <a:pt x="43" y="14"/>
                    </a:cubicBezTo>
                    <a:cubicBezTo>
                      <a:pt x="44" y="15"/>
                      <a:pt x="48" y="14"/>
                      <a:pt x="47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92"/>
              <p:cNvSpPr>
                <a:spLocks/>
              </p:cNvSpPr>
              <p:nvPr/>
            </p:nvSpPr>
            <p:spPr bwMode="auto">
              <a:xfrm>
                <a:off x="3013076" y="790575"/>
                <a:ext cx="561975" cy="631825"/>
              </a:xfrm>
              <a:custGeom>
                <a:avLst/>
                <a:gdLst>
                  <a:gd name="T0" fmla="*/ 6 w 149"/>
                  <a:gd name="T1" fmla="*/ 167 h 168"/>
                  <a:gd name="T2" fmla="*/ 148 w 149"/>
                  <a:gd name="T3" fmla="*/ 1 h 168"/>
                  <a:gd name="T4" fmla="*/ 143 w 149"/>
                  <a:gd name="T5" fmla="*/ 1 h 168"/>
                  <a:gd name="T6" fmla="*/ 1 w 149"/>
                  <a:gd name="T7" fmla="*/ 167 h 168"/>
                  <a:gd name="T8" fmla="*/ 6 w 149"/>
                  <a:gd name="T9" fmla="*/ 16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68">
                    <a:moveTo>
                      <a:pt x="6" y="167"/>
                    </a:moveTo>
                    <a:cubicBezTo>
                      <a:pt x="52" y="111"/>
                      <a:pt x="99" y="55"/>
                      <a:pt x="148" y="1"/>
                    </a:cubicBezTo>
                    <a:cubicBezTo>
                      <a:pt x="149" y="0"/>
                      <a:pt x="144" y="0"/>
                      <a:pt x="143" y="1"/>
                    </a:cubicBezTo>
                    <a:cubicBezTo>
                      <a:pt x="94" y="55"/>
                      <a:pt x="47" y="111"/>
                      <a:pt x="1" y="167"/>
                    </a:cubicBezTo>
                    <a:cubicBezTo>
                      <a:pt x="0" y="168"/>
                      <a:pt x="5" y="168"/>
                      <a:pt x="6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93"/>
              <p:cNvSpPr>
                <a:spLocks/>
              </p:cNvSpPr>
              <p:nvPr/>
            </p:nvSpPr>
            <p:spPr bwMode="auto">
              <a:xfrm>
                <a:off x="2998788" y="1411288"/>
                <a:ext cx="38100" cy="38100"/>
              </a:xfrm>
              <a:custGeom>
                <a:avLst/>
                <a:gdLst>
                  <a:gd name="T0" fmla="*/ 2 w 10"/>
                  <a:gd name="T1" fmla="*/ 2 h 10"/>
                  <a:gd name="T2" fmla="*/ 8 w 10"/>
                  <a:gd name="T3" fmla="*/ 1 h 10"/>
                  <a:gd name="T4" fmla="*/ 9 w 10"/>
                  <a:gd name="T5" fmla="*/ 8 h 10"/>
                  <a:gd name="T6" fmla="*/ 2 w 10"/>
                  <a:gd name="T7" fmla="*/ 8 h 10"/>
                  <a:gd name="T8" fmla="*/ 2 w 10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2" y="2"/>
                    </a:moveTo>
                    <a:cubicBezTo>
                      <a:pt x="3" y="0"/>
                      <a:pt x="6" y="0"/>
                      <a:pt x="8" y="1"/>
                    </a:cubicBezTo>
                    <a:cubicBezTo>
                      <a:pt x="10" y="3"/>
                      <a:pt x="10" y="6"/>
                      <a:pt x="9" y="8"/>
                    </a:cubicBezTo>
                    <a:cubicBezTo>
                      <a:pt x="7" y="10"/>
                      <a:pt x="4" y="10"/>
                      <a:pt x="2" y="8"/>
                    </a:cubicBezTo>
                    <a:cubicBezTo>
                      <a:pt x="0" y="7"/>
                      <a:pt x="0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94"/>
              <p:cNvSpPr>
                <a:spLocks/>
              </p:cNvSpPr>
              <p:nvPr/>
            </p:nvSpPr>
            <p:spPr bwMode="auto">
              <a:xfrm>
                <a:off x="2878138" y="1035050"/>
                <a:ext cx="112713" cy="173038"/>
              </a:xfrm>
              <a:custGeom>
                <a:avLst/>
                <a:gdLst>
                  <a:gd name="T0" fmla="*/ 2 w 30"/>
                  <a:gd name="T1" fmla="*/ 2 h 46"/>
                  <a:gd name="T2" fmla="*/ 19 w 30"/>
                  <a:gd name="T3" fmla="*/ 44 h 46"/>
                  <a:gd name="T4" fmla="*/ 24 w 30"/>
                  <a:gd name="T5" fmla="*/ 44 h 46"/>
                  <a:gd name="T6" fmla="*/ 6 w 30"/>
                  <a:gd name="T7" fmla="*/ 1 h 46"/>
                  <a:gd name="T8" fmla="*/ 2 w 30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6">
                    <a:moveTo>
                      <a:pt x="2" y="2"/>
                    </a:moveTo>
                    <a:cubicBezTo>
                      <a:pt x="18" y="11"/>
                      <a:pt x="25" y="26"/>
                      <a:pt x="19" y="44"/>
                    </a:cubicBezTo>
                    <a:cubicBezTo>
                      <a:pt x="18" y="45"/>
                      <a:pt x="23" y="46"/>
                      <a:pt x="24" y="44"/>
                    </a:cubicBezTo>
                    <a:cubicBezTo>
                      <a:pt x="30" y="26"/>
                      <a:pt x="22" y="10"/>
                      <a:pt x="6" y="1"/>
                    </a:cubicBezTo>
                    <a:cubicBezTo>
                      <a:pt x="5" y="0"/>
                      <a:pt x="0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5"/>
              <p:cNvSpPr>
                <a:spLocks/>
              </p:cNvSpPr>
              <p:nvPr/>
            </p:nvSpPr>
            <p:spPr bwMode="auto">
              <a:xfrm>
                <a:off x="2859088" y="1092200"/>
                <a:ext cx="184150" cy="66675"/>
              </a:xfrm>
              <a:custGeom>
                <a:avLst/>
                <a:gdLst>
                  <a:gd name="T0" fmla="*/ 46 w 49"/>
                  <a:gd name="T1" fmla="*/ 6 h 18"/>
                  <a:gd name="T2" fmla="*/ 1 w 49"/>
                  <a:gd name="T3" fmla="*/ 16 h 18"/>
                  <a:gd name="T4" fmla="*/ 6 w 49"/>
                  <a:gd name="T5" fmla="*/ 17 h 18"/>
                  <a:gd name="T6" fmla="*/ 44 w 49"/>
                  <a:gd name="T7" fmla="*/ 8 h 18"/>
                  <a:gd name="T8" fmla="*/ 46 w 49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8">
                    <a:moveTo>
                      <a:pt x="46" y="6"/>
                    </a:moveTo>
                    <a:cubicBezTo>
                      <a:pt x="29" y="0"/>
                      <a:pt x="13" y="2"/>
                      <a:pt x="1" y="16"/>
                    </a:cubicBezTo>
                    <a:cubicBezTo>
                      <a:pt x="0" y="17"/>
                      <a:pt x="5" y="18"/>
                      <a:pt x="6" y="17"/>
                    </a:cubicBezTo>
                    <a:cubicBezTo>
                      <a:pt x="16" y="6"/>
                      <a:pt x="29" y="2"/>
                      <a:pt x="44" y="8"/>
                    </a:cubicBezTo>
                    <a:cubicBezTo>
                      <a:pt x="46" y="8"/>
                      <a:pt x="49" y="7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96"/>
              <p:cNvSpPr>
                <a:spLocks/>
              </p:cNvSpPr>
              <p:nvPr/>
            </p:nvSpPr>
            <p:spPr bwMode="auto">
              <a:xfrm>
                <a:off x="2905126" y="1023938"/>
                <a:ext cx="71438" cy="165100"/>
              </a:xfrm>
              <a:custGeom>
                <a:avLst/>
                <a:gdLst>
                  <a:gd name="T0" fmla="*/ 12 w 19"/>
                  <a:gd name="T1" fmla="*/ 2 h 44"/>
                  <a:gd name="T2" fmla="*/ 1 w 19"/>
                  <a:gd name="T3" fmla="*/ 43 h 44"/>
                  <a:gd name="T4" fmla="*/ 6 w 19"/>
                  <a:gd name="T5" fmla="*/ 43 h 44"/>
                  <a:gd name="T6" fmla="*/ 17 w 19"/>
                  <a:gd name="T7" fmla="*/ 2 h 44"/>
                  <a:gd name="T8" fmla="*/ 12 w 19"/>
                  <a:gd name="T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12" y="2"/>
                    </a:moveTo>
                    <a:cubicBezTo>
                      <a:pt x="14" y="16"/>
                      <a:pt x="8" y="32"/>
                      <a:pt x="1" y="43"/>
                    </a:cubicBezTo>
                    <a:cubicBezTo>
                      <a:pt x="0" y="44"/>
                      <a:pt x="5" y="44"/>
                      <a:pt x="6" y="43"/>
                    </a:cubicBezTo>
                    <a:cubicBezTo>
                      <a:pt x="13" y="32"/>
                      <a:pt x="19" y="16"/>
                      <a:pt x="17" y="2"/>
                    </a:cubicBezTo>
                    <a:cubicBezTo>
                      <a:pt x="17" y="0"/>
                      <a:pt x="12" y="1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97"/>
              <p:cNvSpPr>
                <a:spLocks/>
              </p:cNvSpPr>
              <p:nvPr/>
            </p:nvSpPr>
            <p:spPr bwMode="auto">
              <a:xfrm>
                <a:off x="2855913" y="1079500"/>
                <a:ext cx="165100" cy="95250"/>
              </a:xfrm>
              <a:custGeom>
                <a:avLst/>
                <a:gdLst>
                  <a:gd name="T0" fmla="*/ 43 w 44"/>
                  <a:gd name="T1" fmla="*/ 23 h 25"/>
                  <a:gd name="T2" fmla="*/ 3 w 44"/>
                  <a:gd name="T3" fmla="*/ 3 h 25"/>
                  <a:gd name="T4" fmla="*/ 5 w 44"/>
                  <a:gd name="T5" fmla="*/ 5 h 25"/>
                  <a:gd name="T6" fmla="*/ 38 w 44"/>
                  <a:gd name="T7" fmla="*/ 24 h 25"/>
                  <a:gd name="T8" fmla="*/ 43 w 44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5">
                    <a:moveTo>
                      <a:pt x="43" y="23"/>
                    </a:moveTo>
                    <a:cubicBezTo>
                      <a:pt x="35" y="8"/>
                      <a:pt x="20" y="0"/>
                      <a:pt x="3" y="3"/>
                    </a:cubicBezTo>
                    <a:cubicBezTo>
                      <a:pt x="0" y="3"/>
                      <a:pt x="2" y="5"/>
                      <a:pt x="5" y="5"/>
                    </a:cubicBezTo>
                    <a:cubicBezTo>
                      <a:pt x="19" y="3"/>
                      <a:pt x="31" y="12"/>
                      <a:pt x="38" y="24"/>
                    </a:cubicBezTo>
                    <a:cubicBezTo>
                      <a:pt x="39" y="25"/>
                      <a:pt x="44" y="24"/>
                      <a:pt x="4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98"/>
              <p:cNvSpPr>
                <a:spLocks/>
              </p:cNvSpPr>
              <p:nvPr/>
            </p:nvSpPr>
            <p:spPr bwMode="auto">
              <a:xfrm>
                <a:off x="2941638" y="790575"/>
                <a:ext cx="625475" cy="315913"/>
              </a:xfrm>
              <a:custGeom>
                <a:avLst/>
                <a:gdLst>
                  <a:gd name="T0" fmla="*/ 6 w 166"/>
                  <a:gd name="T1" fmla="*/ 83 h 84"/>
                  <a:gd name="T2" fmla="*/ 164 w 166"/>
                  <a:gd name="T3" fmla="*/ 2 h 84"/>
                  <a:gd name="T4" fmla="*/ 160 w 166"/>
                  <a:gd name="T5" fmla="*/ 1 h 84"/>
                  <a:gd name="T6" fmla="*/ 3 w 166"/>
                  <a:gd name="T7" fmla="*/ 82 h 84"/>
                  <a:gd name="T8" fmla="*/ 6 w 166"/>
                  <a:gd name="T9" fmla="*/ 8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84">
                    <a:moveTo>
                      <a:pt x="6" y="83"/>
                    </a:moveTo>
                    <a:cubicBezTo>
                      <a:pt x="59" y="56"/>
                      <a:pt x="111" y="27"/>
                      <a:pt x="164" y="2"/>
                    </a:cubicBezTo>
                    <a:cubicBezTo>
                      <a:pt x="166" y="1"/>
                      <a:pt x="161" y="0"/>
                      <a:pt x="160" y="1"/>
                    </a:cubicBezTo>
                    <a:cubicBezTo>
                      <a:pt x="107" y="26"/>
                      <a:pt x="55" y="55"/>
                      <a:pt x="3" y="82"/>
                    </a:cubicBezTo>
                    <a:cubicBezTo>
                      <a:pt x="0" y="83"/>
                      <a:pt x="5" y="84"/>
                      <a:pt x="6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9"/>
              <p:cNvSpPr>
                <a:spLocks/>
              </p:cNvSpPr>
              <p:nvPr/>
            </p:nvSpPr>
            <p:spPr bwMode="auto">
              <a:xfrm>
                <a:off x="2927351" y="1087438"/>
                <a:ext cx="41275" cy="41275"/>
              </a:xfrm>
              <a:custGeom>
                <a:avLst/>
                <a:gdLst>
                  <a:gd name="T0" fmla="*/ 4 w 11"/>
                  <a:gd name="T1" fmla="*/ 1 h 11"/>
                  <a:gd name="T2" fmla="*/ 10 w 11"/>
                  <a:gd name="T3" fmla="*/ 4 h 11"/>
                  <a:gd name="T4" fmla="*/ 8 w 11"/>
                  <a:gd name="T5" fmla="*/ 10 h 11"/>
                  <a:gd name="T6" fmla="*/ 1 w 11"/>
                  <a:gd name="T7" fmla="*/ 8 h 11"/>
                  <a:gd name="T8" fmla="*/ 4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6" y="0"/>
                      <a:pt x="9" y="1"/>
                      <a:pt x="10" y="4"/>
                    </a:cubicBezTo>
                    <a:cubicBezTo>
                      <a:pt x="11" y="6"/>
                      <a:pt x="10" y="9"/>
                      <a:pt x="8" y="10"/>
                    </a:cubicBezTo>
                    <a:cubicBezTo>
                      <a:pt x="5" y="11"/>
                      <a:pt x="3" y="10"/>
                      <a:pt x="1" y="8"/>
                    </a:cubicBezTo>
                    <a:cubicBezTo>
                      <a:pt x="0" y="5"/>
                      <a:pt x="1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0"/>
              <p:cNvSpPr>
                <a:spLocks/>
              </p:cNvSpPr>
              <p:nvPr/>
            </p:nvSpPr>
            <p:spPr bwMode="auto">
              <a:xfrm>
                <a:off x="2809876" y="741362"/>
                <a:ext cx="68263" cy="184150"/>
              </a:xfrm>
              <a:custGeom>
                <a:avLst/>
                <a:gdLst>
                  <a:gd name="T0" fmla="*/ 2 w 18"/>
                  <a:gd name="T1" fmla="*/ 1 h 49"/>
                  <a:gd name="T2" fmla="*/ 1 w 18"/>
                  <a:gd name="T3" fmla="*/ 46 h 49"/>
                  <a:gd name="T4" fmla="*/ 6 w 18"/>
                  <a:gd name="T5" fmla="*/ 48 h 49"/>
                  <a:gd name="T6" fmla="*/ 7 w 18"/>
                  <a:gd name="T7" fmla="*/ 1 h 49"/>
                  <a:gd name="T8" fmla="*/ 2 w 18"/>
                  <a:gd name="T9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9">
                    <a:moveTo>
                      <a:pt x="2" y="1"/>
                    </a:moveTo>
                    <a:cubicBezTo>
                      <a:pt x="13" y="16"/>
                      <a:pt x="13" y="32"/>
                      <a:pt x="1" y="46"/>
                    </a:cubicBezTo>
                    <a:cubicBezTo>
                      <a:pt x="0" y="47"/>
                      <a:pt x="5" y="49"/>
                      <a:pt x="6" y="48"/>
                    </a:cubicBezTo>
                    <a:cubicBezTo>
                      <a:pt x="18" y="34"/>
                      <a:pt x="18" y="16"/>
                      <a:pt x="7" y="1"/>
                    </a:cubicBezTo>
                    <a:cubicBezTo>
                      <a:pt x="6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01"/>
              <p:cNvSpPr>
                <a:spLocks/>
              </p:cNvSpPr>
              <p:nvPr/>
            </p:nvSpPr>
            <p:spPr bwMode="auto">
              <a:xfrm>
                <a:off x="2749551" y="804862"/>
                <a:ext cx="185738" cy="68263"/>
              </a:xfrm>
              <a:custGeom>
                <a:avLst/>
                <a:gdLst>
                  <a:gd name="T0" fmla="*/ 47 w 49"/>
                  <a:gd name="T1" fmla="*/ 17 h 18"/>
                  <a:gd name="T2" fmla="*/ 2 w 49"/>
                  <a:gd name="T3" fmla="*/ 9 h 18"/>
                  <a:gd name="T4" fmla="*/ 6 w 49"/>
                  <a:gd name="T5" fmla="*/ 11 h 18"/>
                  <a:gd name="T6" fmla="*/ 43 w 49"/>
                  <a:gd name="T7" fmla="*/ 17 h 18"/>
                  <a:gd name="T8" fmla="*/ 47 w 49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8">
                    <a:moveTo>
                      <a:pt x="47" y="17"/>
                    </a:moveTo>
                    <a:cubicBezTo>
                      <a:pt x="35" y="4"/>
                      <a:pt x="18" y="0"/>
                      <a:pt x="2" y="9"/>
                    </a:cubicBezTo>
                    <a:cubicBezTo>
                      <a:pt x="0" y="10"/>
                      <a:pt x="5" y="11"/>
                      <a:pt x="6" y="11"/>
                    </a:cubicBezTo>
                    <a:cubicBezTo>
                      <a:pt x="19" y="4"/>
                      <a:pt x="32" y="6"/>
                      <a:pt x="43" y="17"/>
                    </a:cubicBezTo>
                    <a:cubicBezTo>
                      <a:pt x="44" y="18"/>
                      <a:pt x="49" y="18"/>
                      <a:pt x="47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02"/>
              <p:cNvSpPr>
                <a:spLocks/>
              </p:cNvSpPr>
              <p:nvPr/>
            </p:nvSpPr>
            <p:spPr bwMode="auto">
              <a:xfrm>
                <a:off x="2776538" y="755650"/>
                <a:ext cx="128588" cy="136525"/>
              </a:xfrm>
              <a:custGeom>
                <a:avLst/>
                <a:gdLst>
                  <a:gd name="T0" fmla="*/ 29 w 34"/>
                  <a:gd name="T1" fmla="*/ 2 h 36"/>
                  <a:gd name="T2" fmla="*/ 2 w 34"/>
                  <a:gd name="T3" fmla="*/ 35 h 36"/>
                  <a:gd name="T4" fmla="*/ 6 w 34"/>
                  <a:gd name="T5" fmla="*/ 36 h 36"/>
                  <a:gd name="T6" fmla="*/ 33 w 34"/>
                  <a:gd name="T7" fmla="*/ 2 h 36"/>
                  <a:gd name="T8" fmla="*/ 29 w 34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29" y="2"/>
                    </a:moveTo>
                    <a:cubicBezTo>
                      <a:pt x="25" y="15"/>
                      <a:pt x="13" y="27"/>
                      <a:pt x="2" y="35"/>
                    </a:cubicBezTo>
                    <a:cubicBezTo>
                      <a:pt x="0" y="36"/>
                      <a:pt x="5" y="36"/>
                      <a:pt x="6" y="36"/>
                    </a:cubicBezTo>
                    <a:cubicBezTo>
                      <a:pt x="18" y="28"/>
                      <a:pt x="29" y="15"/>
                      <a:pt x="33" y="2"/>
                    </a:cubicBezTo>
                    <a:cubicBezTo>
                      <a:pt x="34" y="0"/>
                      <a:pt x="29" y="1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03"/>
              <p:cNvSpPr>
                <a:spLocks/>
              </p:cNvSpPr>
              <p:nvPr/>
            </p:nvSpPr>
            <p:spPr bwMode="auto">
              <a:xfrm>
                <a:off x="2768601" y="779462"/>
                <a:ext cx="125413" cy="134938"/>
              </a:xfrm>
              <a:custGeom>
                <a:avLst/>
                <a:gdLst>
                  <a:gd name="T0" fmla="*/ 33 w 33"/>
                  <a:gd name="T1" fmla="*/ 34 h 36"/>
                  <a:gd name="T2" fmla="*/ 5 w 33"/>
                  <a:gd name="T3" fmla="*/ 1 h 36"/>
                  <a:gd name="T4" fmla="*/ 3 w 33"/>
                  <a:gd name="T5" fmla="*/ 3 h 36"/>
                  <a:gd name="T6" fmla="*/ 28 w 33"/>
                  <a:gd name="T7" fmla="*/ 34 h 36"/>
                  <a:gd name="T8" fmla="*/ 33 w 33"/>
                  <a:gd name="T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33" y="34"/>
                    </a:moveTo>
                    <a:cubicBezTo>
                      <a:pt x="31" y="18"/>
                      <a:pt x="21" y="5"/>
                      <a:pt x="5" y="1"/>
                    </a:cubicBezTo>
                    <a:cubicBezTo>
                      <a:pt x="4" y="0"/>
                      <a:pt x="0" y="2"/>
                      <a:pt x="3" y="3"/>
                    </a:cubicBezTo>
                    <a:cubicBezTo>
                      <a:pt x="18" y="6"/>
                      <a:pt x="26" y="20"/>
                      <a:pt x="28" y="34"/>
                    </a:cubicBezTo>
                    <a:cubicBezTo>
                      <a:pt x="28" y="36"/>
                      <a:pt x="33" y="35"/>
                      <a:pt x="33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04"/>
              <p:cNvSpPr>
                <a:spLocks/>
              </p:cNvSpPr>
              <p:nvPr/>
            </p:nvSpPr>
            <p:spPr bwMode="auto">
              <a:xfrm>
                <a:off x="2851151" y="779462"/>
                <a:ext cx="690563" cy="52388"/>
              </a:xfrm>
              <a:custGeom>
                <a:avLst/>
                <a:gdLst>
                  <a:gd name="T0" fmla="*/ 3 w 183"/>
                  <a:gd name="T1" fmla="*/ 14 h 14"/>
                  <a:gd name="T2" fmla="*/ 180 w 183"/>
                  <a:gd name="T3" fmla="*/ 2 h 14"/>
                  <a:gd name="T4" fmla="*/ 180 w 183"/>
                  <a:gd name="T5" fmla="*/ 0 h 14"/>
                  <a:gd name="T6" fmla="*/ 3 w 183"/>
                  <a:gd name="T7" fmla="*/ 12 h 14"/>
                  <a:gd name="T8" fmla="*/ 3 w 183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4">
                    <a:moveTo>
                      <a:pt x="3" y="14"/>
                    </a:moveTo>
                    <a:cubicBezTo>
                      <a:pt x="62" y="9"/>
                      <a:pt x="121" y="4"/>
                      <a:pt x="180" y="2"/>
                    </a:cubicBezTo>
                    <a:cubicBezTo>
                      <a:pt x="183" y="2"/>
                      <a:pt x="183" y="0"/>
                      <a:pt x="180" y="0"/>
                    </a:cubicBezTo>
                    <a:cubicBezTo>
                      <a:pt x="121" y="2"/>
                      <a:pt x="62" y="7"/>
                      <a:pt x="3" y="12"/>
                    </a:cubicBezTo>
                    <a:cubicBezTo>
                      <a:pt x="0" y="12"/>
                      <a:pt x="0" y="14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305"/>
              <p:cNvSpPr>
                <a:spLocks/>
              </p:cNvSpPr>
              <p:nvPr/>
            </p:nvSpPr>
            <p:spPr bwMode="auto">
              <a:xfrm>
                <a:off x="2833688" y="812800"/>
                <a:ext cx="36513" cy="33338"/>
              </a:xfrm>
              <a:custGeom>
                <a:avLst/>
                <a:gdLst>
                  <a:gd name="T0" fmla="*/ 5 w 10"/>
                  <a:gd name="T1" fmla="*/ 0 h 9"/>
                  <a:gd name="T2" fmla="*/ 10 w 10"/>
                  <a:gd name="T3" fmla="*/ 4 h 9"/>
                  <a:gd name="T4" fmla="*/ 5 w 10"/>
                  <a:gd name="T5" fmla="*/ 9 h 9"/>
                  <a:gd name="T6" fmla="*/ 0 w 10"/>
                  <a:gd name="T7" fmla="*/ 5 h 9"/>
                  <a:gd name="T8" fmla="*/ 5 w 1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306"/>
              <p:cNvSpPr>
                <a:spLocks/>
              </p:cNvSpPr>
              <p:nvPr/>
            </p:nvSpPr>
            <p:spPr bwMode="auto">
              <a:xfrm>
                <a:off x="2809876" y="504825"/>
                <a:ext cx="106363" cy="173038"/>
              </a:xfrm>
              <a:custGeom>
                <a:avLst/>
                <a:gdLst>
                  <a:gd name="T0" fmla="*/ 18 w 28"/>
                  <a:gd name="T1" fmla="*/ 2 h 46"/>
                  <a:gd name="T2" fmla="*/ 1 w 28"/>
                  <a:gd name="T3" fmla="*/ 44 h 46"/>
                  <a:gd name="T4" fmla="*/ 5 w 28"/>
                  <a:gd name="T5" fmla="*/ 46 h 46"/>
                  <a:gd name="T6" fmla="*/ 23 w 28"/>
                  <a:gd name="T7" fmla="*/ 2 h 46"/>
                  <a:gd name="T8" fmla="*/ 18 w 28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6">
                    <a:moveTo>
                      <a:pt x="18" y="2"/>
                    </a:moveTo>
                    <a:cubicBezTo>
                      <a:pt x="23" y="19"/>
                      <a:pt x="17" y="35"/>
                      <a:pt x="1" y="44"/>
                    </a:cubicBezTo>
                    <a:cubicBezTo>
                      <a:pt x="0" y="45"/>
                      <a:pt x="4" y="46"/>
                      <a:pt x="5" y="46"/>
                    </a:cubicBezTo>
                    <a:cubicBezTo>
                      <a:pt x="22" y="37"/>
                      <a:pt x="28" y="20"/>
                      <a:pt x="23" y="2"/>
                    </a:cubicBezTo>
                    <a:cubicBezTo>
                      <a:pt x="22" y="1"/>
                      <a:pt x="17" y="0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307"/>
              <p:cNvSpPr>
                <a:spLocks/>
              </p:cNvSpPr>
              <p:nvPr/>
            </p:nvSpPr>
            <p:spPr bwMode="auto">
              <a:xfrm>
                <a:off x="2776538" y="568325"/>
                <a:ext cx="165100" cy="98425"/>
              </a:xfrm>
              <a:custGeom>
                <a:avLst/>
                <a:gdLst>
                  <a:gd name="T0" fmla="*/ 43 w 44"/>
                  <a:gd name="T1" fmla="*/ 25 h 26"/>
                  <a:gd name="T2" fmla="*/ 3 w 44"/>
                  <a:gd name="T3" fmla="*/ 2 h 26"/>
                  <a:gd name="T4" fmla="*/ 6 w 44"/>
                  <a:gd name="T5" fmla="*/ 4 h 26"/>
                  <a:gd name="T6" fmla="*/ 38 w 44"/>
                  <a:gd name="T7" fmla="*/ 24 h 26"/>
                  <a:gd name="T8" fmla="*/ 43 w 44"/>
                  <a:gd name="T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3" y="25"/>
                    </a:moveTo>
                    <a:cubicBezTo>
                      <a:pt x="36" y="8"/>
                      <a:pt x="21" y="0"/>
                      <a:pt x="3" y="2"/>
                    </a:cubicBezTo>
                    <a:cubicBezTo>
                      <a:pt x="0" y="2"/>
                      <a:pt x="5" y="4"/>
                      <a:pt x="6" y="4"/>
                    </a:cubicBezTo>
                    <a:cubicBezTo>
                      <a:pt x="21" y="2"/>
                      <a:pt x="32" y="11"/>
                      <a:pt x="38" y="24"/>
                    </a:cubicBezTo>
                    <a:cubicBezTo>
                      <a:pt x="39" y="25"/>
                      <a:pt x="44" y="26"/>
                      <a:pt x="43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308"/>
              <p:cNvSpPr>
                <a:spLocks/>
              </p:cNvSpPr>
              <p:nvPr/>
            </p:nvSpPr>
            <p:spPr bwMode="auto">
              <a:xfrm>
                <a:off x="2787651" y="546100"/>
                <a:ext cx="165100" cy="93663"/>
              </a:xfrm>
              <a:custGeom>
                <a:avLst/>
                <a:gdLst>
                  <a:gd name="T0" fmla="*/ 38 w 44"/>
                  <a:gd name="T1" fmla="*/ 2 h 25"/>
                  <a:gd name="T2" fmla="*/ 3 w 44"/>
                  <a:gd name="T3" fmla="*/ 23 h 25"/>
                  <a:gd name="T4" fmla="*/ 5 w 44"/>
                  <a:gd name="T5" fmla="*/ 24 h 25"/>
                  <a:gd name="T6" fmla="*/ 43 w 44"/>
                  <a:gd name="T7" fmla="*/ 2 h 25"/>
                  <a:gd name="T8" fmla="*/ 38 w 44"/>
                  <a:gd name="T9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5">
                    <a:moveTo>
                      <a:pt x="38" y="2"/>
                    </a:moveTo>
                    <a:cubicBezTo>
                      <a:pt x="30" y="12"/>
                      <a:pt x="16" y="20"/>
                      <a:pt x="3" y="23"/>
                    </a:cubicBezTo>
                    <a:cubicBezTo>
                      <a:pt x="0" y="23"/>
                      <a:pt x="3" y="25"/>
                      <a:pt x="5" y="24"/>
                    </a:cubicBezTo>
                    <a:cubicBezTo>
                      <a:pt x="19" y="21"/>
                      <a:pt x="34" y="13"/>
                      <a:pt x="43" y="2"/>
                    </a:cubicBezTo>
                    <a:cubicBezTo>
                      <a:pt x="44" y="1"/>
                      <a:pt x="39" y="0"/>
                      <a:pt x="3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309"/>
              <p:cNvSpPr>
                <a:spLocks/>
              </p:cNvSpPr>
              <p:nvPr/>
            </p:nvSpPr>
            <p:spPr bwMode="auto">
              <a:xfrm>
                <a:off x="2817813" y="530225"/>
                <a:ext cx="87313" cy="158750"/>
              </a:xfrm>
              <a:custGeom>
                <a:avLst/>
                <a:gdLst>
                  <a:gd name="T0" fmla="*/ 19 w 23"/>
                  <a:gd name="T1" fmla="*/ 40 h 42"/>
                  <a:gd name="T2" fmla="*/ 6 w 23"/>
                  <a:gd name="T3" fmla="*/ 0 h 42"/>
                  <a:gd name="T4" fmla="*/ 2 w 23"/>
                  <a:gd name="T5" fmla="*/ 2 h 42"/>
                  <a:gd name="T6" fmla="*/ 14 w 23"/>
                  <a:gd name="T7" fmla="*/ 41 h 42"/>
                  <a:gd name="T8" fmla="*/ 19 w 23"/>
                  <a:gd name="T9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2">
                    <a:moveTo>
                      <a:pt x="19" y="40"/>
                    </a:moveTo>
                    <a:cubicBezTo>
                      <a:pt x="23" y="25"/>
                      <a:pt x="19" y="10"/>
                      <a:pt x="6" y="0"/>
                    </a:cubicBezTo>
                    <a:cubicBezTo>
                      <a:pt x="5" y="0"/>
                      <a:pt x="0" y="0"/>
                      <a:pt x="2" y="2"/>
                    </a:cubicBezTo>
                    <a:cubicBezTo>
                      <a:pt x="14" y="11"/>
                      <a:pt x="18" y="26"/>
                      <a:pt x="14" y="41"/>
                    </a:cubicBezTo>
                    <a:cubicBezTo>
                      <a:pt x="14" y="42"/>
                      <a:pt x="19" y="42"/>
                      <a:pt x="19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310"/>
              <p:cNvSpPr>
                <a:spLocks/>
              </p:cNvSpPr>
              <p:nvPr/>
            </p:nvSpPr>
            <p:spPr bwMode="auto">
              <a:xfrm>
                <a:off x="2874963" y="598487"/>
                <a:ext cx="674688" cy="195263"/>
              </a:xfrm>
              <a:custGeom>
                <a:avLst/>
                <a:gdLst>
                  <a:gd name="T0" fmla="*/ 3 w 179"/>
                  <a:gd name="T1" fmla="*/ 2 h 52"/>
                  <a:gd name="T2" fmla="*/ 173 w 179"/>
                  <a:gd name="T3" fmla="*/ 52 h 52"/>
                  <a:gd name="T4" fmla="*/ 176 w 179"/>
                  <a:gd name="T5" fmla="*/ 50 h 52"/>
                  <a:gd name="T6" fmla="*/ 6 w 179"/>
                  <a:gd name="T7" fmla="*/ 0 h 52"/>
                  <a:gd name="T8" fmla="*/ 3 w 179"/>
                  <a:gd name="T9" fmla="*/ 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52">
                    <a:moveTo>
                      <a:pt x="3" y="2"/>
                    </a:moveTo>
                    <a:cubicBezTo>
                      <a:pt x="60" y="18"/>
                      <a:pt x="117" y="33"/>
                      <a:pt x="173" y="52"/>
                    </a:cubicBezTo>
                    <a:cubicBezTo>
                      <a:pt x="174" y="52"/>
                      <a:pt x="179" y="51"/>
                      <a:pt x="176" y="50"/>
                    </a:cubicBezTo>
                    <a:cubicBezTo>
                      <a:pt x="120" y="32"/>
                      <a:pt x="63" y="16"/>
                      <a:pt x="6" y="0"/>
                    </a:cubicBezTo>
                    <a:cubicBezTo>
                      <a:pt x="5" y="0"/>
                      <a:pt x="0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311"/>
              <p:cNvSpPr>
                <a:spLocks/>
              </p:cNvSpPr>
              <p:nvPr/>
            </p:nvSpPr>
            <p:spPr bwMode="auto">
              <a:xfrm>
                <a:off x="2859088" y="579437"/>
                <a:ext cx="41275" cy="41275"/>
              </a:xfrm>
              <a:custGeom>
                <a:avLst/>
                <a:gdLst>
                  <a:gd name="T0" fmla="*/ 7 w 11"/>
                  <a:gd name="T1" fmla="*/ 1 h 11"/>
                  <a:gd name="T2" fmla="*/ 10 w 11"/>
                  <a:gd name="T3" fmla="*/ 7 h 11"/>
                  <a:gd name="T4" fmla="*/ 4 w 11"/>
                  <a:gd name="T5" fmla="*/ 10 h 11"/>
                  <a:gd name="T6" fmla="*/ 1 w 11"/>
                  <a:gd name="T7" fmla="*/ 4 h 11"/>
                  <a:gd name="T8" fmla="*/ 7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9" y="2"/>
                      <a:pt x="11" y="4"/>
                      <a:pt x="10" y="7"/>
                    </a:cubicBezTo>
                    <a:cubicBezTo>
                      <a:pt x="9" y="9"/>
                      <a:pt x="6" y="11"/>
                      <a:pt x="4" y="10"/>
                    </a:cubicBezTo>
                    <a:cubicBezTo>
                      <a:pt x="1" y="9"/>
                      <a:pt x="0" y="6"/>
                      <a:pt x="1" y="4"/>
                    </a:cubicBezTo>
                    <a:cubicBezTo>
                      <a:pt x="2" y="1"/>
                      <a:pt x="4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312"/>
              <p:cNvSpPr>
                <a:spLocks/>
              </p:cNvSpPr>
              <p:nvPr/>
            </p:nvSpPr>
            <p:spPr bwMode="auto">
              <a:xfrm>
                <a:off x="2894013" y="288925"/>
                <a:ext cx="142875" cy="139700"/>
              </a:xfrm>
              <a:custGeom>
                <a:avLst/>
                <a:gdLst>
                  <a:gd name="T0" fmla="*/ 33 w 38"/>
                  <a:gd name="T1" fmla="*/ 2 h 37"/>
                  <a:gd name="T2" fmla="*/ 3 w 38"/>
                  <a:gd name="T3" fmla="*/ 35 h 37"/>
                  <a:gd name="T4" fmla="*/ 6 w 38"/>
                  <a:gd name="T5" fmla="*/ 37 h 37"/>
                  <a:gd name="T6" fmla="*/ 38 w 38"/>
                  <a:gd name="T7" fmla="*/ 2 h 37"/>
                  <a:gd name="T8" fmla="*/ 33 w 38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33" y="2"/>
                    </a:moveTo>
                    <a:cubicBezTo>
                      <a:pt x="32" y="19"/>
                      <a:pt x="21" y="33"/>
                      <a:pt x="3" y="35"/>
                    </a:cubicBezTo>
                    <a:cubicBezTo>
                      <a:pt x="0" y="35"/>
                      <a:pt x="4" y="37"/>
                      <a:pt x="6" y="37"/>
                    </a:cubicBezTo>
                    <a:cubicBezTo>
                      <a:pt x="24" y="35"/>
                      <a:pt x="37" y="21"/>
                      <a:pt x="38" y="2"/>
                    </a:cubicBezTo>
                    <a:cubicBezTo>
                      <a:pt x="38" y="1"/>
                      <a:pt x="33" y="0"/>
                      <a:pt x="3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313"/>
              <p:cNvSpPr>
                <a:spLocks/>
              </p:cNvSpPr>
              <p:nvPr/>
            </p:nvSpPr>
            <p:spPr bwMode="auto">
              <a:xfrm>
                <a:off x="2905126" y="319087"/>
                <a:ext cx="120650" cy="139700"/>
              </a:xfrm>
              <a:custGeom>
                <a:avLst/>
                <a:gdLst>
                  <a:gd name="T0" fmla="*/ 32 w 32"/>
                  <a:gd name="T1" fmla="*/ 35 h 37"/>
                  <a:gd name="T2" fmla="*/ 3 w 32"/>
                  <a:gd name="T3" fmla="*/ 1 h 37"/>
                  <a:gd name="T4" fmla="*/ 3 w 32"/>
                  <a:gd name="T5" fmla="*/ 3 h 37"/>
                  <a:gd name="T6" fmla="*/ 27 w 32"/>
                  <a:gd name="T7" fmla="*/ 34 h 37"/>
                  <a:gd name="T8" fmla="*/ 32 w 32"/>
                  <a:gd name="T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7">
                    <a:moveTo>
                      <a:pt x="32" y="35"/>
                    </a:moveTo>
                    <a:cubicBezTo>
                      <a:pt x="31" y="18"/>
                      <a:pt x="20" y="5"/>
                      <a:pt x="3" y="1"/>
                    </a:cubicBezTo>
                    <a:cubicBezTo>
                      <a:pt x="0" y="0"/>
                      <a:pt x="0" y="2"/>
                      <a:pt x="3" y="3"/>
                    </a:cubicBezTo>
                    <a:cubicBezTo>
                      <a:pt x="18" y="7"/>
                      <a:pt x="26" y="19"/>
                      <a:pt x="27" y="34"/>
                    </a:cubicBezTo>
                    <a:cubicBezTo>
                      <a:pt x="27" y="36"/>
                      <a:pt x="32" y="37"/>
                      <a:pt x="32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314"/>
              <p:cNvSpPr>
                <a:spLocks/>
              </p:cNvSpPr>
              <p:nvPr/>
            </p:nvSpPr>
            <p:spPr bwMode="auto">
              <a:xfrm>
                <a:off x="2889251" y="349250"/>
                <a:ext cx="192088" cy="41275"/>
              </a:xfrm>
              <a:custGeom>
                <a:avLst/>
                <a:gdLst>
                  <a:gd name="T0" fmla="*/ 45 w 51"/>
                  <a:gd name="T1" fmla="*/ 1 h 11"/>
                  <a:gd name="T2" fmla="*/ 5 w 51"/>
                  <a:gd name="T3" fmla="*/ 7 h 11"/>
                  <a:gd name="T4" fmla="*/ 3 w 51"/>
                  <a:gd name="T5" fmla="*/ 9 h 11"/>
                  <a:gd name="T6" fmla="*/ 48 w 51"/>
                  <a:gd name="T7" fmla="*/ 2 h 11"/>
                  <a:gd name="T8" fmla="*/ 45 w 5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1">
                    <a:moveTo>
                      <a:pt x="45" y="1"/>
                    </a:moveTo>
                    <a:cubicBezTo>
                      <a:pt x="33" y="7"/>
                      <a:pt x="18" y="9"/>
                      <a:pt x="5" y="7"/>
                    </a:cubicBezTo>
                    <a:cubicBezTo>
                      <a:pt x="4" y="7"/>
                      <a:pt x="0" y="9"/>
                      <a:pt x="3" y="9"/>
                    </a:cubicBezTo>
                    <a:cubicBezTo>
                      <a:pt x="18" y="11"/>
                      <a:pt x="36" y="9"/>
                      <a:pt x="48" y="2"/>
                    </a:cubicBezTo>
                    <a:cubicBezTo>
                      <a:pt x="51" y="0"/>
                      <a:pt x="46" y="0"/>
                      <a:pt x="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315"/>
              <p:cNvSpPr>
                <a:spLocks/>
              </p:cNvSpPr>
              <p:nvPr/>
            </p:nvSpPr>
            <p:spPr bwMode="auto">
              <a:xfrm>
                <a:off x="2949576" y="293687"/>
                <a:ext cx="60325" cy="165100"/>
              </a:xfrm>
              <a:custGeom>
                <a:avLst/>
                <a:gdLst>
                  <a:gd name="T0" fmla="*/ 5 w 16"/>
                  <a:gd name="T1" fmla="*/ 43 h 44"/>
                  <a:gd name="T2" fmla="*/ 8 w 16"/>
                  <a:gd name="T3" fmla="*/ 1 h 44"/>
                  <a:gd name="T4" fmla="*/ 3 w 16"/>
                  <a:gd name="T5" fmla="*/ 2 h 44"/>
                  <a:gd name="T6" fmla="*/ 1 w 16"/>
                  <a:gd name="T7" fmla="*/ 43 h 44"/>
                  <a:gd name="T8" fmla="*/ 5 w 16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5" y="43"/>
                    </a:moveTo>
                    <a:cubicBezTo>
                      <a:pt x="14" y="30"/>
                      <a:pt x="16" y="14"/>
                      <a:pt x="8" y="1"/>
                    </a:cubicBezTo>
                    <a:cubicBezTo>
                      <a:pt x="7" y="0"/>
                      <a:pt x="2" y="1"/>
                      <a:pt x="3" y="2"/>
                    </a:cubicBezTo>
                    <a:cubicBezTo>
                      <a:pt x="11" y="15"/>
                      <a:pt x="9" y="30"/>
                      <a:pt x="1" y="43"/>
                    </a:cubicBezTo>
                    <a:cubicBezTo>
                      <a:pt x="0" y="44"/>
                      <a:pt x="5" y="44"/>
                      <a:pt x="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316"/>
              <p:cNvSpPr>
                <a:spLocks/>
              </p:cNvSpPr>
              <p:nvPr/>
            </p:nvSpPr>
            <p:spPr bwMode="auto">
              <a:xfrm>
                <a:off x="2987676" y="376237"/>
                <a:ext cx="554038" cy="422275"/>
              </a:xfrm>
              <a:custGeom>
                <a:avLst/>
                <a:gdLst>
                  <a:gd name="T0" fmla="*/ 1 w 147"/>
                  <a:gd name="T1" fmla="*/ 3 h 112"/>
                  <a:gd name="T2" fmla="*/ 141 w 147"/>
                  <a:gd name="T3" fmla="*/ 111 h 112"/>
                  <a:gd name="T4" fmla="*/ 146 w 147"/>
                  <a:gd name="T5" fmla="*/ 110 h 112"/>
                  <a:gd name="T6" fmla="*/ 5 w 147"/>
                  <a:gd name="T7" fmla="*/ 1 h 112"/>
                  <a:gd name="T8" fmla="*/ 1 w 147"/>
                  <a:gd name="T9" fmla="*/ 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12">
                    <a:moveTo>
                      <a:pt x="1" y="3"/>
                    </a:moveTo>
                    <a:cubicBezTo>
                      <a:pt x="48" y="38"/>
                      <a:pt x="96" y="73"/>
                      <a:pt x="141" y="111"/>
                    </a:cubicBezTo>
                    <a:cubicBezTo>
                      <a:pt x="142" y="112"/>
                      <a:pt x="147" y="110"/>
                      <a:pt x="146" y="110"/>
                    </a:cubicBezTo>
                    <a:cubicBezTo>
                      <a:pt x="100" y="72"/>
                      <a:pt x="53" y="37"/>
                      <a:pt x="5" y="1"/>
                    </a:cubicBezTo>
                    <a:cubicBezTo>
                      <a:pt x="4" y="0"/>
                      <a:pt x="0" y="1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317"/>
              <p:cNvSpPr>
                <a:spLocks/>
              </p:cNvSpPr>
              <p:nvPr/>
            </p:nvSpPr>
            <p:spPr bwMode="auto">
              <a:xfrm>
                <a:off x="2968626" y="357187"/>
                <a:ext cx="41275" cy="38100"/>
              </a:xfrm>
              <a:custGeom>
                <a:avLst/>
                <a:gdLst>
                  <a:gd name="T0" fmla="*/ 9 w 11"/>
                  <a:gd name="T1" fmla="*/ 1 h 10"/>
                  <a:gd name="T2" fmla="*/ 9 w 11"/>
                  <a:gd name="T3" fmla="*/ 8 h 10"/>
                  <a:gd name="T4" fmla="*/ 2 w 11"/>
                  <a:gd name="T5" fmla="*/ 9 h 10"/>
                  <a:gd name="T6" fmla="*/ 2 w 11"/>
                  <a:gd name="T7" fmla="*/ 2 h 10"/>
                  <a:gd name="T8" fmla="*/ 9 w 11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9" y="1"/>
                    </a:moveTo>
                    <a:cubicBezTo>
                      <a:pt x="11" y="3"/>
                      <a:pt x="11" y="6"/>
                      <a:pt x="9" y="8"/>
                    </a:cubicBezTo>
                    <a:cubicBezTo>
                      <a:pt x="7" y="10"/>
                      <a:pt x="4" y="10"/>
                      <a:pt x="2" y="9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3" y="0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318"/>
              <p:cNvSpPr>
                <a:spLocks/>
              </p:cNvSpPr>
              <p:nvPr/>
            </p:nvSpPr>
            <p:spPr bwMode="auto">
              <a:xfrm>
                <a:off x="3081338" y="138112"/>
                <a:ext cx="185738" cy="103188"/>
              </a:xfrm>
              <a:custGeom>
                <a:avLst/>
                <a:gdLst>
                  <a:gd name="T0" fmla="*/ 43 w 49"/>
                  <a:gd name="T1" fmla="*/ 1 h 27"/>
                  <a:gd name="T2" fmla="*/ 5 w 49"/>
                  <a:gd name="T3" fmla="*/ 20 h 27"/>
                  <a:gd name="T4" fmla="*/ 3 w 49"/>
                  <a:gd name="T5" fmla="*/ 21 h 27"/>
                  <a:gd name="T6" fmla="*/ 48 w 49"/>
                  <a:gd name="T7" fmla="*/ 2 h 27"/>
                  <a:gd name="T8" fmla="*/ 43 w 49"/>
                  <a:gd name="T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7">
                    <a:moveTo>
                      <a:pt x="43" y="1"/>
                    </a:moveTo>
                    <a:cubicBezTo>
                      <a:pt x="36" y="15"/>
                      <a:pt x="22" y="24"/>
                      <a:pt x="5" y="20"/>
                    </a:cubicBezTo>
                    <a:cubicBezTo>
                      <a:pt x="3" y="19"/>
                      <a:pt x="0" y="20"/>
                      <a:pt x="3" y="21"/>
                    </a:cubicBezTo>
                    <a:cubicBezTo>
                      <a:pt x="22" y="27"/>
                      <a:pt x="39" y="19"/>
                      <a:pt x="48" y="2"/>
                    </a:cubicBezTo>
                    <a:cubicBezTo>
                      <a:pt x="49" y="1"/>
                      <a:pt x="44" y="0"/>
                      <a:pt x="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319"/>
              <p:cNvSpPr>
                <a:spLocks/>
              </p:cNvSpPr>
              <p:nvPr/>
            </p:nvSpPr>
            <p:spPr bwMode="auto">
              <a:xfrm>
                <a:off x="3122613" y="123825"/>
                <a:ext cx="90488" cy="165100"/>
              </a:xfrm>
              <a:custGeom>
                <a:avLst/>
                <a:gdLst>
                  <a:gd name="T0" fmla="*/ 18 w 24"/>
                  <a:gd name="T1" fmla="*/ 42 h 44"/>
                  <a:gd name="T2" fmla="*/ 6 w 24"/>
                  <a:gd name="T3" fmla="*/ 1 h 44"/>
                  <a:gd name="T4" fmla="*/ 2 w 24"/>
                  <a:gd name="T5" fmla="*/ 2 h 44"/>
                  <a:gd name="T6" fmla="*/ 13 w 24"/>
                  <a:gd name="T7" fmla="*/ 41 h 44"/>
                  <a:gd name="T8" fmla="*/ 18 w 24"/>
                  <a:gd name="T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18" y="42"/>
                    </a:moveTo>
                    <a:cubicBezTo>
                      <a:pt x="24" y="26"/>
                      <a:pt x="20" y="11"/>
                      <a:pt x="6" y="1"/>
                    </a:cubicBezTo>
                    <a:cubicBezTo>
                      <a:pt x="5" y="0"/>
                      <a:pt x="0" y="0"/>
                      <a:pt x="2" y="2"/>
                    </a:cubicBezTo>
                    <a:cubicBezTo>
                      <a:pt x="15" y="11"/>
                      <a:pt x="19" y="26"/>
                      <a:pt x="13" y="41"/>
                    </a:cubicBezTo>
                    <a:cubicBezTo>
                      <a:pt x="13" y="43"/>
                      <a:pt x="18" y="44"/>
                      <a:pt x="1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320"/>
              <p:cNvSpPr>
                <a:spLocks/>
              </p:cNvSpPr>
              <p:nvPr/>
            </p:nvSpPr>
            <p:spPr bwMode="auto">
              <a:xfrm>
                <a:off x="3092451" y="168275"/>
                <a:ext cx="185738" cy="53975"/>
              </a:xfrm>
              <a:custGeom>
                <a:avLst/>
                <a:gdLst>
                  <a:gd name="T0" fmla="*/ 46 w 49"/>
                  <a:gd name="T1" fmla="*/ 10 h 14"/>
                  <a:gd name="T2" fmla="*/ 6 w 49"/>
                  <a:gd name="T3" fmla="*/ 1 h 14"/>
                  <a:gd name="T4" fmla="*/ 2 w 49"/>
                  <a:gd name="T5" fmla="*/ 2 h 14"/>
                  <a:gd name="T6" fmla="*/ 46 w 49"/>
                  <a:gd name="T7" fmla="*/ 12 h 14"/>
                  <a:gd name="T8" fmla="*/ 46 w 49"/>
                  <a:gd name="T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4">
                    <a:moveTo>
                      <a:pt x="46" y="10"/>
                    </a:moveTo>
                    <a:cubicBezTo>
                      <a:pt x="33" y="12"/>
                      <a:pt x="17" y="7"/>
                      <a:pt x="6" y="1"/>
                    </a:cubicBezTo>
                    <a:cubicBezTo>
                      <a:pt x="5" y="0"/>
                      <a:pt x="0" y="1"/>
                      <a:pt x="2" y="2"/>
                    </a:cubicBezTo>
                    <a:cubicBezTo>
                      <a:pt x="15" y="10"/>
                      <a:pt x="31" y="14"/>
                      <a:pt x="46" y="12"/>
                    </a:cubicBezTo>
                    <a:cubicBezTo>
                      <a:pt x="49" y="12"/>
                      <a:pt x="49" y="10"/>
                      <a:pt x="4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321"/>
              <p:cNvSpPr>
                <a:spLocks/>
              </p:cNvSpPr>
              <p:nvPr/>
            </p:nvSpPr>
            <p:spPr bwMode="auto">
              <a:xfrm>
                <a:off x="3119438" y="115887"/>
                <a:ext cx="101600" cy="150813"/>
              </a:xfrm>
              <a:custGeom>
                <a:avLst/>
                <a:gdLst>
                  <a:gd name="T0" fmla="*/ 5 w 27"/>
                  <a:gd name="T1" fmla="*/ 40 h 40"/>
                  <a:gd name="T2" fmla="*/ 24 w 27"/>
                  <a:gd name="T3" fmla="*/ 2 h 40"/>
                  <a:gd name="T4" fmla="*/ 19 w 27"/>
                  <a:gd name="T5" fmla="*/ 2 h 40"/>
                  <a:gd name="T6" fmla="*/ 1 w 27"/>
                  <a:gd name="T7" fmla="*/ 39 h 40"/>
                  <a:gd name="T8" fmla="*/ 5 w 27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5" y="40"/>
                    </a:moveTo>
                    <a:cubicBezTo>
                      <a:pt x="18" y="31"/>
                      <a:pt x="27" y="17"/>
                      <a:pt x="24" y="2"/>
                    </a:cubicBezTo>
                    <a:cubicBezTo>
                      <a:pt x="23" y="0"/>
                      <a:pt x="18" y="1"/>
                      <a:pt x="19" y="2"/>
                    </a:cubicBezTo>
                    <a:cubicBezTo>
                      <a:pt x="21" y="17"/>
                      <a:pt x="14" y="31"/>
                      <a:pt x="1" y="39"/>
                    </a:cubicBezTo>
                    <a:cubicBezTo>
                      <a:pt x="0" y="40"/>
                      <a:pt x="4" y="40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322"/>
              <p:cNvSpPr>
                <a:spLocks/>
              </p:cNvSpPr>
              <p:nvPr/>
            </p:nvSpPr>
            <p:spPr bwMode="auto">
              <a:xfrm>
                <a:off x="3182938" y="206375"/>
                <a:ext cx="358775" cy="592138"/>
              </a:xfrm>
              <a:custGeom>
                <a:avLst/>
                <a:gdLst>
                  <a:gd name="T0" fmla="*/ 1 w 95"/>
                  <a:gd name="T1" fmla="*/ 2 h 157"/>
                  <a:gd name="T2" fmla="*/ 89 w 95"/>
                  <a:gd name="T3" fmla="*/ 156 h 157"/>
                  <a:gd name="T4" fmla="*/ 94 w 95"/>
                  <a:gd name="T5" fmla="*/ 155 h 157"/>
                  <a:gd name="T6" fmla="*/ 5 w 95"/>
                  <a:gd name="T7" fmla="*/ 1 h 157"/>
                  <a:gd name="T8" fmla="*/ 1 w 95"/>
                  <a:gd name="T9" fmla="*/ 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57">
                    <a:moveTo>
                      <a:pt x="1" y="2"/>
                    </a:moveTo>
                    <a:cubicBezTo>
                      <a:pt x="31" y="53"/>
                      <a:pt x="62" y="104"/>
                      <a:pt x="89" y="156"/>
                    </a:cubicBezTo>
                    <a:cubicBezTo>
                      <a:pt x="90" y="157"/>
                      <a:pt x="95" y="156"/>
                      <a:pt x="94" y="155"/>
                    </a:cubicBezTo>
                    <a:cubicBezTo>
                      <a:pt x="66" y="103"/>
                      <a:pt x="35" y="52"/>
                      <a:pt x="5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323"/>
              <p:cNvSpPr>
                <a:spLocks/>
              </p:cNvSpPr>
              <p:nvPr/>
            </p:nvSpPr>
            <p:spPr bwMode="auto">
              <a:xfrm>
                <a:off x="3168651" y="180975"/>
                <a:ext cx="41275" cy="41275"/>
              </a:xfrm>
              <a:custGeom>
                <a:avLst/>
                <a:gdLst>
                  <a:gd name="T0" fmla="*/ 9 w 11"/>
                  <a:gd name="T1" fmla="*/ 4 h 11"/>
                  <a:gd name="T2" fmla="*/ 7 w 11"/>
                  <a:gd name="T3" fmla="*/ 10 h 11"/>
                  <a:gd name="T4" fmla="*/ 1 w 11"/>
                  <a:gd name="T5" fmla="*/ 8 h 11"/>
                  <a:gd name="T6" fmla="*/ 3 w 11"/>
                  <a:gd name="T7" fmla="*/ 2 h 11"/>
                  <a:gd name="T8" fmla="*/ 9 w 11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9" y="4"/>
                    </a:moveTo>
                    <a:cubicBezTo>
                      <a:pt x="11" y="6"/>
                      <a:pt x="10" y="9"/>
                      <a:pt x="7" y="10"/>
                    </a:cubicBezTo>
                    <a:cubicBezTo>
                      <a:pt x="5" y="11"/>
                      <a:pt x="2" y="10"/>
                      <a:pt x="1" y="8"/>
                    </a:cubicBezTo>
                    <a:cubicBezTo>
                      <a:pt x="0" y="6"/>
                      <a:pt x="1" y="3"/>
                      <a:pt x="3" y="2"/>
                    </a:cubicBezTo>
                    <a:cubicBezTo>
                      <a:pt x="5" y="0"/>
                      <a:pt x="8" y="1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Oval 324"/>
              <p:cNvSpPr>
                <a:spLocks noChangeArrowheads="1"/>
              </p:cNvSpPr>
              <p:nvPr/>
            </p:nvSpPr>
            <p:spPr bwMode="auto">
              <a:xfrm>
                <a:off x="3424238" y="661987"/>
                <a:ext cx="268288" cy="2682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40" name="矩形 339"/>
          <p:cNvSpPr/>
          <p:nvPr/>
        </p:nvSpPr>
        <p:spPr>
          <a:xfrm>
            <a:off x="4463988" y="357188"/>
            <a:ext cx="918102" cy="162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41" name="矩形 340"/>
          <p:cNvSpPr/>
          <p:nvPr/>
        </p:nvSpPr>
        <p:spPr>
          <a:xfrm>
            <a:off x="4463988" y="573529"/>
            <a:ext cx="918102" cy="3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7B2B2F4-8B4B-441C-997C-81EF725FC1E0}"/>
              </a:ext>
            </a:extLst>
          </p:cNvPr>
          <p:cNvSpPr/>
          <p:nvPr/>
        </p:nvSpPr>
        <p:spPr>
          <a:xfrm>
            <a:off x="305990" y="186754"/>
            <a:ext cx="737617" cy="233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timgsa.baidu.com/timg?image&amp;quality=80&amp;size=b9999_10000&amp;sec=1534483744695&amp;di=193347bbbbb68a7bf049f47306748662&amp;imgtype=0&amp;src=http%3A%2F%2Fimg1.cache.netease.com%2Fhouse%2F2015%2F7%2F6%2F2015070609372047b4b.jpg">
            <a:extLst>
              <a:ext uri="{FF2B5EF4-FFF2-40B4-BE49-F238E27FC236}">
                <a16:creationId xmlns:a16="http://schemas.microsoft.com/office/drawing/2014/main" id="{D0656F7B-EC63-4657-B277-A1F32B00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22" y="151000"/>
            <a:ext cx="2288082" cy="152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F37273-AB19-4FC5-9904-07F8AA481B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85" y="1931343"/>
            <a:ext cx="2288082" cy="1283316"/>
          </a:xfrm>
          <a:prstGeom prst="rect">
            <a:avLst/>
          </a:prstGeom>
        </p:spPr>
      </p:pic>
      <p:sp>
        <p:nvSpPr>
          <p:cNvPr id="342" name="矩形 341">
            <a:extLst>
              <a:ext uri="{FF2B5EF4-FFF2-40B4-BE49-F238E27FC236}">
                <a16:creationId xmlns:a16="http://schemas.microsoft.com/office/drawing/2014/main" id="{E585565A-7779-463D-9FB6-5BDFBB62D46E}"/>
              </a:ext>
            </a:extLst>
          </p:cNvPr>
          <p:cNvSpPr/>
          <p:nvPr/>
        </p:nvSpPr>
        <p:spPr>
          <a:xfrm>
            <a:off x="2951023" y="2212279"/>
            <a:ext cx="851189" cy="42415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lang="zh-CN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中学</a:t>
            </a:r>
          </a:p>
        </p:txBody>
      </p:sp>
      <p:pic>
        <p:nvPicPr>
          <p:cNvPr id="1030" name="Picture 6" descr="https://timgsa.baidu.com/timg?image&amp;quality=80&amp;size=b9999_10000&amp;sec=1534483973490&amp;di=1759fa871f49045a3ec83dcf3d2fc8ac&amp;imgtype=0&amp;src=http%3A%2F%2Fgov.eastday.com%2Fimages%2Fthumbnailimg%2Fmonth_1511%2F20151127022105644.JPG">
            <a:extLst>
              <a:ext uri="{FF2B5EF4-FFF2-40B4-BE49-F238E27FC236}">
                <a16:creationId xmlns:a16="http://schemas.microsoft.com/office/drawing/2014/main" id="{750E91C8-4D5C-4E9E-BABC-A1ECD1A9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58" y="3498784"/>
            <a:ext cx="2266786" cy="15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" name="矩形 342">
            <a:extLst>
              <a:ext uri="{FF2B5EF4-FFF2-40B4-BE49-F238E27FC236}">
                <a16:creationId xmlns:a16="http://schemas.microsoft.com/office/drawing/2014/main" id="{6796358E-9704-4791-A8F9-2C2683FC5EB7}"/>
              </a:ext>
            </a:extLst>
          </p:cNvPr>
          <p:cNvSpPr/>
          <p:nvPr/>
        </p:nvSpPr>
        <p:spPr>
          <a:xfrm>
            <a:off x="2882558" y="3752382"/>
            <a:ext cx="851189" cy="42415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lang="zh-CN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大学</a:t>
            </a:r>
          </a:p>
        </p:txBody>
      </p:sp>
      <p:pic>
        <p:nvPicPr>
          <p:cNvPr id="1032" name="Picture 8" descr="https://timgsa.baidu.com/timg?image&amp;quality=80&amp;size=b9999_10000&amp;sec=1534484152567&amp;di=df3bab19c11a4aa21e693af3e64acb07&amp;imgtype=0&amp;src=http%3A%2F%2Fwww.uimaker.com%2Fuploads%2Fallimg%2F111215%2F1_111215151629_2.png">
            <a:extLst>
              <a:ext uri="{FF2B5EF4-FFF2-40B4-BE49-F238E27FC236}">
                <a16:creationId xmlns:a16="http://schemas.microsoft.com/office/drawing/2014/main" id="{B92FB2C0-C084-4BB0-BB42-A6EE23708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backgroundMark x1="10333" y1="89307" x2="10333" y2="89307"/>
                        <a14:backgroundMark x1="87833" y1="83762" x2="87833" y2="83762"/>
                        <a14:backgroundMark x1="88833" y1="23366" x2="88833" y2="23366"/>
                        <a14:backgroundMark x1="9833" y1="8713" x2="9833" y2="8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82" y="244285"/>
            <a:ext cx="1276772" cy="107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34484263688&amp;di=503ee1c4b0c209917cac964b4aecd5da&amp;imgtype=0&amp;src=http%3A%2F%2Fb.hiphotos.baidu.com%2Fzhidao%2Fwh%253D450%252C600%2Fsign%3D93f7b133b3de9c82a630f18b59b1ac3c%2Fe850352ac65c103852ec9bc8b2119313b07e892d.jpg">
            <a:extLst>
              <a:ext uri="{FF2B5EF4-FFF2-40B4-BE49-F238E27FC236}">
                <a16:creationId xmlns:a16="http://schemas.microsoft.com/office/drawing/2014/main" id="{75BDFC35-4BD8-45A7-BEF6-125B2415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303" b="99674" l="0" r="100000">
                        <a14:backgroundMark x1="25852" y1="77524" x2="25852" y2="77524"/>
                        <a14:backgroundMark x1="93750" y1="14658" x2="93750" y2="14658"/>
                        <a14:backgroundMark x1="7670" y1="6515" x2="7670" y2="6515"/>
                        <a14:backgroundMark x1="88352" y1="86971" x2="88352" y2="86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332" y="244286"/>
            <a:ext cx="1232132" cy="10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C492C5-800D-484B-AD3E-4835C4CF15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96" b="100000" l="0" r="99231">
                        <a14:backgroundMark x1="13231" y1="18904" x2="13231" y2="18904"/>
                        <a14:backgroundMark x1="21231" y1="94521" x2="21231" y2="94521"/>
                        <a14:backgroundMark x1="81692" y1="87671" x2="81692" y2="87671"/>
                        <a14:backgroundMark x1="91385" y1="8767" x2="91385" y2="8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06" y="328686"/>
            <a:ext cx="1189776" cy="8478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26D138-EA1A-402F-A5F9-8B441B6DD16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23" b="100000" l="0" r="100000">
                        <a14:backgroundMark x1="25195" y1="52046" x2="25195" y2="52046"/>
                        <a14:backgroundMark x1="27930" y1="86317" x2="27930" y2="86317"/>
                        <a14:backgroundMark x1="91699" y1="86317" x2="91699" y2="86317"/>
                        <a14:backgroundMark x1="85645" y1="50256" x2="85645" y2="50256"/>
                        <a14:backgroundMark x1="20508" y1="85422" x2="20508" y2="85422"/>
                        <a14:backgroundMark x1="11816" y1="81074" x2="11816" y2="81074"/>
                        <a14:backgroundMark x1="83008" y1="79284" x2="83008" y2="79284"/>
                        <a14:backgroundMark x1="68164" y1="81074" x2="68164" y2="81074"/>
                        <a14:backgroundMark x1="65527" y1="93350" x2="65527" y2="93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06" y="275422"/>
            <a:ext cx="1072613" cy="8191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34BF5EE-0AA3-4187-BAC9-1FADD988DB2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99783">
                        <a14:backgroundMark x1="86522" y1="88889" x2="86522" y2="88889"/>
                        <a14:backgroundMark x1="9348" y1="96499" x2="9348" y2="96499"/>
                        <a14:backgroundMark x1="12391" y1="12329" x2="12391" y2="12329"/>
                        <a14:backgroundMark x1="92826" y1="4262" x2="92826" y2="4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45" y="1751800"/>
            <a:ext cx="923431" cy="1318901"/>
          </a:xfrm>
          <a:prstGeom prst="rect">
            <a:avLst/>
          </a:prstGeom>
        </p:spPr>
      </p:pic>
      <p:pic>
        <p:nvPicPr>
          <p:cNvPr id="1036" name="Picture 12" descr="https://timgsa.baidu.com/timg?image&amp;quality=80&amp;size=b9999_10000&amp;sec=1534484810971&amp;di=fadc88662cba63d3f9787f40e978df9d&amp;imgtype=0&amp;src=http%3A%2F%2Fwww.xinlinghuayuan.com%2FTraining%2FUploadFiles_6417%2F201601%2F2016012709074547.jpg">
            <a:extLst>
              <a:ext uri="{FF2B5EF4-FFF2-40B4-BE49-F238E27FC236}">
                <a16:creationId xmlns:a16="http://schemas.microsoft.com/office/drawing/2014/main" id="{A9E10544-F387-416A-A1E8-4B3F6334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089" y="3395669"/>
            <a:ext cx="2358017" cy="150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359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54537"/>
            <a:ext cx="9144000" cy="3834426"/>
          </a:xfrm>
          <a:prstGeom prst="rect">
            <a:avLst/>
          </a:prstGeom>
          <a:solidFill>
            <a:srgbClr val="00989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566777" y="2114072"/>
            <a:ext cx="2254463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lvl="0">
              <a:defRPr sz="1800"/>
            </a:pPr>
            <a:r>
              <a:rPr lang="zh-CN" altLang="en-US" sz="3300" dirty="0">
                <a:solidFill>
                  <a:srgbClr val="009899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  <a:sym typeface="冬青黑体简体中文 W3"/>
              </a:rPr>
              <a:t>奇怪的现象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2843808" y="2031690"/>
            <a:ext cx="2484276" cy="0"/>
          </a:xfrm>
          <a:prstGeom prst="line">
            <a:avLst/>
          </a:prstGeom>
          <a:ln>
            <a:solidFill>
              <a:srgbClr val="009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653898" y="2787774"/>
            <a:ext cx="2484276" cy="0"/>
          </a:xfrm>
          <a:prstGeom prst="line">
            <a:avLst/>
          </a:prstGeom>
          <a:ln>
            <a:solidFill>
              <a:srgbClr val="009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871781">
            <a:off x="2913024" y="1189391"/>
            <a:ext cx="694103" cy="1408620"/>
            <a:chOff x="6798621" y="1128235"/>
            <a:chExt cx="925471" cy="1878160"/>
          </a:xfrm>
          <a:solidFill>
            <a:srgbClr val="009899"/>
          </a:solidFill>
        </p:grpSpPr>
        <p:sp>
          <p:nvSpPr>
            <p:cNvPr id="45" name="任意多边形 44"/>
            <p:cNvSpPr/>
            <p:nvPr/>
          </p:nvSpPr>
          <p:spPr>
            <a:xfrm rot="20684992">
              <a:off x="6853737" y="1621627"/>
              <a:ext cx="611936" cy="1384768"/>
            </a:xfrm>
            <a:custGeom>
              <a:avLst/>
              <a:gdLst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884014 w 884014"/>
                <a:gd name="connsiteY0" fmla="*/ 0 h 1368888"/>
                <a:gd name="connsiteX1" fmla="*/ 287114 w 884014"/>
                <a:gd name="connsiteY1" fmla="*/ 635000 h 1368888"/>
                <a:gd name="connsiteX2" fmla="*/ 22 w 884014"/>
                <a:gd name="connsiteY2" fmla="*/ 1368888 h 1368888"/>
                <a:gd name="connsiteX0" fmla="*/ 883991 w 883991"/>
                <a:gd name="connsiteY0" fmla="*/ 0 h 1368888"/>
                <a:gd name="connsiteX1" fmla="*/ 287091 w 883991"/>
                <a:gd name="connsiteY1" fmla="*/ 635000 h 1368888"/>
                <a:gd name="connsiteX2" fmla="*/ -1 w 883991"/>
                <a:gd name="connsiteY2" fmla="*/ 1368888 h 1368888"/>
                <a:gd name="connsiteX0" fmla="*/ 883992 w 883992"/>
                <a:gd name="connsiteY0" fmla="*/ 0 h 1368888"/>
                <a:gd name="connsiteX1" fmla="*/ 0 w 883992"/>
                <a:gd name="connsiteY1" fmla="*/ 1368888 h 1368888"/>
                <a:gd name="connsiteX0" fmla="*/ 883992 w 883992"/>
                <a:gd name="connsiteY0" fmla="*/ 0 h 1368888"/>
                <a:gd name="connsiteX1" fmla="*/ 0 w 883992"/>
                <a:gd name="connsiteY1" fmla="*/ 1368888 h 1368888"/>
                <a:gd name="connsiteX0" fmla="*/ 928344 w 928343"/>
                <a:gd name="connsiteY0" fmla="*/ 0 h 1390417"/>
                <a:gd name="connsiteX1" fmla="*/ 0 w 928343"/>
                <a:gd name="connsiteY1" fmla="*/ 1390417 h 1390417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282647 w 863431"/>
                <a:gd name="connsiteY1" fmla="*/ 606889 h 1384768"/>
                <a:gd name="connsiteX2" fmla="*/ 0 w 863431"/>
                <a:gd name="connsiteY2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3431" h="1384768">
                  <a:moveTo>
                    <a:pt x="863431" y="0"/>
                  </a:moveTo>
                  <a:cubicBezTo>
                    <a:pt x="615118" y="165338"/>
                    <a:pt x="20070" y="724344"/>
                    <a:pt x="0" y="1384768"/>
                  </a:cubicBezTo>
                </a:path>
              </a:pathLst>
            </a:custGeom>
            <a:noFill/>
            <a:ln w="19050">
              <a:solidFill>
                <a:srgbClr val="0098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 rot="2537975" flipH="1">
              <a:off x="6798621" y="1128235"/>
              <a:ext cx="925471" cy="911449"/>
              <a:chOff x="2286001" y="-455613"/>
              <a:chExt cx="2514600" cy="2476501"/>
            </a:xfrm>
            <a:grpFill/>
          </p:grpSpPr>
          <p:grpSp>
            <p:nvGrpSpPr>
              <p:cNvPr id="47" name="Group 205"/>
              <p:cNvGrpSpPr>
                <a:grpSpLocks/>
              </p:cNvGrpSpPr>
              <p:nvPr/>
            </p:nvGrpSpPr>
            <p:grpSpPr bwMode="auto">
              <a:xfrm>
                <a:off x="2286001" y="-455613"/>
                <a:ext cx="2514600" cy="2476501"/>
                <a:chOff x="1440" y="-287"/>
                <a:chExt cx="1584" cy="1560"/>
              </a:xfrm>
              <a:grpFill/>
            </p:grpSpPr>
            <p:sp>
              <p:nvSpPr>
                <p:cNvPr id="167" name="Freeform 5"/>
                <p:cNvSpPr>
                  <a:spLocks/>
                </p:cNvSpPr>
                <p:nvPr/>
              </p:nvSpPr>
              <p:spPr bwMode="auto">
                <a:xfrm>
                  <a:off x="2119" y="-230"/>
                  <a:ext cx="193" cy="57"/>
                </a:xfrm>
                <a:custGeom>
                  <a:avLst/>
                  <a:gdLst>
                    <a:gd name="T0" fmla="*/ 75 w 81"/>
                    <a:gd name="T1" fmla="*/ 5 h 24"/>
                    <a:gd name="T2" fmla="*/ 6 w 81"/>
                    <a:gd name="T3" fmla="*/ 1 h 24"/>
                    <a:gd name="T4" fmla="*/ 1 w 81"/>
                    <a:gd name="T5" fmla="*/ 1 h 24"/>
                    <a:gd name="T6" fmla="*/ 79 w 81"/>
                    <a:gd name="T7" fmla="*/ 6 h 24"/>
                    <a:gd name="T8" fmla="*/ 75 w 81"/>
                    <a:gd name="T9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4">
                      <a:moveTo>
                        <a:pt x="75" y="5"/>
                      </a:moveTo>
                      <a:cubicBezTo>
                        <a:pt x="52" y="20"/>
                        <a:pt x="26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24" y="23"/>
                        <a:pt x="54" y="24"/>
                        <a:pt x="79" y="6"/>
                      </a:cubicBezTo>
                      <a:cubicBezTo>
                        <a:pt x="81" y="5"/>
                        <a:pt x="76" y="4"/>
                        <a:pt x="7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" name="Freeform 6"/>
                <p:cNvSpPr>
                  <a:spLocks/>
                </p:cNvSpPr>
                <p:nvPr/>
              </p:nvSpPr>
              <p:spPr bwMode="auto">
                <a:xfrm>
                  <a:off x="2167" y="-287"/>
                  <a:ext cx="73" cy="163"/>
                </a:xfrm>
                <a:custGeom>
                  <a:avLst/>
                  <a:gdLst>
                    <a:gd name="T0" fmla="*/ 6 w 31"/>
                    <a:gd name="T1" fmla="*/ 68 h 69"/>
                    <a:gd name="T2" fmla="*/ 20 w 31"/>
                    <a:gd name="T3" fmla="*/ 1 h 69"/>
                    <a:gd name="T4" fmla="*/ 15 w 31"/>
                    <a:gd name="T5" fmla="*/ 1 h 69"/>
                    <a:gd name="T6" fmla="*/ 1 w 31"/>
                    <a:gd name="T7" fmla="*/ 66 h 69"/>
                    <a:gd name="T8" fmla="*/ 6 w 31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69">
                      <a:moveTo>
                        <a:pt x="6" y="68"/>
                      </a:moveTo>
                      <a:cubicBezTo>
                        <a:pt x="25" y="50"/>
                        <a:pt x="31" y="26"/>
                        <a:pt x="20" y="1"/>
                      </a:cubicBezTo>
                      <a:cubicBezTo>
                        <a:pt x="19" y="0"/>
                        <a:pt x="14" y="0"/>
                        <a:pt x="15" y="1"/>
                      </a:cubicBezTo>
                      <a:cubicBezTo>
                        <a:pt x="26" y="25"/>
                        <a:pt x="20" y="49"/>
                        <a:pt x="1" y="66"/>
                      </a:cubicBezTo>
                      <a:cubicBezTo>
                        <a:pt x="0" y="67"/>
                        <a:pt x="4" y="69"/>
                        <a:pt x="6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" name="Freeform 7"/>
                <p:cNvSpPr>
                  <a:spLocks/>
                </p:cNvSpPr>
                <p:nvPr/>
              </p:nvSpPr>
              <p:spPr bwMode="auto">
                <a:xfrm>
                  <a:off x="2150" y="-264"/>
                  <a:ext cx="143" cy="117"/>
                </a:xfrm>
                <a:custGeom>
                  <a:avLst/>
                  <a:gdLst>
                    <a:gd name="T0" fmla="*/ 57 w 60"/>
                    <a:gd name="T1" fmla="*/ 46 h 49"/>
                    <a:gd name="T2" fmla="*/ 6 w 60"/>
                    <a:gd name="T3" fmla="*/ 1 h 49"/>
                    <a:gd name="T4" fmla="*/ 1 w 60"/>
                    <a:gd name="T5" fmla="*/ 2 h 49"/>
                    <a:gd name="T6" fmla="*/ 54 w 60"/>
                    <a:gd name="T7" fmla="*/ 48 h 49"/>
                    <a:gd name="T8" fmla="*/ 57 w 60"/>
                    <a:gd name="T9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9">
                      <a:moveTo>
                        <a:pt x="57" y="46"/>
                      </a:moveTo>
                      <a:cubicBezTo>
                        <a:pt x="37" y="39"/>
                        <a:pt x="17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3" y="22"/>
                        <a:pt x="33" y="41"/>
                        <a:pt x="54" y="48"/>
                      </a:cubicBezTo>
                      <a:cubicBezTo>
                        <a:pt x="55" y="49"/>
                        <a:pt x="60" y="47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" name="Freeform 8"/>
                <p:cNvSpPr>
                  <a:spLocks/>
                </p:cNvSpPr>
                <p:nvPr/>
              </p:nvSpPr>
              <p:spPr bwMode="auto">
                <a:xfrm>
                  <a:off x="2129" y="-266"/>
                  <a:ext cx="142" cy="102"/>
                </a:xfrm>
                <a:custGeom>
                  <a:avLst/>
                  <a:gdLst>
                    <a:gd name="T0" fmla="*/ 3 w 60"/>
                    <a:gd name="T1" fmla="*/ 43 h 43"/>
                    <a:gd name="T2" fmla="*/ 59 w 60"/>
                    <a:gd name="T3" fmla="*/ 2 h 43"/>
                    <a:gd name="T4" fmla="*/ 54 w 60"/>
                    <a:gd name="T5" fmla="*/ 1 h 43"/>
                    <a:gd name="T6" fmla="*/ 3 w 60"/>
                    <a:gd name="T7" fmla="*/ 41 h 43"/>
                    <a:gd name="T8" fmla="*/ 3 w 6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3">
                      <a:moveTo>
                        <a:pt x="3" y="43"/>
                      </a:moveTo>
                      <a:cubicBezTo>
                        <a:pt x="28" y="41"/>
                        <a:pt x="52" y="27"/>
                        <a:pt x="59" y="2"/>
                      </a:cubicBezTo>
                      <a:cubicBezTo>
                        <a:pt x="60" y="0"/>
                        <a:pt x="55" y="0"/>
                        <a:pt x="54" y="1"/>
                      </a:cubicBezTo>
                      <a:cubicBezTo>
                        <a:pt x="47" y="24"/>
                        <a:pt x="27" y="39"/>
                        <a:pt x="3" y="41"/>
                      </a:cubicBezTo>
                      <a:cubicBezTo>
                        <a:pt x="0" y="41"/>
                        <a:pt x="0" y="43"/>
                        <a:pt x="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9"/>
                <p:cNvSpPr>
                  <a:spLocks/>
                </p:cNvSpPr>
                <p:nvPr/>
              </p:nvSpPr>
              <p:spPr bwMode="auto">
                <a:xfrm>
                  <a:off x="2212" y="-188"/>
                  <a:ext cx="35" cy="683"/>
                </a:xfrm>
                <a:custGeom>
                  <a:avLst/>
                  <a:gdLst>
                    <a:gd name="T0" fmla="*/ 0 w 15"/>
                    <a:gd name="T1" fmla="*/ 2 h 288"/>
                    <a:gd name="T2" fmla="*/ 10 w 15"/>
                    <a:gd name="T3" fmla="*/ 287 h 288"/>
                    <a:gd name="T4" fmla="*/ 15 w 15"/>
                    <a:gd name="T5" fmla="*/ 287 h 288"/>
                    <a:gd name="T6" fmla="*/ 5 w 15"/>
                    <a:gd name="T7" fmla="*/ 2 h 288"/>
                    <a:gd name="T8" fmla="*/ 0 w 15"/>
                    <a:gd name="T9" fmla="*/ 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88">
                      <a:moveTo>
                        <a:pt x="0" y="2"/>
                      </a:moveTo>
                      <a:cubicBezTo>
                        <a:pt x="4" y="97"/>
                        <a:pt x="10" y="192"/>
                        <a:pt x="10" y="287"/>
                      </a:cubicBezTo>
                      <a:cubicBezTo>
                        <a:pt x="10" y="288"/>
                        <a:pt x="15" y="288"/>
                        <a:pt x="15" y="287"/>
                      </a:cubicBezTo>
                      <a:cubicBezTo>
                        <a:pt x="15" y="192"/>
                        <a:pt x="9" y="96"/>
                        <a:pt x="5" y="2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Oval 10"/>
                <p:cNvSpPr>
                  <a:spLocks noChangeArrowheads="1"/>
                </p:cNvSpPr>
                <p:nvPr/>
              </p:nvSpPr>
              <p:spPr bwMode="auto">
                <a:xfrm>
                  <a:off x="2198" y="-214"/>
                  <a:ext cx="35" cy="3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11"/>
                <p:cNvSpPr>
                  <a:spLocks/>
                </p:cNvSpPr>
                <p:nvPr/>
              </p:nvSpPr>
              <p:spPr bwMode="auto">
                <a:xfrm>
                  <a:off x="2371" y="-223"/>
                  <a:ext cx="176" cy="92"/>
                </a:xfrm>
                <a:custGeom>
                  <a:avLst/>
                  <a:gdLst>
                    <a:gd name="T0" fmla="*/ 69 w 74"/>
                    <a:gd name="T1" fmla="*/ 30 h 39"/>
                    <a:gd name="T2" fmla="*/ 5 w 74"/>
                    <a:gd name="T3" fmla="*/ 2 h 39"/>
                    <a:gd name="T4" fmla="*/ 0 w 74"/>
                    <a:gd name="T5" fmla="*/ 1 h 39"/>
                    <a:gd name="T6" fmla="*/ 72 w 74"/>
                    <a:gd name="T7" fmla="*/ 32 h 39"/>
                    <a:gd name="T8" fmla="*/ 69 w 74"/>
                    <a:gd name="T9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9">
                      <a:moveTo>
                        <a:pt x="69" y="30"/>
                      </a:moveTo>
                      <a:cubicBezTo>
                        <a:pt x="41" y="37"/>
                        <a:pt x="17" y="27"/>
                        <a:pt x="5" y="2"/>
                      </a:cubicBezTo>
                      <a:cubicBezTo>
                        <a:pt x="4" y="0"/>
                        <a:pt x="0" y="0"/>
                        <a:pt x="0" y="1"/>
                      </a:cubicBezTo>
                      <a:cubicBezTo>
                        <a:pt x="14" y="30"/>
                        <a:pt x="42" y="39"/>
                        <a:pt x="72" y="32"/>
                      </a:cubicBezTo>
                      <a:cubicBezTo>
                        <a:pt x="74" y="32"/>
                        <a:pt x="70" y="30"/>
                        <a:pt x="6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12"/>
                <p:cNvSpPr>
                  <a:spLocks/>
                </p:cNvSpPr>
                <p:nvPr/>
              </p:nvSpPr>
              <p:spPr bwMode="auto">
                <a:xfrm>
                  <a:off x="2378" y="-249"/>
                  <a:ext cx="104" cy="142"/>
                </a:xfrm>
                <a:custGeom>
                  <a:avLst/>
                  <a:gdLst>
                    <a:gd name="T0" fmla="*/ 5 w 44"/>
                    <a:gd name="T1" fmla="*/ 60 h 60"/>
                    <a:gd name="T2" fmla="*/ 42 w 44"/>
                    <a:gd name="T3" fmla="*/ 2 h 60"/>
                    <a:gd name="T4" fmla="*/ 37 w 44"/>
                    <a:gd name="T5" fmla="*/ 1 h 60"/>
                    <a:gd name="T6" fmla="*/ 1 w 44"/>
                    <a:gd name="T7" fmla="*/ 58 h 60"/>
                    <a:gd name="T8" fmla="*/ 5 w 44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60">
                      <a:moveTo>
                        <a:pt x="5" y="60"/>
                      </a:moveTo>
                      <a:cubicBezTo>
                        <a:pt x="30" y="50"/>
                        <a:pt x="44" y="29"/>
                        <a:pt x="42" y="2"/>
                      </a:cubicBezTo>
                      <a:cubicBezTo>
                        <a:pt x="42" y="0"/>
                        <a:pt x="37" y="0"/>
                        <a:pt x="37" y="1"/>
                      </a:cubicBezTo>
                      <a:cubicBezTo>
                        <a:pt x="39" y="27"/>
                        <a:pt x="26" y="48"/>
                        <a:pt x="1" y="58"/>
                      </a:cubicBezTo>
                      <a:cubicBezTo>
                        <a:pt x="0" y="58"/>
                        <a:pt x="4" y="60"/>
                        <a:pt x="5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13"/>
                <p:cNvSpPr>
                  <a:spLocks/>
                </p:cNvSpPr>
                <p:nvPr/>
              </p:nvSpPr>
              <p:spPr bwMode="auto">
                <a:xfrm>
                  <a:off x="2411" y="-242"/>
                  <a:ext cx="93" cy="152"/>
                </a:xfrm>
                <a:custGeom>
                  <a:avLst/>
                  <a:gdLst>
                    <a:gd name="T0" fmla="*/ 38 w 39"/>
                    <a:gd name="T1" fmla="*/ 62 h 64"/>
                    <a:gd name="T2" fmla="*/ 5 w 39"/>
                    <a:gd name="T3" fmla="*/ 1 h 64"/>
                    <a:gd name="T4" fmla="*/ 0 w 39"/>
                    <a:gd name="T5" fmla="*/ 2 h 64"/>
                    <a:gd name="T6" fmla="*/ 33 w 39"/>
                    <a:gd name="T7" fmla="*/ 63 h 64"/>
                    <a:gd name="T8" fmla="*/ 38 w 39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4">
                      <a:moveTo>
                        <a:pt x="38" y="62"/>
                      </a:moveTo>
                      <a:cubicBezTo>
                        <a:pt x="21" y="47"/>
                        <a:pt x="9" y="23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4" y="24"/>
                        <a:pt x="16" y="48"/>
                        <a:pt x="33" y="63"/>
                      </a:cubicBezTo>
                      <a:cubicBezTo>
                        <a:pt x="34" y="64"/>
                        <a:pt x="39" y="62"/>
                        <a:pt x="38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14"/>
                <p:cNvSpPr>
                  <a:spLocks/>
                </p:cNvSpPr>
                <p:nvPr/>
              </p:nvSpPr>
              <p:spPr bwMode="auto">
                <a:xfrm>
                  <a:off x="2354" y="-209"/>
                  <a:ext cx="171" cy="66"/>
                </a:xfrm>
                <a:custGeom>
                  <a:avLst/>
                  <a:gdLst>
                    <a:gd name="T0" fmla="*/ 2 w 72"/>
                    <a:gd name="T1" fmla="*/ 21 h 28"/>
                    <a:gd name="T2" fmla="*/ 71 w 72"/>
                    <a:gd name="T3" fmla="*/ 2 h 28"/>
                    <a:gd name="T4" fmla="*/ 66 w 72"/>
                    <a:gd name="T5" fmla="*/ 2 h 28"/>
                    <a:gd name="T6" fmla="*/ 6 w 72"/>
                    <a:gd name="T7" fmla="*/ 20 h 28"/>
                    <a:gd name="T8" fmla="*/ 2 w 72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28">
                      <a:moveTo>
                        <a:pt x="2" y="21"/>
                      </a:moveTo>
                      <a:cubicBezTo>
                        <a:pt x="27" y="28"/>
                        <a:pt x="54" y="23"/>
                        <a:pt x="71" y="2"/>
                      </a:cubicBezTo>
                      <a:cubicBezTo>
                        <a:pt x="72" y="1"/>
                        <a:pt x="67" y="0"/>
                        <a:pt x="66" y="2"/>
                      </a:cubicBezTo>
                      <a:cubicBezTo>
                        <a:pt x="52" y="20"/>
                        <a:pt x="28" y="26"/>
                        <a:pt x="6" y="20"/>
                      </a:cubicBezTo>
                      <a:cubicBezTo>
                        <a:pt x="5" y="19"/>
                        <a:pt x="0" y="20"/>
                        <a:pt x="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15"/>
                <p:cNvSpPr>
                  <a:spLocks/>
                </p:cNvSpPr>
                <p:nvPr/>
              </p:nvSpPr>
              <p:spPr bwMode="auto">
                <a:xfrm>
                  <a:off x="2226" y="-150"/>
                  <a:ext cx="228" cy="648"/>
                </a:xfrm>
                <a:custGeom>
                  <a:avLst/>
                  <a:gdLst>
                    <a:gd name="T0" fmla="*/ 90 w 96"/>
                    <a:gd name="T1" fmla="*/ 1 h 273"/>
                    <a:gd name="T2" fmla="*/ 0 w 96"/>
                    <a:gd name="T3" fmla="*/ 271 h 273"/>
                    <a:gd name="T4" fmla="*/ 5 w 96"/>
                    <a:gd name="T5" fmla="*/ 272 h 273"/>
                    <a:gd name="T6" fmla="*/ 95 w 96"/>
                    <a:gd name="T7" fmla="*/ 1 h 273"/>
                    <a:gd name="T8" fmla="*/ 90 w 96"/>
                    <a:gd name="T9" fmla="*/ 1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273">
                      <a:moveTo>
                        <a:pt x="90" y="1"/>
                      </a:moveTo>
                      <a:cubicBezTo>
                        <a:pt x="61" y="91"/>
                        <a:pt x="33" y="182"/>
                        <a:pt x="0" y="271"/>
                      </a:cubicBezTo>
                      <a:cubicBezTo>
                        <a:pt x="0" y="273"/>
                        <a:pt x="4" y="273"/>
                        <a:pt x="5" y="272"/>
                      </a:cubicBezTo>
                      <a:cubicBezTo>
                        <a:pt x="38" y="183"/>
                        <a:pt x="66" y="91"/>
                        <a:pt x="95" y="1"/>
                      </a:cubicBezTo>
                      <a:cubicBezTo>
                        <a:pt x="96" y="0"/>
                        <a:pt x="91" y="0"/>
                        <a:pt x="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16"/>
                <p:cNvSpPr>
                  <a:spLocks/>
                </p:cNvSpPr>
                <p:nvPr/>
              </p:nvSpPr>
              <p:spPr bwMode="auto">
                <a:xfrm>
                  <a:off x="2428" y="-181"/>
                  <a:ext cx="43" cy="41"/>
                </a:xfrm>
                <a:custGeom>
                  <a:avLst/>
                  <a:gdLst>
                    <a:gd name="T0" fmla="*/ 16 w 18"/>
                    <a:gd name="T1" fmla="*/ 11 h 17"/>
                    <a:gd name="T2" fmla="*/ 6 w 18"/>
                    <a:gd name="T3" fmla="*/ 16 h 17"/>
                    <a:gd name="T4" fmla="*/ 2 w 18"/>
                    <a:gd name="T5" fmla="*/ 6 h 17"/>
                    <a:gd name="T6" fmla="*/ 12 w 18"/>
                    <a:gd name="T7" fmla="*/ 1 h 17"/>
                    <a:gd name="T8" fmla="*/ 16 w 18"/>
                    <a:gd name="T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6" y="11"/>
                      </a:moveTo>
                      <a:cubicBezTo>
                        <a:pt x="15" y="15"/>
                        <a:pt x="10" y="17"/>
                        <a:pt x="6" y="16"/>
                      </a:cubicBezTo>
                      <a:cubicBezTo>
                        <a:pt x="2" y="14"/>
                        <a:pt x="0" y="10"/>
                        <a:pt x="2" y="6"/>
                      </a:cubicBezTo>
                      <a:cubicBezTo>
                        <a:pt x="3" y="2"/>
                        <a:pt x="8" y="0"/>
                        <a:pt x="12" y="1"/>
                      </a:cubicBezTo>
                      <a:cubicBezTo>
                        <a:pt x="16" y="3"/>
                        <a:pt x="18" y="7"/>
                        <a:pt x="1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17"/>
                <p:cNvSpPr>
                  <a:spLocks/>
                </p:cNvSpPr>
                <p:nvPr/>
              </p:nvSpPr>
              <p:spPr bwMode="auto">
                <a:xfrm>
                  <a:off x="2620" y="-126"/>
                  <a:ext cx="138" cy="130"/>
                </a:xfrm>
                <a:custGeom>
                  <a:avLst/>
                  <a:gdLst>
                    <a:gd name="T0" fmla="*/ 55 w 58"/>
                    <a:gd name="T1" fmla="*/ 53 h 55"/>
                    <a:gd name="T2" fmla="*/ 5 w 58"/>
                    <a:gd name="T3" fmla="*/ 2 h 55"/>
                    <a:gd name="T4" fmla="*/ 0 w 58"/>
                    <a:gd name="T5" fmla="*/ 1 h 55"/>
                    <a:gd name="T6" fmla="*/ 55 w 58"/>
                    <a:gd name="T7" fmla="*/ 55 h 55"/>
                    <a:gd name="T8" fmla="*/ 55 w 58"/>
                    <a:gd name="T9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55">
                      <a:moveTo>
                        <a:pt x="55" y="53"/>
                      </a:moveTo>
                      <a:cubicBezTo>
                        <a:pt x="27" y="49"/>
                        <a:pt x="7" y="30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ubicBezTo>
                        <a:pt x="2" y="32"/>
                        <a:pt x="25" y="51"/>
                        <a:pt x="55" y="55"/>
                      </a:cubicBezTo>
                      <a:cubicBezTo>
                        <a:pt x="57" y="55"/>
                        <a:pt x="58" y="53"/>
                        <a:pt x="5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18"/>
                <p:cNvSpPr>
                  <a:spLocks/>
                </p:cNvSpPr>
                <p:nvPr/>
              </p:nvSpPr>
              <p:spPr bwMode="auto">
                <a:xfrm>
                  <a:off x="2585" y="-116"/>
                  <a:ext cx="144" cy="102"/>
                </a:xfrm>
                <a:custGeom>
                  <a:avLst/>
                  <a:gdLst>
                    <a:gd name="T0" fmla="*/ 5 w 61"/>
                    <a:gd name="T1" fmla="*/ 43 h 43"/>
                    <a:gd name="T2" fmla="*/ 61 w 61"/>
                    <a:gd name="T3" fmla="*/ 2 h 43"/>
                    <a:gd name="T4" fmla="*/ 56 w 61"/>
                    <a:gd name="T5" fmla="*/ 1 h 43"/>
                    <a:gd name="T6" fmla="*/ 3 w 61"/>
                    <a:gd name="T7" fmla="*/ 41 h 43"/>
                    <a:gd name="T8" fmla="*/ 5 w 61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43">
                      <a:moveTo>
                        <a:pt x="5" y="43"/>
                      </a:moveTo>
                      <a:cubicBezTo>
                        <a:pt x="32" y="43"/>
                        <a:pt x="54" y="28"/>
                        <a:pt x="61" y="2"/>
                      </a:cubicBezTo>
                      <a:cubicBezTo>
                        <a:pt x="61" y="1"/>
                        <a:pt x="57" y="0"/>
                        <a:pt x="56" y="1"/>
                      </a:cubicBezTo>
                      <a:cubicBezTo>
                        <a:pt x="49" y="26"/>
                        <a:pt x="29" y="40"/>
                        <a:pt x="3" y="41"/>
                      </a:cubicBezTo>
                      <a:cubicBezTo>
                        <a:pt x="0" y="41"/>
                        <a:pt x="4" y="43"/>
                        <a:pt x="5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19"/>
                <p:cNvSpPr>
                  <a:spLocks/>
                </p:cNvSpPr>
                <p:nvPr/>
              </p:nvSpPr>
              <p:spPr bwMode="auto">
                <a:xfrm>
                  <a:off x="2653" y="-128"/>
                  <a:ext cx="45" cy="168"/>
                </a:xfrm>
                <a:custGeom>
                  <a:avLst/>
                  <a:gdLst>
                    <a:gd name="T0" fmla="*/ 18 w 19"/>
                    <a:gd name="T1" fmla="*/ 69 h 71"/>
                    <a:gd name="T2" fmla="*/ 10 w 19"/>
                    <a:gd name="T3" fmla="*/ 1 h 71"/>
                    <a:gd name="T4" fmla="*/ 4 w 19"/>
                    <a:gd name="T5" fmla="*/ 1 h 71"/>
                    <a:gd name="T6" fmla="*/ 14 w 19"/>
                    <a:gd name="T7" fmla="*/ 70 h 71"/>
                    <a:gd name="T8" fmla="*/ 18 w 19"/>
                    <a:gd name="T9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71">
                      <a:moveTo>
                        <a:pt x="18" y="69"/>
                      </a:moveTo>
                      <a:cubicBezTo>
                        <a:pt x="7" y="49"/>
                        <a:pt x="6" y="22"/>
                        <a:pt x="10" y="1"/>
                      </a:cubicBezTo>
                      <a:cubicBezTo>
                        <a:pt x="10" y="0"/>
                        <a:pt x="5" y="0"/>
                        <a:pt x="4" y="1"/>
                      </a:cubicBezTo>
                      <a:cubicBezTo>
                        <a:pt x="0" y="23"/>
                        <a:pt x="3" y="50"/>
                        <a:pt x="14" y="70"/>
                      </a:cubicBezTo>
                      <a:cubicBezTo>
                        <a:pt x="14" y="71"/>
                        <a:pt x="19" y="70"/>
                        <a:pt x="18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20"/>
                <p:cNvSpPr>
                  <a:spLocks/>
                </p:cNvSpPr>
                <p:nvPr/>
              </p:nvSpPr>
              <p:spPr bwMode="auto">
                <a:xfrm>
                  <a:off x="2585" y="-76"/>
                  <a:ext cx="175" cy="52"/>
                </a:xfrm>
                <a:custGeom>
                  <a:avLst/>
                  <a:gdLst>
                    <a:gd name="T0" fmla="*/ 1 w 74"/>
                    <a:gd name="T1" fmla="*/ 2 h 22"/>
                    <a:gd name="T2" fmla="*/ 72 w 74"/>
                    <a:gd name="T3" fmla="*/ 8 h 22"/>
                    <a:gd name="T4" fmla="*/ 68 w 74"/>
                    <a:gd name="T5" fmla="*/ 7 h 22"/>
                    <a:gd name="T6" fmla="*/ 6 w 74"/>
                    <a:gd name="T7" fmla="*/ 1 h 22"/>
                    <a:gd name="T8" fmla="*/ 1 w 74"/>
                    <a:gd name="T9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2">
                      <a:moveTo>
                        <a:pt x="1" y="2"/>
                      </a:moveTo>
                      <a:cubicBezTo>
                        <a:pt x="22" y="18"/>
                        <a:pt x="49" y="22"/>
                        <a:pt x="72" y="8"/>
                      </a:cubicBezTo>
                      <a:cubicBezTo>
                        <a:pt x="74" y="7"/>
                        <a:pt x="69" y="7"/>
                        <a:pt x="68" y="7"/>
                      </a:cubicBezTo>
                      <a:cubicBezTo>
                        <a:pt x="47" y="20"/>
                        <a:pt x="24" y="15"/>
                        <a:pt x="6" y="1"/>
                      </a:cubicBezTo>
                      <a:cubicBezTo>
                        <a:pt x="4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21"/>
                <p:cNvSpPr>
                  <a:spLocks/>
                </p:cNvSpPr>
                <p:nvPr/>
              </p:nvSpPr>
              <p:spPr bwMode="auto">
                <a:xfrm>
                  <a:off x="2224" y="-33"/>
                  <a:ext cx="448" cy="526"/>
                </a:xfrm>
                <a:custGeom>
                  <a:avLst/>
                  <a:gdLst>
                    <a:gd name="T0" fmla="*/ 183 w 189"/>
                    <a:gd name="T1" fmla="*/ 1 h 222"/>
                    <a:gd name="T2" fmla="*/ 1 w 189"/>
                    <a:gd name="T3" fmla="*/ 221 h 222"/>
                    <a:gd name="T4" fmla="*/ 6 w 189"/>
                    <a:gd name="T5" fmla="*/ 221 h 222"/>
                    <a:gd name="T6" fmla="*/ 188 w 189"/>
                    <a:gd name="T7" fmla="*/ 2 h 222"/>
                    <a:gd name="T8" fmla="*/ 183 w 189"/>
                    <a:gd name="T9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222">
                      <a:moveTo>
                        <a:pt x="183" y="1"/>
                      </a:moveTo>
                      <a:cubicBezTo>
                        <a:pt x="123" y="75"/>
                        <a:pt x="64" y="150"/>
                        <a:pt x="1" y="221"/>
                      </a:cubicBezTo>
                      <a:cubicBezTo>
                        <a:pt x="0" y="222"/>
                        <a:pt x="5" y="222"/>
                        <a:pt x="6" y="221"/>
                      </a:cubicBezTo>
                      <a:cubicBezTo>
                        <a:pt x="69" y="150"/>
                        <a:pt x="128" y="75"/>
                        <a:pt x="188" y="2"/>
                      </a:cubicBezTo>
                      <a:cubicBezTo>
                        <a:pt x="189" y="1"/>
                        <a:pt x="184" y="0"/>
                        <a:pt x="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22"/>
                <p:cNvSpPr>
                  <a:spLocks/>
                </p:cNvSpPr>
                <p:nvPr/>
              </p:nvSpPr>
              <p:spPr bwMode="auto">
                <a:xfrm>
                  <a:off x="2651" y="-62"/>
                  <a:ext cx="40" cy="40"/>
                </a:xfrm>
                <a:custGeom>
                  <a:avLst/>
                  <a:gdLst>
                    <a:gd name="T0" fmla="*/ 14 w 17"/>
                    <a:gd name="T1" fmla="*/ 14 h 17"/>
                    <a:gd name="T2" fmla="*/ 3 w 17"/>
                    <a:gd name="T3" fmla="*/ 15 h 17"/>
                    <a:gd name="T4" fmla="*/ 3 w 17"/>
                    <a:gd name="T5" fmla="*/ 4 h 17"/>
                    <a:gd name="T6" fmla="*/ 14 w 17"/>
                    <a:gd name="T7" fmla="*/ 3 h 17"/>
                    <a:gd name="T8" fmla="*/ 14 w 17"/>
                    <a:gd name="T9" fmla="*/ 1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4" y="14"/>
                      </a:moveTo>
                      <a:cubicBezTo>
                        <a:pt x="11" y="17"/>
                        <a:pt x="7" y="17"/>
                        <a:pt x="3" y="15"/>
                      </a:cubicBezTo>
                      <a:cubicBezTo>
                        <a:pt x="0" y="12"/>
                        <a:pt x="0" y="7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6"/>
                        <a:pt x="17" y="11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23"/>
                <p:cNvSpPr>
                  <a:spLocks/>
                </p:cNvSpPr>
                <p:nvPr/>
              </p:nvSpPr>
              <p:spPr bwMode="auto">
                <a:xfrm>
                  <a:off x="2801" y="69"/>
                  <a:ext cx="106" cy="168"/>
                </a:xfrm>
                <a:custGeom>
                  <a:avLst/>
                  <a:gdLst>
                    <a:gd name="T0" fmla="*/ 43 w 45"/>
                    <a:gd name="T1" fmla="*/ 70 h 71"/>
                    <a:gd name="T2" fmla="*/ 15 w 45"/>
                    <a:gd name="T3" fmla="*/ 2 h 71"/>
                    <a:gd name="T4" fmla="*/ 10 w 45"/>
                    <a:gd name="T5" fmla="*/ 2 h 71"/>
                    <a:gd name="T6" fmla="*/ 39 w 45"/>
                    <a:gd name="T7" fmla="*/ 71 h 71"/>
                    <a:gd name="T8" fmla="*/ 43 w 4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71">
                      <a:moveTo>
                        <a:pt x="43" y="70"/>
                      </a:moveTo>
                      <a:cubicBezTo>
                        <a:pt x="18" y="55"/>
                        <a:pt x="6" y="30"/>
                        <a:pt x="15" y="2"/>
                      </a:cubicBezTo>
                      <a:cubicBezTo>
                        <a:pt x="15" y="1"/>
                        <a:pt x="10" y="0"/>
                        <a:pt x="10" y="2"/>
                      </a:cubicBezTo>
                      <a:cubicBezTo>
                        <a:pt x="0" y="30"/>
                        <a:pt x="13" y="56"/>
                        <a:pt x="39" y="71"/>
                      </a:cubicBezTo>
                      <a:cubicBezTo>
                        <a:pt x="40" y="71"/>
                        <a:pt x="45" y="71"/>
                        <a:pt x="4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24"/>
                <p:cNvSpPr>
                  <a:spLocks/>
                </p:cNvSpPr>
                <p:nvPr/>
              </p:nvSpPr>
              <p:spPr bwMode="auto">
                <a:xfrm>
                  <a:off x="2751" y="116"/>
                  <a:ext cx="173" cy="69"/>
                </a:xfrm>
                <a:custGeom>
                  <a:avLst/>
                  <a:gdLst>
                    <a:gd name="T0" fmla="*/ 3 w 73"/>
                    <a:gd name="T1" fmla="*/ 19 h 29"/>
                    <a:gd name="T2" fmla="*/ 72 w 73"/>
                    <a:gd name="T3" fmla="*/ 2 h 29"/>
                    <a:gd name="T4" fmla="*/ 68 w 73"/>
                    <a:gd name="T5" fmla="*/ 1 h 29"/>
                    <a:gd name="T6" fmla="*/ 5 w 73"/>
                    <a:gd name="T7" fmla="*/ 17 h 29"/>
                    <a:gd name="T8" fmla="*/ 3 w 73"/>
                    <a:gd name="T9" fmla="*/ 1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9">
                      <a:moveTo>
                        <a:pt x="3" y="19"/>
                      </a:moveTo>
                      <a:cubicBezTo>
                        <a:pt x="29" y="29"/>
                        <a:pt x="55" y="24"/>
                        <a:pt x="72" y="2"/>
                      </a:cubicBezTo>
                      <a:cubicBezTo>
                        <a:pt x="73" y="1"/>
                        <a:pt x="68" y="0"/>
                        <a:pt x="68" y="1"/>
                      </a:cubicBezTo>
                      <a:cubicBezTo>
                        <a:pt x="52" y="21"/>
                        <a:pt x="29" y="27"/>
                        <a:pt x="5" y="17"/>
                      </a:cubicBezTo>
                      <a:cubicBezTo>
                        <a:pt x="3" y="16"/>
                        <a:pt x="0" y="18"/>
                        <a:pt x="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25"/>
                <p:cNvSpPr>
                  <a:spLocks/>
                </p:cNvSpPr>
                <p:nvPr/>
              </p:nvSpPr>
              <p:spPr bwMode="auto">
                <a:xfrm>
                  <a:off x="2817" y="85"/>
                  <a:ext cx="62" cy="164"/>
                </a:xfrm>
                <a:custGeom>
                  <a:avLst/>
                  <a:gdLst>
                    <a:gd name="T0" fmla="*/ 8 w 26"/>
                    <a:gd name="T1" fmla="*/ 67 h 69"/>
                    <a:gd name="T2" fmla="*/ 25 w 26"/>
                    <a:gd name="T3" fmla="*/ 1 h 69"/>
                    <a:gd name="T4" fmla="*/ 21 w 26"/>
                    <a:gd name="T5" fmla="*/ 1 h 69"/>
                    <a:gd name="T6" fmla="*/ 3 w 26"/>
                    <a:gd name="T7" fmla="*/ 68 h 69"/>
                    <a:gd name="T8" fmla="*/ 8 w 26"/>
                    <a:gd name="T9" fmla="*/ 6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8" y="67"/>
                      </a:moveTo>
                      <a:cubicBezTo>
                        <a:pt x="5" y="45"/>
                        <a:pt x="13" y="19"/>
                        <a:pt x="25" y="1"/>
                      </a:cubicBezTo>
                      <a:cubicBezTo>
                        <a:pt x="26" y="0"/>
                        <a:pt x="21" y="0"/>
                        <a:pt x="21" y="1"/>
                      </a:cubicBezTo>
                      <a:cubicBezTo>
                        <a:pt x="9" y="19"/>
                        <a:pt x="0" y="45"/>
                        <a:pt x="3" y="68"/>
                      </a:cubicBezTo>
                      <a:cubicBezTo>
                        <a:pt x="3" y="69"/>
                        <a:pt x="8" y="69"/>
                        <a:pt x="8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26"/>
                <p:cNvSpPr>
                  <a:spLocks/>
                </p:cNvSpPr>
                <p:nvPr/>
              </p:nvSpPr>
              <p:spPr bwMode="auto">
                <a:xfrm>
                  <a:off x="2772" y="104"/>
                  <a:ext cx="159" cy="88"/>
                </a:xfrm>
                <a:custGeom>
                  <a:avLst/>
                  <a:gdLst>
                    <a:gd name="T0" fmla="*/ 1 w 67"/>
                    <a:gd name="T1" fmla="*/ 2 h 37"/>
                    <a:gd name="T2" fmla="*/ 63 w 67"/>
                    <a:gd name="T3" fmla="*/ 33 h 37"/>
                    <a:gd name="T4" fmla="*/ 62 w 67"/>
                    <a:gd name="T5" fmla="*/ 31 h 37"/>
                    <a:gd name="T6" fmla="*/ 6 w 67"/>
                    <a:gd name="T7" fmla="*/ 1 h 37"/>
                    <a:gd name="T8" fmla="*/ 1 w 67"/>
                    <a:gd name="T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7">
                      <a:moveTo>
                        <a:pt x="1" y="2"/>
                      </a:moveTo>
                      <a:cubicBezTo>
                        <a:pt x="14" y="24"/>
                        <a:pt x="37" y="37"/>
                        <a:pt x="63" y="33"/>
                      </a:cubicBezTo>
                      <a:cubicBezTo>
                        <a:pt x="67" y="33"/>
                        <a:pt x="64" y="31"/>
                        <a:pt x="62" y="31"/>
                      </a:cubicBezTo>
                      <a:cubicBezTo>
                        <a:pt x="38" y="35"/>
                        <a:pt x="17" y="21"/>
                        <a:pt x="6" y="1"/>
                      </a:cubicBezTo>
                      <a:cubicBezTo>
                        <a:pt x="5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27"/>
                <p:cNvSpPr>
                  <a:spLocks/>
                </p:cNvSpPr>
                <p:nvPr/>
              </p:nvSpPr>
              <p:spPr bwMode="auto">
                <a:xfrm>
                  <a:off x="2221" y="171"/>
                  <a:ext cx="617" cy="322"/>
                </a:xfrm>
                <a:custGeom>
                  <a:avLst/>
                  <a:gdLst>
                    <a:gd name="T0" fmla="*/ 254 w 260"/>
                    <a:gd name="T1" fmla="*/ 1 h 136"/>
                    <a:gd name="T2" fmla="*/ 3 w 260"/>
                    <a:gd name="T3" fmla="*/ 134 h 136"/>
                    <a:gd name="T4" fmla="*/ 6 w 260"/>
                    <a:gd name="T5" fmla="*/ 136 h 136"/>
                    <a:gd name="T6" fmla="*/ 258 w 260"/>
                    <a:gd name="T7" fmla="*/ 2 h 136"/>
                    <a:gd name="T8" fmla="*/ 254 w 260"/>
                    <a:gd name="T9" fmla="*/ 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136">
                      <a:moveTo>
                        <a:pt x="254" y="1"/>
                      </a:moveTo>
                      <a:cubicBezTo>
                        <a:pt x="171" y="46"/>
                        <a:pt x="88" y="93"/>
                        <a:pt x="3" y="134"/>
                      </a:cubicBezTo>
                      <a:cubicBezTo>
                        <a:pt x="0" y="136"/>
                        <a:pt x="5" y="136"/>
                        <a:pt x="6" y="136"/>
                      </a:cubicBezTo>
                      <a:cubicBezTo>
                        <a:pt x="92" y="94"/>
                        <a:pt x="175" y="47"/>
                        <a:pt x="258" y="2"/>
                      </a:cubicBezTo>
                      <a:cubicBezTo>
                        <a:pt x="260" y="0"/>
                        <a:pt x="256" y="0"/>
                        <a:pt x="2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8"/>
                <p:cNvSpPr>
                  <a:spLocks/>
                </p:cNvSpPr>
                <p:nvPr/>
              </p:nvSpPr>
              <p:spPr bwMode="auto">
                <a:xfrm>
                  <a:off x="2820" y="144"/>
                  <a:ext cx="42" cy="43"/>
                </a:xfrm>
                <a:custGeom>
                  <a:avLst/>
                  <a:gdLst>
                    <a:gd name="T0" fmla="*/ 12 w 18"/>
                    <a:gd name="T1" fmla="*/ 16 h 18"/>
                    <a:gd name="T2" fmla="*/ 2 w 18"/>
                    <a:gd name="T3" fmla="*/ 12 h 18"/>
                    <a:gd name="T4" fmla="*/ 6 w 18"/>
                    <a:gd name="T5" fmla="*/ 2 h 18"/>
                    <a:gd name="T6" fmla="*/ 16 w 18"/>
                    <a:gd name="T7" fmla="*/ 6 h 18"/>
                    <a:gd name="T8" fmla="*/ 12 w 18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2" y="16"/>
                      </a:moveTo>
                      <a:cubicBezTo>
                        <a:pt x="8" y="18"/>
                        <a:pt x="4" y="16"/>
                        <a:pt x="2" y="12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4" y="2"/>
                        <a:pt x="16" y="6"/>
                      </a:cubicBezTo>
                      <a:cubicBezTo>
                        <a:pt x="18" y="10"/>
                        <a:pt x="16" y="14"/>
                        <a:pt x="1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9"/>
                <p:cNvSpPr>
                  <a:spLocks/>
                </p:cNvSpPr>
                <p:nvPr/>
              </p:nvSpPr>
              <p:spPr bwMode="auto">
                <a:xfrm>
                  <a:off x="2900" y="322"/>
                  <a:ext cx="62" cy="183"/>
                </a:xfrm>
                <a:custGeom>
                  <a:avLst/>
                  <a:gdLst>
                    <a:gd name="T0" fmla="*/ 25 w 26"/>
                    <a:gd name="T1" fmla="*/ 75 h 77"/>
                    <a:gd name="T2" fmla="*/ 24 w 26"/>
                    <a:gd name="T3" fmla="*/ 2 h 77"/>
                    <a:gd name="T4" fmla="*/ 19 w 26"/>
                    <a:gd name="T5" fmla="*/ 1 h 77"/>
                    <a:gd name="T6" fmla="*/ 21 w 26"/>
                    <a:gd name="T7" fmla="*/ 76 h 77"/>
                    <a:gd name="T8" fmla="*/ 25 w 26"/>
                    <a:gd name="T9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77">
                      <a:moveTo>
                        <a:pt x="25" y="75"/>
                      </a:moveTo>
                      <a:cubicBezTo>
                        <a:pt x="7" y="53"/>
                        <a:pt x="5" y="25"/>
                        <a:pt x="24" y="2"/>
                      </a:cubicBezTo>
                      <a:cubicBezTo>
                        <a:pt x="25" y="1"/>
                        <a:pt x="20" y="0"/>
                        <a:pt x="19" y="1"/>
                      </a:cubicBezTo>
                      <a:cubicBezTo>
                        <a:pt x="0" y="24"/>
                        <a:pt x="2" y="53"/>
                        <a:pt x="21" y="76"/>
                      </a:cubicBezTo>
                      <a:cubicBezTo>
                        <a:pt x="21" y="77"/>
                        <a:pt x="26" y="77"/>
                        <a:pt x="25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30"/>
                <p:cNvSpPr>
                  <a:spLocks/>
                </p:cNvSpPr>
                <p:nvPr/>
              </p:nvSpPr>
              <p:spPr bwMode="auto">
                <a:xfrm>
                  <a:off x="2848" y="377"/>
                  <a:ext cx="176" cy="59"/>
                </a:xfrm>
                <a:custGeom>
                  <a:avLst/>
                  <a:gdLst>
                    <a:gd name="T0" fmla="*/ 1 w 74"/>
                    <a:gd name="T1" fmla="*/ 1 h 25"/>
                    <a:gd name="T2" fmla="*/ 72 w 74"/>
                    <a:gd name="T3" fmla="*/ 11 h 25"/>
                    <a:gd name="T4" fmla="*/ 68 w 74"/>
                    <a:gd name="T5" fmla="*/ 9 h 25"/>
                    <a:gd name="T6" fmla="*/ 6 w 74"/>
                    <a:gd name="T7" fmla="*/ 1 h 25"/>
                    <a:gd name="T8" fmla="*/ 1 w 74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5">
                      <a:moveTo>
                        <a:pt x="1" y="1"/>
                      </a:moveTo>
                      <a:cubicBezTo>
                        <a:pt x="21" y="20"/>
                        <a:pt x="48" y="25"/>
                        <a:pt x="72" y="11"/>
                      </a:cubicBezTo>
                      <a:cubicBezTo>
                        <a:pt x="74" y="10"/>
                        <a:pt x="69" y="9"/>
                        <a:pt x="68" y="9"/>
                      </a:cubicBezTo>
                      <a:cubicBezTo>
                        <a:pt x="47" y="22"/>
                        <a:pt x="24" y="18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31"/>
                <p:cNvSpPr>
                  <a:spLocks/>
                </p:cNvSpPr>
                <p:nvPr/>
              </p:nvSpPr>
              <p:spPr bwMode="auto">
                <a:xfrm>
                  <a:off x="2881" y="353"/>
                  <a:ext cx="114" cy="138"/>
                </a:xfrm>
                <a:custGeom>
                  <a:avLst/>
                  <a:gdLst>
                    <a:gd name="T0" fmla="*/ 5 w 48"/>
                    <a:gd name="T1" fmla="*/ 56 h 58"/>
                    <a:gd name="T2" fmla="*/ 46 w 48"/>
                    <a:gd name="T3" fmla="*/ 1 h 58"/>
                    <a:gd name="T4" fmla="*/ 42 w 48"/>
                    <a:gd name="T5" fmla="*/ 0 h 58"/>
                    <a:gd name="T6" fmla="*/ 0 w 48"/>
                    <a:gd name="T7" fmla="*/ 56 h 58"/>
                    <a:gd name="T8" fmla="*/ 5 w 48"/>
                    <a:gd name="T9" fmla="*/ 5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58">
                      <a:moveTo>
                        <a:pt x="5" y="56"/>
                      </a:moveTo>
                      <a:cubicBezTo>
                        <a:pt x="11" y="34"/>
                        <a:pt x="28" y="14"/>
                        <a:pt x="46" y="1"/>
                      </a:cubicBezTo>
                      <a:cubicBezTo>
                        <a:pt x="48" y="0"/>
                        <a:pt x="43" y="0"/>
                        <a:pt x="42" y="0"/>
                      </a:cubicBezTo>
                      <a:cubicBezTo>
                        <a:pt x="24" y="13"/>
                        <a:pt x="6" y="34"/>
                        <a:pt x="0" y="56"/>
                      </a:cubicBezTo>
                      <a:cubicBezTo>
                        <a:pt x="0" y="58"/>
                        <a:pt x="5" y="57"/>
                        <a:pt x="5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32"/>
                <p:cNvSpPr>
                  <a:spLocks/>
                </p:cNvSpPr>
                <p:nvPr/>
              </p:nvSpPr>
              <p:spPr bwMode="auto">
                <a:xfrm>
                  <a:off x="2886" y="337"/>
                  <a:ext cx="121" cy="125"/>
                </a:xfrm>
                <a:custGeom>
                  <a:avLst/>
                  <a:gdLst>
                    <a:gd name="T0" fmla="*/ 0 w 51"/>
                    <a:gd name="T1" fmla="*/ 1 h 53"/>
                    <a:gd name="T2" fmla="*/ 45 w 51"/>
                    <a:gd name="T3" fmla="*/ 53 h 53"/>
                    <a:gd name="T4" fmla="*/ 48 w 51"/>
                    <a:gd name="T5" fmla="*/ 51 h 53"/>
                    <a:gd name="T6" fmla="*/ 5 w 51"/>
                    <a:gd name="T7" fmla="*/ 1 h 53"/>
                    <a:gd name="T8" fmla="*/ 0 w 51"/>
                    <a:gd name="T9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53">
                      <a:moveTo>
                        <a:pt x="0" y="1"/>
                      </a:moveTo>
                      <a:cubicBezTo>
                        <a:pt x="4" y="26"/>
                        <a:pt x="20" y="47"/>
                        <a:pt x="45" y="53"/>
                      </a:cubicBezTo>
                      <a:cubicBezTo>
                        <a:pt x="47" y="53"/>
                        <a:pt x="51" y="52"/>
                        <a:pt x="48" y="51"/>
                      </a:cubicBezTo>
                      <a:cubicBezTo>
                        <a:pt x="24" y="46"/>
                        <a:pt x="9" y="24"/>
                        <a:pt x="5" y="1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33"/>
                <p:cNvSpPr>
                  <a:spLocks/>
                </p:cNvSpPr>
                <p:nvPr/>
              </p:nvSpPr>
              <p:spPr bwMode="auto">
                <a:xfrm>
                  <a:off x="2233" y="417"/>
                  <a:ext cx="689" cy="78"/>
                </a:xfrm>
                <a:custGeom>
                  <a:avLst/>
                  <a:gdLst>
                    <a:gd name="T0" fmla="*/ 287 w 290"/>
                    <a:gd name="T1" fmla="*/ 0 h 33"/>
                    <a:gd name="T2" fmla="*/ 3 w 290"/>
                    <a:gd name="T3" fmla="*/ 31 h 33"/>
                    <a:gd name="T4" fmla="*/ 4 w 290"/>
                    <a:gd name="T5" fmla="*/ 33 h 33"/>
                    <a:gd name="T6" fmla="*/ 287 w 290"/>
                    <a:gd name="T7" fmla="*/ 2 h 33"/>
                    <a:gd name="T8" fmla="*/ 287 w 290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33">
                      <a:moveTo>
                        <a:pt x="287" y="0"/>
                      </a:moveTo>
                      <a:cubicBezTo>
                        <a:pt x="193" y="11"/>
                        <a:pt x="98" y="24"/>
                        <a:pt x="3" y="31"/>
                      </a:cubicBezTo>
                      <a:cubicBezTo>
                        <a:pt x="0" y="31"/>
                        <a:pt x="1" y="33"/>
                        <a:pt x="4" y="33"/>
                      </a:cubicBezTo>
                      <a:cubicBezTo>
                        <a:pt x="98" y="26"/>
                        <a:pt x="193" y="13"/>
                        <a:pt x="287" y="2"/>
                      </a:cubicBezTo>
                      <a:cubicBezTo>
                        <a:pt x="290" y="2"/>
                        <a:pt x="290" y="0"/>
                        <a:pt x="2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34"/>
                <p:cNvSpPr>
                  <a:spLocks/>
                </p:cNvSpPr>
                <p:nvPr/>
              </p:nvSpPr>
              <p:spPr bwMode="auto">
                <a:xfrm>
                  <a:off x="2907" y="398"/>
                  <a:ext cx="38" cy="38"/>
                </a:xfrm>
                <a:custGeom>
                  <a:avLst/>
                  <a:gdLst>
                    <a:gd name="T0" fmla="*/ 9 w 16"/>
                    <a:gd name="T1" fmla="*/ 15 h 16"/>
                    <a:gd name="T2" fmla="*/ 1 w 16"/>
                    <a:gd name="T3" fmla="*/ 8 h 16"/>
                    <a:gd name="T4" fmla="*/ 8 w 16"/>
                    <a:gd name="T5" fmla="*/ 0 h 16"/>
                    <a:gd name="T6" fmla="*/ 16 w 16"/>
                    <a:gd name="T7" fmla="*/ 7 h 16"/>
                    <a:gd name="T8" fmla="*/ 9 w 16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15"/>
                      </a:moveTo>
                      <a:cubicBezTo>
                        <a:pt x="5" y="16"/>
                        <a:pt x="1" y="13"/>
                        <a:pt x="1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ubicBezTo>
                        <a:pt x="16" y="11"/>
                        <a:pt x="13" y="15"/>
                        <a:pt x="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35"/>
                <p:cNvSpPr>
                  <a:spLocks/>
                </p:cNvSpPr>
                <p:nvPr/>
              </p:nvSpPr>
              <p:spPr bwMode="auto">
                <a:xfrm>
                  <a:off x="2876" y="571"/>
                  <a:ext cx="95" cy="174"/>
                </a:xfrm>
                <a:custGeom>
                  <a:avLst/>
                  <a:gdLst>
                    <a:gd name="T0" fmla="*/ 14 w 40"/>
                    <a:gd name="T1" fmla="*/ 71 h 73"/>
                    <a:gd name="T2" fmla="*/ 38 w 40"/>
                    <a:gd name="T3" fmla="*/ 3 h 73"/>
                    <a:gd name="T4" fmla="*/ 34 w 40"/>
                    <a:gd name="T5" fmla="*/ 1 h 73"/>
                    <a:gd name="T6" fmla="*/ 9 w 40"/>
                    <a:gd name="T7" fmla="*/ 71 h 73"/>
                    <a:gd name="T8" fmla="*/ 14 w 40"/>
                    <a:gd name="T9" fmla="*/ 71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3">
                      <a:moveTo>
                        <a:pt x="14" y="71"/>
                      </a:moveTo>
                      <a:cubicBezTo>
                        <a:pt x="5" y="44"/>
                        <a:pt x="13" y="17"/>
                        <a:pt x="38" y="3"/>
                      </a:cubicBezTo>
                      <a:cubicBezTo>
                        <a:pt x="40" y="2"/>
                        <a:pt x="35" y="0"/>
                        <a:pt x="34" y="1"/>
                      </a:cubicBezTo>
                      <a:cubicBezTo>
                        <a:pt x="8" y="16"/>
                        <a:pt x="0" y="43"/>
                        <a:pt x="9" y="71"/>
                      </a:cubicBezTo>
                      <a:cubicBezTo>
                        <a:pt x="10" y="73"/>
                        <a:pt x="14" y="73"/>
                        <a:pt x="14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36"/>
                <p:cNvSpPr>
                  <a:spLocks/>
                </p:cNvSpPr>
                <p:nvPr/>
              </p:nvSpPr>
              <p:spPr bwMode="auto">
                <a:xfrm>
                  <a:off x="2848" y="588"/>
                  <a:ext cx="157" cy="92"/>
                </a:xfrm>
                <a:custGeom>
                  <a:avLst/>
                  <a:gdLst>
                    <a:gd name="T0" fmla="*/ 0 w 66"/>
                    <a:gd name="T1" fmla="*/ 2 h 39"/>
                    <a:gd name="T2" fmla="*/ 64 w 66"/>
                    <a:gd name="T3" fmla="*/ 35 h 39"/>
                    <a:gd name="T4" fmla="*/ 61 w 66"/>
                    <a:gd name="T5" fmla="*/ 33 h 39"/>
                    <a:gd name="T6" fmla="*/ 5 w 66"/>
                    <a:gd name="T7" fmla="*/ 2 h 39"/>
                    <a:gd name="T8" fmla="*/ 0 w 66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9">
                      <a:moveTo>
                        <a:pt x="0" y="2"/>
                      </a:moveTo>
                      <a:cubicBezTo>
                        <a:pt x="12" y="27"/>
                        <a:pt x="36" y="39"/>
                        <a:pt x="64" y="35"/>
                      </a:cubicBezTo>
                      <a:cubicBezTo>
                        <a:pt x="66" y="34"/>
                        <a:pt x="62" y="32"/>
                        <a:pt x="61" y="33"/>
                      </a:cubicBezTo>
                      <a:cubicBezTo>
                        <a:pt x="36" y="37"/>
                        <a:pt x="16" y="24"/>
                        <a:pt x="5" y="2"/>
                      </a:cubicBezTo>
                      <a:cubicBezTo>
                        <a:pt x="4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37"/>
                <p:cNvSpPr>
                  <a:spLocks/>
                </p:cNvSpPr>
                <p:nvPr/>
              </p:nvSpPr>
              <p:spPr bwMode="auto">
                <a:xfrm>
                  <a:off x="2838" y="609"/>
                  <a:ext cx="157" cy="98"/>
                </a:xfrm>
                <a:custGeom>
                  <a:avLst/>
                  <a:gdLst>
                    <a:gd name="T0" fmla="*/ 6 w 66"/>
                    <a:gd name="T1" fmla="*/ 39 h 41"/>
                    <a:gd name="T2" fmla="*/ 62 w 66"/>
                    <a:gd name="T3" fmla="*/ 3 h 41"/>
                    <a:gd name="T4" fmla="*/ 61 w 66"/>
                    <a:gd name="T5" fmla="*/ 1 h 41"/>
                    <a:gd name="T6" fmla="*/ 1 w 66"/>
                    <a:gd name="T7" fmla="*/ 39 h 41"/>
                    <a:gd name="T8" fmla="*/ 6 w 66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1">
                      <a:moveTo>
                        <a:pt x="6" y="39"/>
                      </a:moveTo>
                      <a:cubicBezTo>
                        <a:pt x="19" y="22"/>
                        <a:pt x="42" y="8"/>
                        <a:pt x="62" y="3"/>
                      </a:cubicBezTo>
                      <a:cubicBezTo>
                        <a:pt x="66" y="2"/>
                        <a:pt x="63" y="0"/>
                        <a:pt x="61" y="1"/>
                      </a:cubicBezTo>
                      <a:cubicBezTo>
                        <a:pt x="39" y="7"/>
                        <a:pt x="14" y="20"/>
                        <a:pt x="1" y="39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38"/>
                <p:cNvSpPr>
                  <a:spLocks/>
                </p:cNvSpPr>
                <p:nvPr/>
              </p:nvSpPr>
              <p:spPr bwMode="auto">
                <a:xfrm>
                  <a:off x="2886" y="564"/>
                  <a:ext cx="81" cy="154"/>
                </a:xfrm>
                <a:custGeom>
                  <a:avLst/>
                  <a:gdLst>
                    <a:gd name="T0" fmla="*/ 5 w 34"/>
                    <a:gd name="T1" fmla="*/ 1 h 65"/>
                    <a:gd name="T2" fmla="*/ 28 w 34"/>
                    <a:gd name="T3" fmla="*/ 64 h 65"/>
                    <a:gd name="T4" fmla="*/ 32 w 34"/>
                    <a:gd name="T5" fmla="*/ 63 h 65"/>
                    <a:gd name="T6" fmla="*/ 10 w 34"/>
                    <a:gd name="T7" fmla="*/ 1 h 65"/>
                    <a:gd name="T8" fmla="*/ 5 w 34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65">
                      <a:moveTo>
                        <a:pt x="5" y="1"/>
                      </a:moveTo>
                      <a:cubicBezTo>
                        <a:pt x="0" y="26"/>
                        <a:pt x="7" y="50"/>
                        <a:pt x="28" y="64"/>
                      </a:cubicBezTo>
                      <a:cubicBezTo>
                        <a:pt x="29" y="65"/>
                        <a:pt x="34" y="64"/>
                        <a:pt x="32" y="63"/>
                      </a:cubicBezTo>
                      <a:cubicBezTo>
                        <a:pt x="12" y="49"/>
                        <a:pt x="5" y="25"/>
                        <a:pt x="10" y="1"/>
                      </a:cubicBezTo>
                      <a:cubicBezTo>
                        <a:pt x="10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39"/>
                <p:cNvSpPr>
                  <a:spLocks/>
                </p:cNvSpPr>
                <p:nvPr/>
              </p:nvSpPr>
              <p:spPr bwMode="auto">
                <a:xfrm>
                  <a:off x="2228" y="481"/>
                  <a:ext cx="677" cy="171"/>
                </a:xfrm>
                <a:custGeom>
                  <a:avLst/>
                  <a:gdLst>
                    <a:gd name="T0" fmla="*/ 283 w 285"/>
                    <a:gd name="T1" fmla="*/ 70 h 72"/>
                    <a:gd name="T2" fmla="*/ 6 w 285"/>
                    <a:gd name="T3" fmla="*/ 0 h 72"/>
                    <a:gd name="T4" fmla="*/ 3 w 285"/>
                    <a:gd name="T5" fmla="*/ 2 h 72"/>
                    <a:gd name="T6" fmla="*/ 279 w 285"/>
                    <a:gd name="T7" fmla="*/ 72 h 72"/>
                    <a:gd name="T8" fmla="*/ 283 w 285"/>
                    <a:gd name="T9" fmla="*/ 7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2">
                      <a:moveTo>
                        <a:pt x="283" y="70"/>
                      </a:moveTo>
                      <a:cubicBezTo>
                        <a:pt x="190" y="47"/>
                        <a:pt x="97" y="26"/>
                        <a:pt x="6" y="0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94" y="28"/>
                        <a:pt x="187" y="49"/>
                        <a:pt x="279" y="72"/>
                      </a:cubicBezTo>
                      <a:cubicBezTo>
                        <a:pt x="280" y="72"/>
                        <a:pt x="285" y="71"/>
                        <a:pt x="28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40"/>
                <p:cNvSpPr>
                  <a:spLocks/>
                </p:cNvSpPr>
                <p:nvPr/>
              </p:nvSpPr>
              <p:spPr bwMode="auto">
                <a:xfrm>
                  <a:off x="2888" y="631"/>
                  <a:ext cx="41" cy="40"/>
                </a:xfrm>
                <a:custGeom>
                  <a:avLst/>
                  <a:gdLst>
                    <a:gd name="T0" fmla="*/ 6 w 17"/>
                    <a:gd name="T1" fmla="*/ 16 h 17"/>
                    <a:gd name="T2" fmla="*/ 1 w 17"/>
                    <a:gd name="T3" fmla="*/ 7 h 17"/>
                    <a:gd name="T4" fmla="*/ 10 w 17"/>
                    <a:gd name="T5" fmla="*/ 1 h 17"/>
                    <a:gd name="T6" fmla="*/ 16 w 17"/>
                    <a:gd name="T7" fmla="*/ 11 h 17"/>
                    <a:gd name="T8" fmla="*/ 6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6" y="16"/>
                      </a:moveTo>
                      <a:cubicBezTo>
                        <a:pt x="2" y="15"/>
                        <a:pt x="0" y="11"/>
                        <a:pt x="1" y="7"/>
                      </a:cubicBez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5" y="3"/>
                        <a:pt x="17" y="7"/>
                        <a:pt x="16" y="11"/>
                      </a:cubicBezTo>
                      <a:cubicBezTo>
                        <a:pt x="15" y="15"/>
                        <a:pt x="10" y="17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41"/>
                <p:cNvSpPr>
                  <a:spLocks/>
                </p:cNvSpPr>
                <p:nvPr/>
              </p:nvSpPr>
              <p:spPr bwMode="auto">
                <a:xfrm>
                  <a:off x="2763" y="828"/>
                  <a:ext cx="130" cy="139"/>
                </a:xfrm>
                <a:custGeom>
                  <a:avLst/>
                  <a:gdLst>
                    <a:gd name="T0" fmla="*/ 5 w 55"/>
                    <a:gd name="T1" fmla="*/ 58 h 59"/>
                    <a:gd name="T2" fmla="*/ 53 w 55"/>
                    <a:gd name="T3" fmla="*/ 2 h 59"/>
                    <a:gd name="T4" fmla="*/ 49 w 55"/>
                    <a:gd name="T5" fmla="*/ 0 h 59"/>
                    <a:gd name="T6" fmla="*/ 0 w 55"/>
                    <a:gd name="T7" fmla="*/ 57 h 59"/>
                    <a:gd name="T8" fmla="*/ 5 w 55"/>
                    <a:gd name="T9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59">
                      <a:moveTo>
                        <a:pt x="5" y="58"/>
                      </a:moveTo>
                      <a:cubicBezTo>
                        <a:pt x="7" y="29"/>
                        <a:pt x="24" y="6"/>
                        <a:pt x="53" y="2"/>
                      </a:cubicBezTo>
                      <a:cubicBezTo>
                        <a:pt x="55" y="2"/>
                        <a:pt x="51" y="0"/>
                        <a:pt x="49" y="0"/>
                      </a:cubicBezTo>
                      <a:cubicBezTo>
                        <a:pt x="20" y="5"/>
                        <a:pt x="2" y="27"/>
                        <a:pt x="0" y="57"/>
                      </a:cubicBezTo>
                      <a:cubicBezTo>
                        <a:pt x="0" y="58"/>
                        <a:pt x="5" y="59"/>
                        <a:pt x="5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42"/>
                <p:cNvSpPr>
                  <a:spLocks/>
                </p:cNvSpPr>
                <p:nvPr/>
              </p:nvSpPr>
              <p:spPr bwMode="auto">
                <a:xfrm>
                  <a:off x="2770" y="804"/>
                  <a:ext cx="118" cy="128"/>
                </a:xfrm>
                <a:custGeom>
                  <a:avLst/>
                  <a:gdLst>
                    <a:gd name="T0" fmla="*/ 0 w 50"/>
                    <a:gd name="T1" fmla="*/ 1 h 54"/>
                    <a:gd name="T2" fmla="*/ 47 w 50"/>
                    <a:gd name="T3" fmla="*/ 54 h 54"/>
                    <a:gd name="T4" fmla="*/ 47 w 50"/>
                    <a:gd name="T5" fmla="*/ 52 h 54"/>
                    <a:gd name="T6" fmla="*/ 5 w 50"/>
                    <a:gd name="T7" fmla="*/ 2 h 54"/>
                    <a:gd name="T8" fmla="*/ 0 w 50"/>
                    <a:gd name="T9" fmla="*/ 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4">
                      <a:moveTo>
                        <a:pt x="0" y="1"/>
                      </a:moveTo>
                      <a:cubicBezTo>
                        <a:pt x="3" y="28"/>
                        <a:pt x="20" y="48"/>
                        <a:pt x="47" y="54"/>
                      </a:cubicBezTo>
                      <a:cubicBezTo>
                        <a:pt x="50" y="54"/>
                        <a:pt x="50" y="52"/>
                        <a:pt x="47" y="52"/>
                      </a:cubicBezTo>
                      <a:cubicBezTo>
                        <a:pt x="22" y="47"/>
                        <a:pt x="7" y="27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43"/>
                <p:cNvSpPr>
                  <a:spLocks/>
                </p:cNvSpPr>
                <p:nvPr/>
              </p:nvSpPr>
              <p:spPr bwMode="auto">
                <a:xfrm>
                  <a:off x="2720" y="865"/>
                  <a:ext cx="180" cy="46"/>
                </a:xfrm>
                <a:custGeom>
                  <a:avLst/>
                  <a:gdLst>
                    <a:gd name="T0" fmla="*/ 6 w 76"/>
                    <a:gd name="T1" fmla="*/ 18 h 19"/>
                    <a:gd name="T2" fmla="*/ 71 w 76"/>
                    <a:gd name="T3" fmla="*/ 5 h 19"/>
                    <a:gd name="T4" fmla="*/ 73 w 76"/>
                    <a:gd name="T5" fmla="*/ 3 h 19"/>
                    <a:gd name="T6" fmla="*/ 2 w 76"/>
                    <a:gd name="T7" fmla="*/ 17 h 19"/>
                    <a:gd name="T8" fmla="*/ 6 w 76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19">
                      <a:moveTo>
                        <a:pt x="6" y="18"/>
                      </a:moveTo>
                      <a:cubicBezTo>
                        <a:pt x="24" y="6"/>
                        <a:pt x="50" y="2"/>
                        <a:pt x="71" y="5"/>
                      </a:cubicBezTo>
                      <a:cubicBezTo>
                        <a:pt x="72" y="5"/>
                        <a:pt x="76" y="3"/>
                        <a:pt x="73" y="3"/>
                      </a:cubicBezTo>
                      <a:cubicBezTo>
                        <a:pt x="50" y="0"/>
                        <a:pt x="22" y="4"/>
                        <a:pt x="2" y="17"/>
                      </a:cubicBezTo>
                      <a:cubicBezTo>
                        <a:pt x="0" y="19"/>
                        <a:pt x="5" y="19"/>
                        <a:pt x="6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44"/>
                <p:cNvSpPr>
                  <a:spLocks/>
                </p:cNvSpPr>
                <p:nvPr/>
              </p:nvSpPr>
              <p:spPr bwMode="auto">
                <a:xfrm>
                  <a:off x="2789" y="797"/>
                  <a:ext cx="49" cy="166"/>
                </a:xfrm>
                <a:custGeom>
                  <a:avLst/>
                  <a:gdLst>
                    <a:gd name="T0" fmla="*/ 15 w 21"/>
                    <a:gd name="T1" fmla="*/ 2 h 70"/>
                    <a:gd name="T2" fmla="*/ 14 w 21"/>
                    <a:gd name="T3" fmla="*/ 69 h 70"/>
                    <a:gd name="T4" fmla="*/ 19 w 21"/>
                    <a:gd name="T5" fmla="*/ 68 h 70"/>
                    <a:gd name="T6" fmla="*/ 20 w 21"/>
                    <a:gd name="T7" fmla="*/ 2 h 70"/>
                    <a:gd name="T8" fmla="*/ 15 w 21"/>
                    <a:gd name="T9" fmla="*/ 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70">
                      <a:moveTo>
                        <a:pt x="15" y="2"/>
                      </a:moveTo>
                      <a:cubicBezTo>
                        <a:pt x="2" y="23"/>
                        <a:pt x="0" y="48"/>
                        <a:pt x="14" y="69"/>
                      </a:cubicBezTo>
                      <a:cubicBezTo>
                        <a:pt x="15" y="70"/>
                        <a:pt x="20" y="70"/>
                        <a:pt x="19" y="68"/>
                      </a:cubicBezTo>
                      <a:cubicBezTo>
                        <a:pt x="5" y="48"/>
                        <a:pt x="7" y="23"/>
                        <a:pt x="20" y="2"/>
                      </a:cubicBezTo>
                      <a:cubicBezTo>
                        <a:pt x="21" y="1"/>
                        <a:pt x="16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45"/>
                <p:cNvSpPr>
                  <a:spLocks/>
                </p:cNvSpPr>
                <p:nvPr/>
              </p:nvSpPr>
              <p:spPr bwMode="auto">
                <a:xfrm>
                  <a:off x="2233" y="479"/>
                  <a:ext cx="570" cy="401"/>
                </a:xfrm>
                <a:custGeom>
                  <a:avLst/>
                  <a:gdLst>
                    <a:gd name="T0" fmla="*/ 238 w 240"/>
                    <a:gd name="T1" fmla="*/ 166 h 169"/>
                    <a:gd name="T2" fmla="*/ 6 w 240"/>
                    <a:gd name="T3" fmla="*/ 1 h 169"/>
                    <a:gd name="T4" fmla="*/ 2 w 240"/>
                    <a:gd name="T5" fmla="*/ 2 h 169"/>
                    <a:gd name="T6" fmla="*/ 234 w 240"/>
                    <a:gd name="T7" fmla="*/ 168 h 169"/>
                    <a:gd name="T8" fmla="*/ 238 w 240"/>
                    <a:gd name="T9" fmla="*/ 16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" h="169">
                      <a:moveTo>
                        <a:pt x="238" y="166"/>
                      </a:moveTo>
                      <a:cubicBezTo>
                        <a:pt x="161" y="112"/>
                        <a:pt x="82" y="59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77" y="60"/>
                        <a:pt x="156" y="113"/>
                        <a:pt x="234" y="168"/>
                      </a:cubicBezTo>
                      <a:cubicBezTo>
                        <a:pt x="235" y="169"/>
                        <a:pt x="240" y="167"/>
                        <a:pt x="23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46"/>
                <p:cNvSpPr>
                  <a:spLocks/>
                </p:cNvSpPr>
                <p:nvPr/>
              </p:nvSpPr>
              <p:spPr bwMode="auto">
                <a:xfrm>
                  <a:off x="2784" y="861"/>
                  <a:ext cx="43" cy="40"/>
                </a:xfrm>
                <a:custGeom>
                  <a:avLst/>
                  <a:gdLst>
                    <a:gd name="T0" fmla="*/ 4 w 18"/>
                    <a:gd name="T1" fmla="*/ 15 h 17"/>
                    <a:gd name="T2" fmla="*/ 3 w 18"/>
                    <a:gd name="T3" fmla="*/ 4 h 17"/>
                    <a:gd name="T4" fmla="*/ 14 w 18"/>
                    <a:gd name="T5" fmla="*/ 3 h 17"/>
                    <a:gd name="T6" fmla="*/ 15 w 18"/>
                    <a:gd name="T7" fmla="*/ 14 h 17"/>
                    <a:gd name="T8" fmla="*/ 4 w 18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15"/>
                      </a:moveTo>
                      <a:cubicBezTo>
                        <a:pt x="1" y="12"/>
                        <a:pt x="0" y="8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5"/>
                        <a:pt x="18" y="10"/>
                        <a:pt x="15" y="14"/>
                      </a:cubicBezTo>
                      <a:cubicBezTo>
                        <a:pt x="13" y="17"/>
                        <a:pt x="8" y="17"/>
                        <a:pt x="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47"/>
                <p:cNvSpPr>
                  <a:spLocks/>
                </p:cNvSpPr>
                <p:nvPr/>
              </p:nvSpPr>
              <p:spPr bwMode="auto">
                <a:xfrm>
                  <a:off x="2539" y="1029"/>
                  <a:ext cx="174" cy="102"/>
                </a:xfrm>
                <a:custGeom>
                  <a:avLst/>
                  <a:gdLst>
                    <a:gd name="T0" fmla="*/ 6 w 73"/>
                    <a:gd name="T1" fmla="*/ 42 h 43"/>
                    <a:gd name="T2" fmla="*/ 68 w 73"/>
                    <a:gd name="T3" fmla="*/ 9 h 43"/>
                    <a:gd name="T4" fmla="*/ 70 w 73"/>
                    <a:gd name="T5" fmla="*/ 7 h 43"/>
                    <a:gd name="T6" fmla="*/ 1 w 73"/>
                    <a:gd name="T7" fmla="*/ 41 h 43"/>
                    <a:gd name="T8" fmla="*/ 6 w 7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3">
                      <a:moveTo>
                        <a:pt x="6" y="42"/>
                      </a:moveTo>
                      <a:cubicBezTo>
                        <a:pt x="17" y="17"/>
                        <a:pt x="40" y="2"/>
                        <a:pt x="68" y="9"/>
                      </a:cubicBezTo>
                      <a:cubicBezTo>
                        <a:pt x="70" y="9"/>
                        <a:pt x="73" y="8"/>
                        <a:pt x="70" y="7"/>
                      </a:cubicBezTo>
                      <a:cubicBezTo>
                        <a:pt x="40" y="0"/>
                        <a:pt x="14" y="13"/>
                        <a:pt x="1" y="41"/>
                      </a:cubicBezTo>
                      <a:cubicBezTo>
                        <a:pt x="0" y="42"/>
                        <a:pt x="5" y="43"/>
                        <a:pt x="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48"/>
                <p:cNvSpPr>
                  <a:spLocks/>
                </p:cNvSpPr>
                <p:nvPr/>
              </p:nvSpPr>
              <p:spPr bwMode="auto">
                <a:xfrm>
                  <a:off x="2589" y="982"/>
                  <a:ext cx="83" cy="159"/>
                </a:xfrm>
                <a:custGeom>
                  <a:avLst/>
                  <a:gdLst>
                    <a:gd name="T0" fmla="*/ 7 w 35"/>
                    <a:gd name="T1" fmla="*/ 1 h 67"/>
                    <a:gd name="T2" fmla="*/ 29 w 35"/>
                    <a:gd name="T3" fmla="*/ 66 h 67"/>
                    <a:gd name="T4" fmla="*/ 33 w 35"/>
                    <a:gd name="T5" fmla="*/ 66 h 67"/>
                    <a:gd name="T6" fmla="*/ 12 w 35"/>
                    <a:gd name="T7" fmla="*/ 2 h 67"/>
                    <a:gd name="T8" fmla="*/ 7 w 35"/>
                    <a:gd name="T9" fmla="*/ 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67">
                      <a:moveTo>
                        <a:pt x="7" y="1"/>
                      </a:moveTo>
                      <a:cubicBezTo>
                        <a:pt x="0" y="27"/>
                        <a:pt x="7" y="51"/>
                        <a:pt x="29" y="66"/>
                      </a:cubicBezTo>
                      <a:cubicBezTo>
                        <a:pt x="30" y="67"/>
                        <a:pt x="35" y="67"/>
                        <a:pt x="33" y="66"/>
                      </a:cubicBezTo>
                      <a:cubicBezTo>
                        <a:pt x="11" y="51"/>
                        <a:pt x="5" y="27"/>
                        <a:pt x="12" y="2"/>
                      </a:cubicBezTo>
                      <a:cubicBezTo>
                        <a:pt x="13" y="1"/>
                        <a:pt x="8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49"/>
                <p:cNvSpPr>
                  <a:spLocks/>
                </p:cNvSpPr>
                <p:nvPr/>
              </p:nvSpPr>
              <p:spPr bwMode="auto">
                <a:xfrm>
                  <a:off x="2523" y="1048"/>
                  <a:ext cx="178" cy="45"/>
                </a:xfrm>
                <a:custGeom>
                  <a:avLst/>
                  <a:gdLst>
                    <a:gd name="T0" fmla="*/ 4 w 75"/>
                    <a:gd name="T1" fmla="*/ 6 h 19"/>
                    <a:gd name="T2" fmla="*/ 69 w 75"/>
                    <a:gd name="T3" fmla="*/ 19 h 19"/>
                    <a:gd name="T4" fmla="*/ 74 w 75"/>
                    <a:gd name="T5" fmla="*/ 17 h 19"/>
                    <a:gd name="T6" fmla="*/ 3 w 75"/>
                    <a:gd name="T7" fmla="*/ 4 h 19"/>
                    <a:gd name="T8" fmla="*/ 4 w 75"/>
                    <a:gd name="T9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4" y="6"/>
                      </a:moveTo>
                      <a:cubicBezTo>
                        <a:pt x="26" y="2"/>
                        <a:pt x="51" y="9"/>
                        <a:pt x="69" y="19"/>
                      </a:cubicBezTo>
                      <a:cubicBezTo>
                        <a:pt x="71" y="19"/>
                        <a:pt x="75" y="18"/>
                        <a:pt x="74" y="17"/>
                      </a:cubicBezTo>
                      <a:cubicBezTo>
                        <a:pt x="53" y="6"/>
                        <a:pt x="26" y="0"/>
                        <a:pt x="3" y="4"/>
                      </a:cubicBezTo>
                      <a:cubicBezTo>
                        <a:pt x="0" y="5"/>
                        <a:pt x="2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50"/>
                <p:cNvSpPr>
                  <a:spLocks/>
                </p:cNvSpPr>
                <p:nvPr/>
              </p:nvSpPr>
              <p:spPr bwMode="auto">
                <a:xfrm>
                  <a:off x="2585" y="998"/>
                  <a:ext cx="90" cy="152"/>
                </a:xfrm>
                <a:custGeom>
                  <a:avLst/>
                  <a:gdLst>
                    <a:gd name="T0" fmla="*/ 32 w 38"/>
                    <a:gd name="T1" fmla="*/ 1 h 64"/>
                    <a:gd name="T2" fmla="*/ 5 w 38"/>
                    <a:gd name="T3" fmla="*/ 63 h 64"/>
                    <a:gd name="T4" fmla="*/ 10 w 38"/>
                    <a:gd name="T5" fmla="*/ 62 h 64"/>
                    <a:gd name="T6" fmla="*/ 36 w 38"/>
                    <a:gd name="T7" fmla="*/ 1 h 64"/>
                    <a:gd name="T8" fmla="*/ 32 w 38"/>
                    <a:gd name="T9" fmla="*/ 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4">
                      <a:moveTo>
                        <a:pt x="32" y="1"/>
                      </a:moveTo>
                      <a:cubicBezTo>
                        <a:pt x="12" y="15"/>
                        <a:pt x="0" y="38"/>
                        <a:pt x="5" y="63"/>
                      </a:cubicBezTo>
                      <a:cubicBezTo>
                        <a:pt x="6" y="64"/>
                        <a:pt x="11" y="64"/>
                        <a:pt x="10" y="62"/>
                      </a:cubicBezTo>
                      <a:cubicBezTo>
                        <a:pt x="5" y="38"/>
                        <a:pt x="16" y="15"/>
                        <a:pt x="36" y="1"/>
                      </a:cubicBezTo>
                      <a:cubicBezTo>
                        <a:pt x="38" y="0"/>
                        <a:pt x="33" y="0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51"/>
                <p:cNvSpPr>
                  <a:spLocks/>
                </p:cNvSpPr>
                <p:nvPr/>
              </p:nvSpPr>
              <p:spPr bwMode="auto">
                <a:xfrm>
                  <a:off x="2236" y="479"/>
                  <a:ext cx="375" cy="581"/>
                </a:xfrm>
                <a:custGeom>
                  <a:avLst/>
                  <a:gdLst>
                    <a:gd name="T0" fmla="*/ 157 w 158"/>
                    <a:gd name="T1" fmla="*/ 243 h 245"/>
                    <a:gd name="T2" fmla="*/ 5 w 158"/>
                    <a:gd name="T3" fmla="*/ 1 h 245"/>
                    <a:gd name="T4" fmla="*/ 1 w 158"/>
                    <a:gd name="T5" fmla="*/ 2 h 245"/>
                    <a:gd name="T6" fmla="*/ 153 w 158"/>
                    <a:gd name="T7" fmla="*/ 244 h 245"/>
                    <a:gd name="T8" fmla="*/ 157 w 158"/>
                    <a:gd name="T9" fmla="*/ 243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245">
                      <a:moveTo>
                        <a:pt x="157" y="243"/>
                      </a:moveTo>
                      <a:cubicBezTo>
                        <a:pt x="106" y="163"/>
                        <a:pt x="53" y="83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48" y="84"/>
                        <a:pt x="101" y="164"/>
                        <a:pt x="153" y="244"/>
                      </a:cubicBezTo>
                      <a:cubicBezTo>
                        <a:pt x="153" y="245"/>
                        <a:pt x="158" y="244"/>
                        <a:pt x="157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52"/>
                <p:cNvSpPr>
                  <a:spLocks/>
                </p:cNvSpPr>
                <p:nvPr/>
              </p:nvSpPr>
              <p:spPr bwMode="auto">
                <a:xfrm>
                  <a:off x="2592" y="1046"/>
                  <a:ext cx="40" cy="40"/>
                </a:xfrm>
                <a:custGeom>
                  <a:avLst/>
                  <a:gdLst>
                    <a:gd name="T0" fmla="*/ 2 w 17"/>
                    <a:gd name="T1" fmla="*/ 12 h 17"/>
                    <a:gd name="T2" fmla="*/ 4 w 17"/>
                    <a:gd name="T3" fmla="*/ 2 h 17"/>
                    <a:gd name="T4" fmla="*/ 15 w 17"/>
                    <a:gd name="T5" fmla="*/ 5 h 17"/>
                    <a:gd name="T6" fmla="*/ 12 w 17"/>
                    <a:gd name="T7" fmla="*/ 15 h 17"/>
                    <a:gd name="T8" fmla="*/ 2 w 17"/>
                    <a:gd name="T9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2" y="12"/>
                      </a:moveTo>
                      <a:cubicBezTo>
                        <a:pt x="0" y="9"/>
                        <a:pt x="1" y="4"/>
                        <a:pt x="4" y="2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7" y="8"/>
                        <a:pt x="16" y="13"/>
                        <a:pt x="12" y="15"/>
                      </a:cubicBezTo>
                      <a:cubicBezTo>
                        <a:pt x="9" y="17"/>
                        <a:pt x="4" y="16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53"/>
                <p:cNvSpPr>
                  <a:spLocks/>
                </p:cNvSpPr>
                <p:nvPr/>
              </p:nvSpPr>
              <p:spPr bwMode="auto">
                <a:xfrm>
                  <a:off x="2285" y="1153"/>
                  <a:ext cx="193" cy="64"/>
                </a:xfrm>
                <a:custGeom>
                  <a:avLst/>
                  <a:gdLst>
                    <a:gd name="T0" fmla="*/ 6 w 81"/>
                    <a:gd name="T1" fmla="*/ 26 h 27"/>
                    <a:gd name="T2" fmla="*/ 75 w 81"/>
                    <a:gd name="T3" fmla="*/ 18 h 27"/>
                    <a:gd name="T4" fmla="*/ 79 w 81"/>
                    <a:gd name="T5" fmla="*/ 17 h 27"/>
                    <a:gd name="T6" fmla="*/ 1 w 81"/>
                    <a:gd name="T7" fmla="*/ 25 h 27"/>
                    <a:gd name="T8" fmla="*/ 6 w 81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7">
                      <a:moveTo>
                        <a:pt x="6" y="26"/>
                      </a:moveTo>
                      <a:cubicBezTo>
                        <a:pt x="26" y="7"/>
                        <a:pt x="51" y="2"/>
                        <a:pt x="75" y="18"/>
                      </a:cubicBezTo>
                      <a:cubicBezTo>
                        <a:pt x="76" y="19"/>
                        <a:pt x="81" y="19"/>
                        <a:pt x="79" y="17"/>
                      </a:cubicBezTo>
                      <a:cubicBezTo>
                        <a:pt x="53" y="0"/>
                        <a:pt x="23" y="4"/>
                        <a:pt x="1" y="25"/>
                      </a:cubicBezTo>
                      <a:cubicBezTo>
                        <a:pt x="0" y="26"/>
                        <a:pt x="5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54"/>
                <p:cNvSpPr>
                  <a:spLocks/>
                </p:cNvSpPr>
                <p:nvPr/>
              </p:nvSpPr>
              <p:spPr bwMode="auto">
                <a:xfrm>
                  <a:off x="2357" y="1100"/>
                  <a:ext cx="57" cy="169"/>
                </a:xfrm>
                <a:custGeom>
                  <a:avLst/>
                  <a:gdLst>
                    <a:gd name="T0" fmla="*/ 18 w 24"/>
                    <a:gd name="T1" fmla="*/ 1 h 71"/>
                    <a:gd name="T2" fmla="*/ 16 w 24"/>
                    <a:gd name="T3" fmla="*/ 69 h 71"/>
                    <a:gd name="T4" fmla="*/ 20 w 24"/>
                    <a:gd name="T5" fmla="*/ 69 h 71"/>
                    <a:gd name="T6" fmla="*/ 23 w 24"/>
                    <a:gd name="T7" fmla="*/ 2 h 71"/>
                    <a:gd name="T8" fmla="*/ 18 w 24"/>
                    <a:gd name="T9" fmla="*/ 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71">
                      <a:moveTo>
                        <a:pt x="18" y="1"/>
                      </a:moveTo>
                      <a:cubicBezTo>
                        <a:pt x="2" y="22"/>
                        <a:pt x="0" y="47"/>
                        <a:pt x="16" y="69"/>
                      </a:cubicBezTo>
                      <a:cubicBezTo>
                        <a:pt x="16" y="70"/>
                        <a:pt x="21" y="71"/>
                        <a:pt x="20" y="69"/>
                      </a:cubicBezTo>
                      <a:cubicBezTo>
                        <a:pt x="5" y="47"/>
                        <a:pt x="7" y="23"/>
                        <a:pt x="23" y="2"/>
                      </a:cubicBezTo>
                      <a:cubicBezTo>
                        <a:pt x="24" y="1"/>
                        <a:pt x="19" y="0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55"/>
                <p:cNvSpPr>
                  <a:spLocks/>
                </p:cNvSpPr>
                <p:nvPr/>
              </p:nvSpPr>
              <p:spPr bwMode="auto">
                <a:xfrm>
                  <a:off x="2293" y="1143"/>
                  <a:ext cx="159" cy="93"/>
                </a:xfrm>
                <a:custGeom>
                  <a:avLst/>
                  <a:gdLst>
                    <a:gd name="T0" fmla="*/ 3 w 67"/>
                    <a:gd name="T1" fmla="*/ 2 h 39"/>
                    <a:gd name="T2" fmla="*/ 61 w 67"/>
                    <a:gd name="T3" fmla="*/ 37 h 39"/>
                    <a:gd name="T4" fmla="*/ 66 w 67"/>
                    <a:gd name="T5" fmla="*/ 36 h 39"/>
                    <a:gd name="T6" fmla="*/ 5 w 67"/>
                    <a:gd name="T7" fmla="*/ 0 h 39"/>
                    <a:gd name="T8" fmla="*/ 3 w 67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9">
                      <a:moveTo>
                        <a:pt x="3" y="2"/>
                      </a:moveTo>
                      <a:cubicBezTo>
                        <a:pt x="25" y="6"/>
                        <a:pt x="47" y="21"/>
                        <a:pt x="61" y="37"/>
                      </a:cubicBezTo>
                      <a:cubicBezTo>
                        <a:pt x="62" y="39"/>
                        <a:pt x="67" y="37"/>
                        <a:pt x="66" y="36"/>
                      </a:cubicBezTo>
                      <a:cubicBezTo>
                        <a:pt x="51" y="19"/>
                        <a:pt x="28" y="4"/>
                        <a:pt x="5" y="0"/>
                      </a:cubicBezTo>
                      <a:cubicBezTo>
                        <a:pt x="4" y="0"/>
                        <a:pt x="0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56"/>
                <p:cNvSpPr>
                  <a:spLocks/>
                </p:cNvSpPr>
                <p:nvPr/>
              </p:nvSpPr>
              <p:spPr bwMode="auto">
                <a:xfrm>
                  <a:off x="2333" y="1134"/>
                  <a:ext cx="128" cy="120"/>
                </a:xfrm>
                <a:custGeom>
                  <a:avLst/>
                  <a:gdLst>
                    <a:gd name="T0" fmla="*/ 48 w 54"/>
                    <a:gd name="T1" fmla="*/ 1 h 51"/>
                    <a:gd name="T2" fmla="*/ 0 w 54"/>
                    <a:gd name="T3" fmla="*/ 50 h 51"/>
                    <a:gd name="T4" fmla="*/ 5 w 54"/>
                    <a:gd name="T5" fmla="*/ 50 h 51"/>
                    <a:gd name="T6" fmla="*/ 50 w 54"/>
                    <a:gd name="T7" fmla="*/ 2 h 51"/>
                    <a:gd name="T8" fmla="*/ 48 w 54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1">
                      <a:moveTo>
                        <a:pt x="48" y="1"/>
                      </a:moveTo>
                      <a:cubicBezTo>
                        <a:pt x="24" y="7"/>
                        <a:pt x="3" y="24"/>
                        <a:pt x="0" y="50"/>
                      </a:cubicBezTo>
                      <a:cubicBezTo>
                        <a:pt x="0" y="51"/>
                        <a:pt x="5" y="51"/>
                        <a:pt x="5" y="50"/>
                      </a:cubicBezTo>
                      <a:cubicBezTo>
                        <a:pt x="8" y="25"/>
                        <a:pt x="27" y="8"/>
                        <a:pt x="50" y="2"/>
                      </a:cubicBezTo>
                      <a:cubicBezTo>
                        <a:pt x="54" y="1"/>
                        <a:pt x="49" y="0"/>
                        <a:pt x="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57"/>
                <p:cNvSpPr>
                  <a:spLocks/>
                </p:cNvSpPr>
                <p:nvPr/>
              </p:nvSpPr>
              <p:spPr bwMode="auto">
                <a:xfrm>
                  <a:off x="2228" y="500"/>
                  <a:ext cx="150" cy="669"/>
                </a:xfrm>
                <a:custGeom>
                  <a:avLst/>
                  <a:gdLst>
                    <a:gd name="T0" fmla="*/ 63 w 63"/>
                    <a:gd name="T1" fmla="*/ 280 h 282"/>
                    <a:gd name="T2" fmla="*/ 5 w 63"/>
                    <a:gd name="T3" fmla="*/ 1 h 282"/>
                    <a:gd name="T4" fmla="*/ 0 w 63"/>
                    <a:gd name="T5" fmla="*/ 2 h 282"/>
                    <a:gd name="T6" fmla="*/ 58 w 63"/>
                    <a:gd name="T7" fmla="*/ 281 h 282"/>
                    <a:gd name="T8" fmla="*/ 63 w 63"/>
                    <a:gd name="T9" fmla="*/ 28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82">
                      <a:moveTo>
                        <a:pt x="63" y="280"/>
                      </a:moveTo>
                      <a:cubicBezTo>
                        <a:pt x="43" y="188"/>
                        <a:pt x="21" y="95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16" y="95"/>
                        <a:pt x="38" y="188"/>
                        <a:pt x="58" y="281"/>
                      </a:cubicBezTo>
                      <a:cubicBezTo>
                        <a:pt x="58" y="282"/>
                        <a:pt x="63" y="282"/>
                        <a:pt x="63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Freeform 58"/>
                <p:cNvSpPr>
                  <a:spLocks/>
                </p:cNvSpPr>
                <p:nvPr/>
              </p:nvSpPr>
              <p:spPr bwMode="auto">
                <a:xfrm>
                  <a:off x="2357" y="1160"/>
                  <a:ext cx="38" cy="38"/>
                </a:xfrm>
                <a:custGeom>
                  <a:avLst/>
                  <a:gdLst>
                    <a:gd name="T0" fmla="*/ 0 w 16"/>
                    <a:gd name="T1" fmla="*/ 9 h 16"/>
                    <a:gd name="T2" fmla="*/ 7 w 16"/>
                    <a:gd name="T3" fmla="*/ 0 h 16"/>
                    <a:gd name="T4" fmla="*/ 16 w 16"/>
                    <a:gd name="T5" fmla="*/ 7 h 16"/>
                    <a:gd name="T6" fmla="*/ 9 w 16"/>
                    <a:gd name="T7" fmla="*/ 16 h 16"/>
                    <a:gd name="T8" fmla="*/ 0 w 16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0" y="9"/>
                      </a:moveTo>
                      <a:cubicBezTo>
                        <a:pt x="0" y="5"/>
                        <a:pt x="3" y="1"/>
                        <a:pt x="7" y="0"/>
                      </a:cubicBezTo>
                      <a:cubicBezTo>
                        <a:pt x="11" y="0"/>
                        <a:pt x="15" y="3"/>
                        <a:pt x="16" y="7"/>
                      </a:cubicBezTo>
                      <a:cubicBezTo>
                        <a:pt x="16" y="11"/>
                        <a:pt x="13" y="15"/>
                        <a:pt x="9" y="16"/>
                      </a:cubicBezTo>
                      <a:cubicBezTo>
                        <a:pt x="5" y="16"/>
                        <a:pt x="1" y="1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Freeform 59"/>
                <p:cNvSpPr>
                  <a:spLocks/>
                </p:cNvSpPr>
                <p:nvPr/>
              </p:nvSpPr>
              <p:spPr bwMode="auto">
                <a:xfrm>
                  <a:off x="2041" y="1155"/>
                  <a:ext cx="187" cy="76"/>
                </a:xfrm>
                <a:custGeom>
                  <a:avLst/>
                  <a:gdLst>
                    <a:gd name="T0" fmla="*/ 6 w 79"/>
                    <a:gd name="T1" fmla="*/ 14 h 32"/>
                    <a:gd name="T2" fmla="*/ 73 w 79"/>
                    <a:gd name="T3" fmla="*/ 31 h 32"/>
                    <a:gd name="T4" fmla="*/ 78 w 79"/>
                    <a:gd name="T5" fmla="*/ 31 h 32"/>
                    <a:gd name="T6" fmla="*/ 2 w 79"/>
                    <a:gd name="T7" fmla="*/ 12 h 32"/>
                    <a:gd name="T8" fmla="*/ 6 w 79"/>
                    <a:gd name="T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2">
                      <a:moveTo>
                        <a:pt x="6" y="14"/>
                      </a:moveTo>
                      <a:cubicBezTo>
                        <a:pt x="32" y="3"/>
                        <a:pt x="57" y="8"/>
                        <a:pt x="73" y="31"/>
                      </a:cubicBezTo>
                      <a:cubicBezTo>
                        <a:pt x="74" y="32"/>
                        <a:pt x="79" y="32"/>
                        <a:pt x="78" y="31"/>
                      </a:cubicBezTo>
                      <a:cubicBezTo>
                        <a:pt x="60" y="6"/>
                        <a:pt x="30" y="0"/>
                        <a:pt x="2" y="12"/>
                      </a:cubicBezTo>
                      <a:cubicBezTo>
                        <a:pt x="0" y="13"/>
                        <a:pt x="5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Freeform 60"/>
                <p:cNvSpPr>
                  <a:spLocks/>
                </p:cNvSpPr>
                <p:nvPr/>
              </p:nvSpPr>
              <p:spPr bwMode="auto">
                <a:xfrm>
                  <a:off x="2110" y="1119"/>
                  <a:ext cx="92" cy="154"/>
                </a:xfrm>
                <a:custGeom>
                  <a:avLst/>
                  <a:gdLst>
                    <a:gd name="T0" fmla="*/ 33 w 39"/>
                    <a:gd name="T1" fmla="*/ 1 h 65"/>
                    <a:gd name="T2" fmla="*/ 7 w 39"/>
                    <a:gd name="T3" fmla="*/ 63 h 65"/>
                    <a:gd name="T4" fmla="*/ 12 w 39"/>
                    <a:gd name="T5" fmla="*/ 64 h 65"/>
                    <a:gd name="T6" fmla="*/ 38 w 39"/>
                    <a:gd name="T7" fmla="*/ 2 h 65"/>
                    <a:gd name="T8" fmla="*/ 33 w 3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5">
                      <a:moveTo>
                        <a:pt x="33" y="1"/>
                      </a:moveTo>
                      <a:cubicBezTo>
                        <a:pt x="10" y="15"/>
                        <a:pt x="0" y="37"/>
                        <a:pt x="7" y="63"/>
                      </a:cubicBezTo>
                      <a:cubicBezTo>
                        <a:pt x="7" y="65"/>
                        <a:pt x="12" y="65"/>
                        <a:pt x="12" y="64"/>
                      </a:cubicBezTo>
                      <a:cubicBezTo>
                        <a:pt x="5" y="38"/>
                        <a:pt x="15" y="16"/>
                        <a:pt x="38" y="2"/>
                      </a:cubicBezTo>
                      <a:cubicBezTo>
                        <a:pt x="39" y="2"/>
                        <a:pt x="34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61"/>
                <p:cNvSpPr>
                  <a:spLocks/>
                </p:cNvSpPr>
                <p:nvPr/>
              </p:nvSpPr>
              <p:spPr bwMode="auto">
                <a:xfrm>
                  <a:off x="2074" y="1122"/>
                  <a:ext cx="116" cy="137"/>
                </a:xfrm>
                <a:custGeom>
                  <a:avLst/>
                  <a:gdLst>
                    <a:gd name="T0" fmla="*/ 2 w 49"/>
                    <a:gd name="T1" fmla="*/ 2 h 58"/>
                    <a:gd name="T2" fmla="*/ 44 w 49"/>
                    <a:gd name="T3" fmla="*/ 56 h 58"/>
                    <a:gd name="T4" fmla="*/ 49 w 49"/>
                    <a:gd name="T5" fmla="*/ 56 h 58"/>
                    <a:gd name="T6" fmla="*/ 6 w 49"/>
                    <a:gd name="T7" fmla="*/ 1 h 58"/>
                    <a:gd name="T8" fmla="*/ 2 w 49"/>
                    <a:gd name="T9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58">
                      <a:moveTo>
                        <a:pt x="2" y="2"/>
                      </a:moveTo>
                      <a:cubicBezTo>
                        <a:pt x="21" y="13"/>
                        <a:pt x="37" y="36"/>
                        <a:pt x="44" y="56"/>
                      </a:cubicBezTo>
                      <a:cubicBezTo>
                        <a:pt x="45" y="58"/>
                        <a:pt x="49" y="57"/>
                        <a:pt x="49" y="56"/>
                      </a:cubicBezTo>
                      <a:cubicBezTo>
                        <a:pt x="41" y="35"/>
                        <a:pt x="26" y="12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Freeform 62"/>
                <p:cNvSpPr>
                  <a:spLocks/>
                </p:cNvSpPr>
                <p:nvPr/>
              </p:nvSpPr>
              <p:spPr bwMode="auto">
                <a:xfrm>
                  <a:off x="2074" y="1160"/>
                  <a:ext cx="159" cy="80"/>
                </a:xfrm>
                <a:custGeom>
                  <a:avLst/>
                  <a:gdLst>
                    <a:gd name="T0" fmla="*/ 64 w 67"/>
                    <a:gd name="T1" fmla="*/ 3 h 34"/>
                    <a:gd name="T2" fmla="*/ 0 w 67"/>
                    <a:gd name="T3" fmla="*/ 33 h 34"/>
                    <a:gd name="T4" fmla="*/ 5 w 67"/>
                    <a:gd name="T5" fmla="*/ 33 h 34"/>
                    <a:gd name="T6" fmla="*/ 62 w 67"/>
                    <a:gd name="T7" fmla="*/ 5 h 34"/>
                    <a:gd name="T8" fmla="*/ 64 w 67"/>
                    <a:gd name="T9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4">
                      <a:moveTo>
                        <a:pt x="64" y="3"/>
                      </a:moveTo>
                      <a:cubicBezTo>
                        <a:pt x="38" y="0"/>
                        <a:pt x="13" y="9"/>
                        <a:pt x="0" y="33"/>
                      </a:cubicBezTo>
                      <a:cubicBezTo>
                        <a:pt x="0" y="34"/>
                        <a:pt x="4" y="34"/>
                        <a:pt x="5" y="33"/>
                      </a:cubicBezTo>
                      <a:cubicBezTo>
                        <a:pt x="16" y="12"/>
                        <a:pt x="39" y="2"/>
                        <a:pt x="62" y="5"/>
                      </a:cubicBezTo>
                      <a:cubicBezTo>
                        <a:pt x="65" y="5"/>
                        <a:pt x="67" y="3"/>
                        <a:pt x="6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Freeform 63"/>
                <p:cNvSpPr>
                  <a:spLocks/>
                </p:cNvSpPr>
                <p:nvPr/>
              </p:nvSpPr>
              <p:spPr bwMode="auto">
                <a:xfrm>
                  <a:off x="2133" y="498"/>
                  <a:ext cx="117" cy="673"/>
                </a:xfrm>
                <a:custGeom>
                  <a:avLst/>
                  <a:gdLst>
                    <a:gd name="T0" fmla="*/ 6 w 49"/>
                    <a:gd name="T1" fmla="*/ 283 h 284"/>
                    <a:gd name="T2" fmla="*/ 49 w 49"/>
                    <a:gd name="T3" fmla="*/ 1 h 284"/>
                    <a:gd name="T4" fmla="*/ 44 w 49"/>
                    <a:gd name="T5" fmla="*/ 1 h 284"/>
                    <a:gd name="T6" fmla="*/ 1 w 49"/>
                    <a:gd name="T7" fmla="*/ 283 h 284"/>
                    <a:gd name="T8" fmla="*/ 6 w 49"/>
                    <a:gd name="T9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84">
                      <a:moveTo>
                        <a:pt x="6" y="283"/>
                      </a:moveTo>
                      <a:cubicBezTo>
                        <a:pt x="19" y="189"/>
                        <a:pt x="31" y="94"/>
                        <a:pt x="49" y="1"/>
                      </a:cubicBezTo>
                      <a:cubicBezTo>
                        <a:pt x="49" y="0"/>
                        <a:pt x="44" y="0"/>
                        <a:pt x="44" y="1"/>
                      </a:cubicBezTo>
                      <a:cubicBezTo>
                        <a:pt x="26" y="95"/>
                        <a:pt x="14" y="189"/>
                        <a:pt x="1" y="283"/>
                      </a:cubicBezTo>
                      <a:cubicBezTo>
                        <a:pt x="0" y="284"/>
                        <a:pt x="5" y="284"/>
                        <a:pt x="6" y="2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Freeform 64"/>
                <p:cNvSpPr>
                  <a:spLocks/>
                </p:cNvSpPr>
                <p:nvPr/>
              </p:nvSpPr>
              <p:spPr bwMode="auto">
                <a:xfrm>
                  <a:off x="2119" y="1162"/>
                  <a:ext cx="41" cy="40"/>
                </a:xfrm>
                <a:custGeom>
                  <a:avLst/>
                  <a:gdLst>
                    <a:gd name="T0" fmla="*/ 1 w 17"/>
                    <a:gd name="T1" fmla="*/ 7 h 17"/>
                    <a:gd name="T2" fmla="*/ 10 w 17"/>
                    <a:gd name="T3" fmla="*/ 1 h 17"/>
                    <a:gd name="T4" fmla="*/ 16 w 17"/>
                    <a:gd name="T5" fmla="*/ 10 h 17"/>
                    <a:gd name="T6" fmla="*/ 7 w 17"/>
                    <a:gd name="T7" fmla="*/ 16 h 17"/>
                    <a:gd name="T8" fmla="*/ 1 w 17"/>
                    <a:gd name="T9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" y="7"/>
                      </a:move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4" y="2"/>
                        <a:pt x="17" y="6"/>
                        <a:pt x="16" y="10"/>
                      </a:cubicBezTo>
                      <a:cubicBezTo>
                        <a:pt x="15" y="14"/>
                        <a:pt x="11" y="17"/>
                        <a:pt x="7" y="16"/>
                      </a:cubicBezTo>
                      <a:cubicBezTo>
                        <a:pt x="3" y="15"/>
                        <a:pt x="0" y="11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Freeform 65"/>
                <p:cNvSpPr>
                  <a:spLocks/>
                </p:cNvSpPr>
                <p:nvPr/>
              </p:nvSpPr>
              <p:spPr bwMode="auto">
                <a:xfrm>
                  <a:off x="1806" y="1067"/>
                  <a:ext cx="159" cy="112"/>
                </a:xfrm>
                <a:custGeom>
                  <a:avLst/>
                  <a:gdLst>
                    <a:gd name="T0" fmla="*/ 5 w 67"/>
                    <a:gd name="T1" fmla="*/ 4 h 47"/>
                    <a:gd name="T2" fmla="*/ 62 w 67"/>
                    <a:gd name="T3" fmla="*/ 45 h 47"/>
                    <a:gd name="T4" fmla="*/ 67 w 67"/>
                    <a:gd name="T5" fmla="*/ 45 h 47"/>
                    <a:gd name="T6" fmla="*/ 3 w 67"/>
                    <a:gd name="T7" fmla="*/ 2 h 47"/>
                    <a:gd name="T8" fmla="*/ 5 w 67"/>
                    <a:gd name="T9" fmla="*/ 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7">
                      <a:moveTo>
                        <a:pt x="5" y="4"/>
                      </a:moveTo>
                      <a:cubicBezTo>
                        <a:pt x="33" y="2"/>
                        <a:pt x="55" y="18"/>
                        <a:pt x="62" y="45"/>
                      </a:cubicBezTo>
                      <a:cubicBezTo>
                        <a:pt x="62" y="47"/>
                        <a:pt x="67" y="47"/>
                        <a:pt x="67" y="45"/>
                      </a:cubicBezTo>
                      <a:cubicBezTo>
                        <a:pt x="60" y="15"/>
                        <a:pt x="33" y="0"/>
                        <a:pt x="3" y="2"/>
                      </a:cubicBezTo>
                      <a:cubicBezTo>
                        <a:pt x="0" y="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Freeform 66"/>
                <p:cNvSpPr>
                  <a:spLocks/>
                </p:cNvSpPr>
                <p:nvPr/>
              </p:nvSpPr>
              <p:spPr bwMode="auto">
                <a:xfrm>
                  <a:off x="1856" y="1062"/>
                  <a:ext cx="126" cy="124"/>
                </a:xfrm>
                <a:custGeom>
                  <a:avLst/>
                  <a:gdLst>
                    <a:gd name="T0" fmla="*/ 48 w 53"/>
                    <a:gd name="T1" fmla="*/ 0 h 52"/>
                    <a:gd name="T2" fmla="*/ 0 w 53"/>
                    <a:gd name="T3" fmla="*/ 50 h 52"/>
                    <a:gd name="T4" fmla="*/ 5 w 53"/>
                    <a:gd name="T5" fmla="*/ 51 h 52"/>
                    <a:gd name="T6" fmla="*/ 51 w 53"/>
                    <a:gd name="T7" fmla="*/ 2 h 52"/>
                    <a:gd name="T8" fmla="*/ 48 w 53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2">
                      <a:moveTo>
                        <a:pt x="48" y="0"/>
                      </a:moveTo>
                      <a:cubicBezTo>
                        <a:pt x="21" y="5"/>
                        <a:pt x="3" y="23"/>
                        <a:pt x="0" y="50"/>
                      </a:cubicBezTo>
                      <a:cubicBezTo>
                        <a:pt x="0" y="51"/>
                        <a:pt x="5" y="52"/>
                        <a:pt x="5" y="51"/>
                      </a:cubicBezTo>
                      <a:cubicBezTo>
                        <a:pt x="7" y="25"/>
                        <a:pt x="25" y="7"/>
                        <a:pt x="51" y="2"/>
                      </a:cubicBezTo>
                      <a:cubicBezTo>
                        <a:pt x="53" y="2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67"/>
                <p:cNvSpPr>
                  <a:spLocks/>
                </p:cNvSpPr>
                <p:nvPr/>
              </p:nvSpPr>
              <p:spPr bwMode="auto">
                <a:xfrm>
                  <a:off x="1860" y="1024"/>
                  <a:ext cx="62" cy="164"/>
                </a:xfrm>
                <a:custGeom>
                  <a:avLst/>
                  <a:gdLst>
                    <a:gd name="T0" fmla="*/ 1 w 26"/>
                    <a:gd name="T1" fmla="*/ 2 h 69"/>
                    <a:gd name="T2" fmla="*/ 21 w 26"/>
                    <a:gd name="T3" fmla="*/ 68 h 69"/>
                    <a:gd name="T4" fmla="*/ 26 w 26"/>
                    <a:gd name="T5" fmla="*/ 68 h 69"/>
                    <a:gd name="T6" fmla="*/ 6 w 26"/>
                    <a:gd name="T7" fmla="*/ 1 h 69"/>
                    <a:gd name="T8" fmla="*/ 1 w 26"/>
                    <a:gd name="T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1" y="2"/>
                      </a:moveTo>
                      <a:cubicBezTo>
                        <a:pt x="15" y="20"/>
                        <a:pt x="21" y="46"/>
                        <a:pt x="21" y="68"/>
                      </a:cubicBezTo>
                      <a:cubicBezTo>
                        <a:pt x="21" y="69"/>
                        <a:pt x="26" y="69"/>
                        <a:pt x="26" y="68"/>
                      </a:cubicBezTo>
                      <a:cubicBezTo>
                        <a:pt x="26" y="45"/>
                        <a:pt x="20" y="19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68"/>
                <p:cNvSpPr>
                  <a:spLocks/>
                </p:cNvSpPr>
                <p:nvPr/>
              </p:nvSpPr>
              <p:spPr bwMode="auto">
                <a:xfrm>
                  <a:off x="1815" y="1091"/>
                  <a:ext cx="178" cy="45"/>
                </a:xfrm>
                <a:custGeom>
                  <a:avLst/>
                  <a:gdLst>
                    <a:gd name="T0" fmla="*/ 73 w 75"/>
                    <a:gd name="T1" fmla="*/ 11 h 19"/>
                    <a:gd name="T2" fmla="*/ 2 w 75"/>
                    <a:gd name="T3" fmla="*/ 17 h 19"/>
                    <a:gd name="T4" fmla="*/ 6 w 75"/>
                    <a:gd name="T5" fmla="*/ 18 h 19"/>
                    <a:gd name="T6" fmla="*/ 69 w 75"/>
                    <a:gd name="T7" fmla="*/ 13 h 19"/>
                    <a:gd name="T8" fmla="*/ 73 w 75"/>
                    <a:gd name="T9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73" y="11"/>
                      </a:moveTo>
                      <a:cubicBezTo>
                        <a:pt x="50" y="0"/>
                        <a:pt x="22" y="0"/>
                        <a:pt x="2" y="17"/>
                      </a:cubicBezTo>
                      <a:cubicBezTo>
                        <a:pt x="0" y="18"/>
                        <a:pt x="5" y="19"/>
                        <a:pt x="6" y="18"/>
                      </a:cubicBezTo>
                      <a:cubicBezTo>
                        <a:pt x="24" y="2"/>
                        <a:pt x="48" y="2"/>
                        <a:pt x="69" y="13"/>
                      </a:cubicBezTo>
                      <a:cubicBezTo>
                        <a:pt x="70" y="13"/>
                        <a:pt x="75" y="12"/>
                        <a:pt x="7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69"/>
                <p:cNvSpPr>
                  <a:spLocks/>
                </p:cNvSpPr>
                <p:nvPr/>
              </p:nvSpPr>
              <p:spPr bwMode="auto">
                <a:xfrm>
                  <a:off x="1898" y="500"/>
                  <a:ext cx="354" cy="593"/>
                </a:xfrm>
                <a:custGeom>
                  <a:avLst/>
                  <a:gdLst>
                    <a:gd name="T0" fmla="*/ 6 w 149"/>
                    <a:gd name="T1" fmla="*/ 249 h 250"/>
                    <a:gd name="T2" fmla="*/ 148 w 149"/>
                    <a:gd name="T3" fmla="*/ 2 h 250"/>
                    <a:gd name="T4" fmla="*/ 143 w 149"/>
                    <a:gd name="T5" fmla="*/ 1 h 250"/>
                    <a:gd name="T6" fmla="*/ 1 w 149"/>
                    <a:gd name="T7" fmla="*/ 249 h 250"/>
                    <a:gd name="T8" fmla="*/ 6 w 149"/>
                    <a:gd name="T9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50">
                      <a:moveTo>
                        <a:pt x="6" y="249"/>
                      </a:moveTo>
                      <a:cubicBezTo>
                        <a:pt x="52" y="166"/>
                        <a:pt x="98" y="82"/>
                        <a:pt x="148" y="2"/>
                      </a:cubicBezTo>
                      <a:cubicBezTo>
                        <a:pt x="149" y="0"/>
                        <a:pt x="144" y="0"/>
                        <a:pt x="143" y="1"/>
                      </a:cubicBezTo>
                      <a:cubicBezTo>
                        <a:pt x="93" y="82"/>
                        <a:pt x="48" y="166"/>
                        <a:pt x="1" y="249"/>
                      </a:cubicBezTo>
                      <a:cubicBezTo>
                        <a:pt x="0" y="250"/>
                        <a:pt x="5" y="250"/>
                        <a:pt x="6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70"/>
                <p:cNvSpPr>
                  <a:spLocks/>
                </p:cNvSpPr>
                <p:nvPr/>
              </p:nvSpPr>
              <p:spPr bwMode="auto">
                <a:xfrm>
                  <a:off x="1879" y="1081"/>
                  <a:ext cx="43" cy="41"/>
                </a:xfrm>
                <a:custGeom>
                  <a:avLst/>
                  <a:gdLst>
                    <a:gd name="T0" fmla="*/ 2 w 18"/>
                    <a:gd name="T1" fmla="*/ 5 h 17"/>
                    <a:gd name="T2" fmla="*/ 13 w 18"/>
                    <a:gd name="T3" fmla="*/ 2 h 17"/>
                    <a:gd name="T4" fmla="*/ 15 w 18"/>
                    <a:gd name="T5" fmla="*/ 13 h 17"/>
                    <a:gd name="T6" fmla="*/ 5 w 18"/>
                    <a:gd name="T7" fmla="*/ 15 h 17"/>
                    <a:gd name="T8" fmla="*/ 2 w 18"/>
                    <a:gd name="T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2" y="5"/>
                      </a:moveTo>
                      <a:cubicBezTo>
                        <a:pt x="5" y="1"/>
                        <a:pt x="9" y="0"/>
                        <a:pt x="13" y="2"/>
                      </a:cubicBezTo>
                      <a:cubicBezTo>
                        <a:pt x="17" y="4"/>
                        <a:pt x="18" y="9"/>
                        <a:pt x="15" y="13"/>
                      </a:cubicBezTo>
                      <a:cubicBezTo>
                        <a:pt x="13" y="16"/>
                        <a:pt x="8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71"/>
                <p:cNvSpPr>
                  <a:spLocks/>
                </p:cNvSpPr>
                <p:nvPr/>
              </p:nvSpPr>
              <p:spPr bwMode="auto">
                <a:xfrm>
                  <a:off x="1621" y="865"/>
                  <a:ext cx="121" cy="155"/>
                </a:xfrm>
                <a:custGeom>
                  <a:avLst/>
                  <a:gdLst>
                    <a:gd name="T0" fmla="*/ 3 w 51"/>
                    <a:gd name="T1" fmla="*/ 2 h 65"/>
                    <a:gd name="T2" fmla="*/ 42 w 51"/>
                    <a:gd name="T3" fmla="*/ 63 h 65"/>
                    <a:gd name="T4" fmla="*/ 47 w 51"/>
                    <a:gd name="T5" fmla="*/ 64 h 65"/>
                    <a:gd name="T6" fmla="*/ 6 w 51"/>
                    <a:gd name="T7" fmla="*/ 0 h 65"/>
                    <a:gd name="T8" fmla="*/ 3 w 51"/>
                    <a:gd name="T9" fmla="*/ 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65">
                      <a:moveTo>
                        <a:pt x="3" y="2"/>
                      </a:moveTo>
                      <a:cubicBezTo>
                        <a:pt x="30" y="11"/>
                        <a:pt x="46" y="34"/>
                        <a:pt x="42" y="63"/>
                      </a:cubicBezTo>
                      <a:cubicBezTo>
                        <a:pt x="41" y="64"/>
                        <a:pt x="46" y="65"/>
                        <a:pt x="47" y="64"/>
                      </a:cubicBezTo>
                      <a:cubicBezTo>
                        <a:pt x="51" y="34"/>
                        <a:pt x="34" y="10"/>
                        <a:pt x="6" y="0"/>
                      </a:cubicBezTo>
                      <a:cubicBezTo>
                        <a:pt x="5" y="0"/>
                        <a:pt x="0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25" y="903"/>
                  <a:ext cx="162" cy="86"/>
                </a:xfrm>
                <a:custGeom>
                  <a:avLst/>
                  <a:gdLst>
                    <a:gd name="T0" fmla="*/ 65 w 68"/>
                    <a:gd name="T1" fmla="*/ 6 h 36"/>
                    <a:gd name="T2" fmla="*/ 0 w 68"/>
                    <a:gd name="T3" fmla="*/ 34 h 36"/>
                    <a:gd name="T4" fmla="*/ 5 w 68"/>
                    <a:gd name="T5" fmla="*/ 35 h 36"/>
                    <a:gd name="T6" fmla="*/ 64 w 68"/>
                    <a:gd name="T7" fmla="*/ 8 h 36"/>
                    <a:gd name="T8" fmla="*/ 65 w 68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6">
                      <a:moveTo>
                        <a:pt x="65" y="6"/>
                      </a:moveTo>
                      <a:cubicBezTo>
                        <a:pt x="38" y="0"/>
                        <a:pt x="14" y="9"/>
                        <a:pt x="0" y="34"/>
                      </a:cubicBezTo>
                      <a:cubicBezTo>
                        <a:pt x="0" y="35"/>
                        <a:pt x="4" y="36"/>
                        <a:pt x="5" y="35"/>
                      </a:cubicBezTo>
                      <a:cubicBezTo>
                        <a:pt x="17" y="13"/>
                        <a:pt x="39" y="3"/>
                        <a:pt x="64" y="8"/>
                      </a:cubicBezTo>
                      <a:cubicBezTo>
                        <a:pt x="67" y="9"/>
                        <a:pt x="68" y="7"/>
                        <a:pt x="6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1675" y="842"/>
                  <a:ext cx="43" cy="171"/>
                </a:xfrm>
                <a:custGeom>
                  <a:avLst/>
                  <a:gdLst>
                    <a:gd name="T0" fmla="*/ 6 w 18"/>
                    <a:gd name="T1" fmla="*/ 2 h 72"/>
                    <a:gd name="T2" fmla="*/ 0 w 18"/>
                    <a:gd name="T3" fmla="*/ 71 h 72"/>
                    <a:gd name="T4" fmla="*/ 5 w 18"/>
                    <a:gd name="T5" fmla="*/ 71 h 72"/>
                    <a:gd name="T6" fmla="*/ 12 w 18"/>
                    <a:gd name="T7" fmla="*/ 2 h 72"/>
                    <a:gd name="T8" fmla="*/ 6 w 18"/>
                    <a:gd name="T9" fmla="*/ 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72">
                      <a:moveTo>
                        <a:pt x="6" y="2"/>
                      </a:moveTo>
                      <a:cubicBezTo>
                        <a:pt x="13" y="24"/>
                        <a:pt x="9" y="50"/>
                        <a:pt x="0" y="71"/>
                      </a:cubicBezTo>
                      <a:cubicBezTo>
                        <a:pt x="0" y="72"/>
                        <a:pt x="5" y="72"/>
                        <a:pt x="5" y="71"/>
                      </a:cubicBezTo>
                      <a:cubicBezTo>
                        <a:pt x="14" y="50"/>
                        <a:pt x="18" y="23"/>
                        <a:pt x="12" y="2"/>
                      </a:cubicBezTo>
                      <a:cubicBezTo>
                        <a:pt x="11" y="0"/>
                        <a:pt x="6" y="1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1606" y="903"/>
                  <a:ext cx="171" cy="74"/>
                </a:xfrm>
                <a:custGeom>
                  <a:avLst/>
                  <a:gdLst>
                    <a:gd name="T0" fmla="*/ 71 w 72"/>
                    <a:gd name="T1" fmla="*/ 29 h 31"/>
                    <a:gd name="T2" fmla="*/ 3 w 72"/>
                    <a:gd name="T3" fmla="*/ 8 h 31"/>
                    <a:gd name="T4" fmla="*/ 6 w 72"/>
                    <a:gd name="T5" fmla="*/ 10 h 31"/>
                    <a:gd name="T6" fmla="*/ 66 w 72"/>
                    <a:gd name="T7" fmla="*/ 30 h 31"/>
                    <a:gd name="T8" fmla="*/ 71 w 72"/>
                    <a:gd name="T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31">
                      <a:moveTo>
                        <a:pt x="71" y="29"/>
                      </a:moveTo>
                      <a:cubicBezTo>
                        <a:pt x="54" y="10"/>
                        <a:pt x="29" y="0"/>
                        <a:pt x="3" y="8"/>
                      </a:cubicBezTo>
                      <a:cubicBezTo>
                        <a:pt x="0" y="10"/>
                        <a:pt x="5" y="11"/>
                        <a:pt x="6" y="10"/>
                      </a:cubicBezTo>
                      <a:cubicBezTo>
                        <a:pt x="29" y="3"/>
                        <a:pt x="51" y="13"/>
                        <a:pt x="66" y="30"/>
                      </a:cubicBezTo>
                      <a:cubicBezTo>
                        <a:pt x="67" y="31"/>
                        <a:pt x="72" y="30"/>
                        <a:pt x="7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Freeform 75"/>
                <p:cNvSpPr>
                  <a:spLocks/>
                </p:cNvSpPr>
                <p:nvPr/>
              </p:nvSpPr>
              <p:spPr bwMode="auto">
                <a:xfrm>
                  <a:off x="1699" y="500"/>
                  <a:ext cx="553" cy="420"/>
                </a:xfrm>
                <a:custGeom>
                  <a:avLst/>
                  <a:gdLst>
                    <a:gd name="T0" fmla="*/ 6 w 233"/>
                    <a:gd name="T1" fmla="*/ 176 h 177"/>
                    <a:gd name="T2" fmla="*/ 232 w 233"/>
                    <a:gd name="T3" fmla="*/ 2 h 177"/>
                    <a:gd name="T4" fmla="*/ 227 w 233"/>
                    <a:gd name="T5" fmla="*/ 1 h 177"/>
                    <a:gd name="T6" fmla="*/ 2 w 233"/>
                    <a:gd name="T7" fmla="*/ 175 h 177"/>
                    <a:gd name="T8" fmla="*/ 6 w 233"/>
                    <a:gd name="T9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77">
                      <a:moveTo>
                        <a:pt x="6" y="176"/>
                      </a:moveTo>
                      <a:cubicBezTo>
                        <a:pt x="81" y="117"/>
                        <a:pt x="155" y="57"/>
                        <a:pt x="232" y="2"/>
                      </a:cubicBezTo>
                      <a:cubicBezTo>
                        <a:pt x="233" y="1"/>
                        <a:pt x="229" y="0"/>
                        <a:pt x="227" y="1"/>
                      </a:cubicBezTo>
                      <a:cubicBezTo>
                        <a:pt x="150" y="57"/>
                        <a:pt x="76" y="117"/>
                        <a:pt x="2" y="175"/>
                      </a:cubicBezTo>
                      <a:cubicBezTo>
                        <a:pt x="0" y="177"/>
                        <a:pt x="5" y="177"/>
                        <a:pt x="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76"/>
                <p:cNvSpPr>
                  <a:spLocks/>
                </p:cNvSpPr>
                <p:nvPr/>
              </p:nvSpPr>
              <p:spPr bwMode="auto">
                <a:xfrm>
                  <a:off x="1678" y="906"/>
                  <a:ext cx="42" cy="40"/>
                </a:xfrm>
                <a:custGeom>
                  <a:avLst/>
                  <a:gdLst>
                    <a:gd name="T0" fmla="*/ 4 w 18"/>
                    <a:gd name="T1" fmla="*/ 2 h 17"/>
                    <a:gd name="T2" fmla="*/ 15 w 18"/>
                    <a:gd name="T3" fmla="*/ 4 h 17"/>
                    <a:gd name="T4" fmla="*/ 13 w 18"/>
                    <a:gd name="T5" fmla="*/ 15 h 17"/>
                    <a:gd name="T6" fmla="*/ 3 w 18"/>
                    <a:gd name="T7" fmla="*/ 13 h 17"/>
                    <a:gd name="T8" fmla="*/ 4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2"/>
                      </a:moveTo>
                      <a:cubicBezTo>
                        <a:pt x="8" y="0"/>
                        <a:pt x="13" y="1"/>
                        <a:pt x="15" y="4"/>
                      </a:cubicBezTo>
                      <a:cubicBezTo>
                        <a:pt x="18" y="8"/>
                        <a:pt x="17" y="12"/>
                        <a:pt x="13" y="15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77"/>
                <p:cNvSpPr>
                  <a:spLocks/>
                </p:cNvSpPr>
                <p:nvPr/>
              </p:nvSpPr>
              <p:spPr bwMode="auto">
                <a:xfrm>
                  <a:off x="1504" y="583"/>
                  <a:ext cx="79" cy="181"/>
                </a:xfrm>
                <a:custGeom>
                  <a:avLst/>
                  <a:gdLst>
                    <a:gd name="T0" fmla="*/ 1 w 33"/>
                    <a:gd name="T1" fmla="*/ 1 h 76"/>
                    <a:gd name="T2" fmla="*/ 13 w 33"/>
                    <a:gd name="T3" fmla="*/ 73 h 76"/>
                    <a:gd name="T4" fmla="*/ 17 w 33"/>
                    <a:gd name="T5" fmla="*/ 75 h 76"/>
                    <a:gd name="T6" fmla="*/ 6 w 33"/>
                    <a:gd name="T7" fmla="*/ 1 h 76"/>
                    <a:gd name="T8" fmla="*/ 1 w 33"/>
                    <a:gd name="T9" fmla="*/ 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6">
                      <a:moveTo>
                        <a:pt x="1" y="1"/>
                      </a:moveTo>
                      <a:cubicBezTo>
                        <a:pt x="22" y="21"/>
                        <a:pt x="28" y="48"/>
                        <a:pt x="13" y="73"/>
                      </a:cubicBezTo>
                      <a:cubicBezTo>
                        <a:pt x="12" y="75"/>
                        <a:pt x="17" y="76"/>
                        <a:pt x="17" y="75"/>
                      </a:cubicBezTo>
                      <a:cubicBezTo>
                        <a:pt x="33" y="49"/>
                        <a:pt x="27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78"/>
                <p:cNvSpPr>
                  <a:spLocks/>
                </p:cNvSpPr>
                <p:nvPr/>
              </p:nvSpPr>
              <p:spPr bwMode="auto">
                <a:xfrm>
                  <a:off x="1459" y="650"/>
                  <a:ext cx="178" cy="47"/>
                </a:xfrm>
                <a:custGeom>
                  <a:avLst/>
                  <a:gdLst>
                    <a:gd name="T0" fmla="*/ 73 w 75"/>
                    <a:gd name="T1" fmla="*/ 18 h 20"/>
                    <a:gd name="T2" fmla="*/ 1 w 75"/>
                    <a:gd name="T3" fmla="*/ 18 h 20"/>
                    <a:gd name="T4" fmla="*/ 5 w 75"/>
                    <a:gd name="T5" fmla="*/ 19 h 20"/>
                    <a:gd name="T6" fmla="*/ 69 w 75"/>
                    <a:gd name="T7" fmla="*/ 18 h 20"/>
                    <a:gd name="T8" fmla="*/ 73 w 75"/>
                    <a:gd name="T9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0">
                      <a:moveTo>
                        <a:pt x="73" y="18"/>
                      </a:moveTo>
                      <a:cubicBezTo>
                        <a:pt x="50" y="2"/>
                        <a:pt x="23" y="0"/>
                        <a:pt x="1" y="18"/>
                      </a:cubicBezTo>
                      <a:cubicBezTo>
                        <a:pt x="0" y="18"/>
                        <a:pt x="4" y="20"/>
                        <a:pt x="5" y="19"/>
                      </a:cubicBezTo>
                      <a:cubicBezTo>
                        <a:pt x="25" y="4"/>
                        <a:pt x="48" y="4"/>
                        <a:pt x="69" y="18"/>
                      </a:cubicBezTo>
                      <a:cubicBezTo>
                        <a:pt x="70" y="19"/>
                        <a:pt x="75" y="19"/>
                        <a:pt x="7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79"/>
                <p:cNvSpPr>
                  <a:spLocks/>
                </p:cNvSpPr>
                <p:nvPr/>
              </p:nvSpPr>
              <p:spPr bwMode="auto">
                <a:xfrm>
                  <a:off x="1493" y="588"/>
                  <a:ext cx="95" cy="149"/>
                </a:xfrm>
                <a:custGeom>
                  <a:avLst/>
                  <a:gdLst>
                    <a:gd name="T0" fmla="*/ 35 w 40"/>
                    <a:gd name="T1" fmla="*/ 2 h 63"/>
                    <a:gd name="T2" fmla="*/ 2 w 40"/>
                    <a:gd name="T3" fmla="*/ 62 h 63"/>
                    <a:gd name="T4" fmla="*/ 6 w 40"/>
                    <a:gd name="T5" fmla="*/ 62 h 63"/>
                    <a:gd name="T6" fmla="*/ 40 w 40"/>
                    <a:gd name="T7" fmla="*/ 1 h 63"/>
                    <a:gd name="T8" fmla="*/ 35 w 40"/>
                    <a:gd name="T9" fmla="*/ 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3">
                      <a:moveTo>
                        <a:pt x="35" y="2"/>
                      </a:moveTo>
                      <a:cubicBezTo>
                        <a:pt x="32" y="24"/>
                        <a:pt x="18" y="47"/>
                        <a:pt x="2" y="62"/>
                      </a:cubicBezTo>
                      <a:cubicBezTo>
                        <a:pt x="0" y="63"/>
                        <a:pt x="5" y="63"/>
                        <a:pt x="6" y="62"/>
                      </a:cubicBezTo>
                      <a:cubicBezTo>
                        <a:pt x="23" y="47"/>
                        <a:pt x="37" y="24"/>
                        <a:pt x="40" y="1"/>
                      </a:cubicBezTo>
                      <a:cubicBezTo>
                        <a:pt x="40" y="0"/>
                        <a:pt x="35" y="0"/>
                        <a:pt x="3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80"/>
                <p:cNvSpPr>
                  <a:spLocks/>
                </p:cNvSpPr>
                <p:nvPr/>
              </p:nvSpPr>
              <p:spPr bwMode="auto">
                <a:xfrm>
                  <a:off x="1466" y="631"/>
                  <a:ext cx="138" cy="111"/>
                </a:xfrm>
                <a:custGeom>
                  <a:avLst/>
                  <a:gdLst>
                    <a:gd name="T0" fmla="*/ 57 w 58"/>
                    <a:gd name="T1" fmla="*/ 45 h 47"/>
                    <a:gd name="T2" fmla="*/ 5 w 58"/>
                    <a:gd name="T3" fmla="*/ 0 h 47"/>
                    <a:gd name="T4" fmla="*/ 4 w 58"/>
                    <a:gd name="T5" fmla="*/ 2 h 47"/>
                    <a:gd name="T6" fmla="*/ 52 w 58"/>
                    <a:gd name="T7" fmla="*/ 45 h 47"/>
                    <a:gd name="T8" fmla="*/ 57 w 58"/>
                    <a:gd name="T9" fmla="*/ 4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7">
                      <a:moveTo>
                        <a:pt x="57" y="45"/>
                      </a:moveTo>
                      <a:cubicBezTo>
                        <a:pt x="50" y="21"/>
                        <a:pt x="31" y="2"/>
                        <a:pt x="5" y="0"/>
                      </a:cubicBezTo>
                      <a:cubicBezTo>
                        <a:pt x="3" y="0"/>
                        <a:pt x="0" y="2"/>
                        <a:pt x="4" y="2"/>
                      </a:cubicBezTo>
                      <a:cubicBezTo>
                        <a:pt x="28" y="4"/>
                        <a:pt x="45" y="23"/>
                        <a:pt x="52" y="45"/>
                      </a:cubicBezTo>
                      <a:cubicBezTo>
                        <a:pt x="53" y="47"/>
                        <a:pt x="58" y="46"/>
                        <a:pt x="5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81"/>
                <p:cNvSpPr>
                  <a:spLocks/>
                </p:cNvSpPr>
                <p:nvPr/>
              </p:nvSpPr>
              <p:spPr bwMode="auto">
                <a:xfrm>
                  <a:off x="1552" y="491"/>
                  <a:ext cx="676" cy="173"/>
                </a:xfrm>
                <a:custGeom>
                  <a:avLst/>
                  <a:gdLst>
                    <a:gd name="T0" fmla="*/ 6 w 285"/>
                    <a:gd name="T1" fmla="*/ 73 h 73"/>
                    <a:gd name="T2" fmla="*/ 282 w 285"/>
                    <a:gd name="T3" fmla="*/ 2 h 73"/>
                    <a:gd name="T4" fmla="*/ 280 w 285"/>
                    <a:gd name="T5" fmla="*/ 0 h 73"/>
                    <a:gd name="T6" fmla="*/ 4 w 285"/>
                    <a:gd name="T7" fmla="*/ 71 h 73"/>
                    <a:gd name="T8" fmla="*/ 6 w 285"/>
                    <a:gd name="T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3">
                      <a:moveTo>
                        <a:pt x="6" y="73"/>
                      </a:moveTo>
                      <a:cubicBezTo>
                        <a:pt x="98" y="49"/>
                        <a:pt x="189" y="23"/>
                        <a:pt x="282" y="2"/>
                      </a:cubicBezTo>
                      <a:cubicBezTo>
                        <a:pt x="285" y="2"/>
                        <a:pt x="283" y="0"/>
                        <a:pt x="280" y="0"/>
                      </a:cubicBezTo>
                      <a:cubicBezTo>
                        <a:pt x="187" y="21"/>
                        <a:pt x="96" y="47"/>
                        <a:pt x="4" y="71"/>
                      </a:cubicBezTo>
                      <a:cubicBezTo>
                        <a:pt x="0" y="72"/>
                        <a:pt x="5" y="73"/>
                        <a:pt x="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82"/>
                <p:cNvSpPr>
                  <a:spLocks/>
                </p:cNvSpPr>
                <p:nvPr/>
              </p:nvSpPr>
              <p:spPr bwMode="auto">
                <a:xfrm>
                  <a:off x="1531" y="647"/>
                  <a:ext cx="40" cy="38"/>
                </a:xfrm>
                <a:custGeom>
                  <a:avLst/>
                  <a:gdLst>
                    <a:gd name="T0" fmla="*/ 7 w 17"/>
                    <a:gd name="T1" fmla="*/ 0 h 16"/>
                    <a:gd name="T2" fmla="*/ 16 w 17"/>
                    <a:gd name="T3" fmla="*/ 6 h 16"/>
                    <a:gd name="T4" fmla="*/ 10 w 17"/>
                    <a:gd name="T5" fmla="*/ 15 h 16"/>
                    <a:gd name="T6" fmla="*/ 1 w 17"/>
                    <a:gd name="T7" fmla="*/ 10 h 16"/>
                    <a:gd name="T8" fmla="*/ 7 w 17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7" y="0"/>
                      </a:moveTo>
                      <a:cubicBezTo>
                        <a:pt x="11" y="0"/>
                        <a:pt x="15" y="2"/>
                        <a:pt x="16" y="6"/>
                      </a:cubicBezTo>
                      <a:cubicBezTo>
                        <a:pt x="17" y="10"/>
                        <a:pt x="14" y="14"/>
                        <a:pt x="10" y="15"/>
                      </a:cubicBezTo>
                      <a:cubicBezTo>
                        <a:pt x="6" y="16"/>
                        <a:pt x="2" y="14"/>
                        <a:pt x="1" y="10"/>
                      </a:cubicBezTo>
                      <a:cubicBezTo>
                        <a:pt x="0" y="5"/>
                        <a:pt x="3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83"/>
                <p:cNvSpPr>
                  <a:spLocks/>
                </p:cNvSpPr>
                <p:nvPr/>
              </p:nvSpPr>
              <p:spPr bwMode="auto">
                <a:xfrm>
                  <a:off x="1485" y="339"/>
                  <a:ext cx="79" cy="178"/>
                </a:xfrm>
                <a:custGeom>
                  <a:avLst/>
                  <a:gdLst>
                    <a:gd name="T0" fmla="*/ 16 w 33"/>
                    <a:gd name="T1" fmla="*/ 1 h 75"/>
                    <a:gd name="T2" fmla="*/ 1 w 33"/>
                    <a:gd name="T3" fmla="*/ 73 h 75"/>
                    <a:gd name="T4" fmla="*/ 6 w 33"/>
                    <a:gd name="T5" fmla="*/ 74 h 75"/>
                    <a:gd name="T6" fmla="*/ 21 w 33"/>
                    <a:gd name="T7" fmla="*/ 1 h 75"/>
                    <a:gd name="T8" fmla="*/ 16 w 33"/>
                    <a:gd name="T9" fmla="*/ 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5">
                      <a:moveTo>
                        <a:pt x="16" y="1"/>
                      </a:moveTo>
                      <a:cubicBezTo>
                        <a:pt x="28" y="27"/>
                        <a:pt x="25" y="55"/>
                        <a:pt x="1" y="73"/>
                      </a:cubicBezTo>
                      <a:cubicBezTo>
                        <a:pt x="0" y="74"/>
                        <a:pt x="5" y="75"/>
                        <a:pt x="6" y="74"/>
                      </a:cubicBezTo>
                      <a:cubicBezTo>
                        <a:pt x="30" y="56"/>
                        <a:pt x="33" y="28"/>
                        <a:pt x="21" y="1"/>
                      </a:cubicBezTo>
                      <a:cubicBezTo>
                        <a:pt x="20" y="0"/>
                        <a:pt x="15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84"/>
                <p:cNvSpPr>
                  <a:spLocks/>
                </p:cNvSpPr>
                <p:nvPr/>
              </p:nvSpPr>
              <p:spPr bwMode="auto">
                <a:xfrm>
                  <a:off x="1440" y="405"/>
                  <a:ext cx="166" cy="81"/>
                </a:xfrm>
                <a:custGeom>
                  <a:avLst/>
                  <a:gdLst>
                    <a:gd name="T0" fmla="*/ 69 w 70"/>
                    <a:gd name="T1" fmla="*/ 32 h 34"/>
                    <a:gd name="T2" fmla="*/ 1 w 70"/>
                    <a:gd name="T3" fmla="*/ 8 h 34"/>
                    <a:gd name="T4" fmla="*/ 5 w 70"/>
                    <a:gd name="T5" fmla="*/ 10 h 34"/>
                    <a:gd name="T6" fmla="*/ 65 w 70"/>
                    <a:gd name="T7" fmla="*/ 32 h 34"/>
                    <a:gd name="T8" fmla="*/ 69 w 70"/>
                    <a:gd name="T9" fmla="*/ 3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34">
                      <a:moveTo>
                        <a:pt x="69" y="32"/>
                      </a:moveTo>
                      <a:cubicBezTo>
                        <a:pt x="53" y="9"/>
                        <a:pt x="28" y="0"/>
                        <a:pt x="1" y="8"/>
                      </a:cubicBezTo>
                      <a:cubicBezTo>
                        <a:pt x="0" y="9"/>
                        <a:pt x="4" y="10"/>
                        <a:pt x="5" y="10"/>
                      </a:cubicBezTo>
                      <a:cubicBezTo>
                        <a:pt x="29" y="2"/>
                        <a:pt x="51" y="12"/>
                        <a:pt x="65" y="32"/>
                      </a:cubicBezTo>
                      <a:cubicBezTo>
                        <a:pt x="65" y="33"/>
                        <a:pt x="70" y="34"/>
                        <a:pt x="6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Freeform 85"/>
                <p:cNvSpPr>
                  <a:spLocks/>
                </p:cNvSpPr>
                <p:nvPr/>
              </p:nvSpPr>
              <p:spPr bwMode="auto">
                <a:xfrm>
                  <a:off x="1457" y="367"/>
                  <a:ext cx="140" cy="114"/>
                </a:xfrm>
                <a:custGeom>
                  <a:avLst/>
                  <a:gdLst>
                    <a:gd name="T0" fmla="*/ 54 w 59"/>
                    <a:gd name="T1" fmla="*/ 2 h 48"/>
                    <a:gd name="T2" fmla="*/ 3 w 59"/>
                    <a:gd name="T3" fmla="*/ 46 h 48"/>
                    <a:gd name="T4" fmla="*/ 5 w 59"/>
                    <a:gd name="T5" fmla="*/ 48 h 48"/>
                    <a:gd name="T6" fmla="*/ 59 w 59"/>
                    <a:gd name="T7" fmla="*/ 2 h 48"/>
                    <a:gd name="T8" fmla="*/ 54 w 59"/>
                    <a:gd name="T9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8">
                      <a:moveTo>
                        <a:pt x="54" y="2"/>
                      </a:moveTo>
                      <a:cubicBezTo>
                        <a:pt x="44" y="21"/>
                        <a:pt x="23" y="38"/>
                        <a:pt x="3" y="46"/>
                      </a:cubicBezTo>
                      <a:cubicBezTo>
                        <a:pt x="0" y="48"/>
                        <a:pt x="4" y="48"/>
                        <a:pt x="5" y="48"/>
                      </a:cubicBezTo>
                      <a:cubicBezTo>
                        <a:pt x="26" y="39"/>
                        <a:pt x="48" y="22"/>
                        <a:pt x="59" y="2"/>
                      </a:cubicBezTo>
                      <a:cubicBezTo>
                        <a:pt x="59" y="1"/>
                        <a:pt x="55" y="0"/>
                        <a:pt x="5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Freeform 86"/>
                <p:cNvSpPr>
                  <a:spLocks/>
                </p:cNvSpPr>
                <p:nvPr/>
              </p:nvSpPr>
              <p:spPr bwMode="auto">
                <a:xfrm>
                  <a:off x="1469" y="372"/>
                  <a:ext cx="95" cy="145"/>
                </a:xfrm>
                <a:custGeom>
                  <a:avLst/>
                  <a:gdLst>
                    <a:gd name="T0" fmla="*/ 39 w 40"/>
                    <a:gd name="T1" fmla="*/ 60 h 61"/>
                    <a:gd name="T2" fmla="*/ 6 w 40"/>
                    <a:gd name="T3" fmla="*/ 0 h 61"/>
                    <a:gd name="T4" fmla="*/ 2 w 40"/>
                    <a:gd name="T5" fmla="*/ 2 h 61"/>
                    <a:gd name="T6" fmla="*/ 33 w 40"/>
                    <a:gd name="T7" fmla="*/ 60 h 61"/>
                    <a:gd name="T8" fmla="*/ 39 w 40"/>
                    <a:gd name="T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1">
                      <a:moveTo>
                        <a:pt x="39" y="60"/>
                      </a:moveTo>
                      <a:cubicBezTo>
                        <a:pt x="40" y="35"/>
                        <a:pt x="29" y="11"/>
                        <a:pt x="6" y="0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25" y="12"/>
                        <a:pt x="35" y="36"/>
                        <a:pt x="33" y="60"/>
                      </a:cubicBezTo>
                      <a:cubicBezTo>
                        <a:pt x="33" y="61"/>
                        <a:pt x="38" y="61"/>
                        <a:pt x="39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9" name="Freeform 87"/>
                <p:cNvSpPr>
                  <a:spLocks/>
                </p:cNvSpPr>
                <p:nvPr/>
              </p:nvSpPr>
              <p:spPr bwMode="auto">
                <a:xfrm>
                  <a:off x="1540" y="429"/>
                  <a:ext cx="693" cy="76"/>
                </a:xfrm>
                <a:custGeom>
                  <a:avLst/>
                  <a:gdLst>
                    <a:gd name="T0" fmla="*/ 3 w 292"/>
                    <a:gd name="T1" fmla="*/ 2 h 32"/>
                    <a:gd name="T2" fmla="*/ 287 w 292"/>
                    <a:gd name="T3" fmla="*/ 32 h 32"/>
                    <a:gd name="T4" fmla="*/ 289 w 292"/>
                    <a:gd name="T5" fmla="*/ 30 h 32"/>
                    <a:gd name="T6" fmla="*/ 5 w 292"/>
                    <a:gd name="T7" fmla="*/ 0 h 32"/>
                    <a:gd name="T8" fmla="*/ 3 w 292"/>
                    <a:gd name="T9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32">
                      <a:moveTo>
                        <a:pt x="3" y="2"/>
                      </a:moveTo>
                      <a:cubicBezTo>
                        <a:pt x="98" y="11"/>
                        <a:pt x="193" y="19"/>
                        <a:pt x="287" y="32"/>
                      </a:cubicBezTo>
                      <a:cubicBezTo>
                        <a:pt x="288" y="32"/>
                        <a:pt x="292" y="31"/>
                        <a:pt x="289" y="30"/>
                      </a:cubicBezTo>
                      <a:cubicBezTo>
                        <a:pt x="195" y="17"/>
                        <a:pt x="100" y="9"/>
                        <a:pt x="5" y="0"/>
                      </a:cubicBezTo>
                      <a:cubicBezTo>
                        <a:pt x="4" y="0"/>
                        <a:pt x="0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Freeform 88"/>
                <p:cNvSpPr>
                  <a:spLocks/>
                </p:cNvSpPr>
                <p:nvPr/>
              </p:nvSpPr>
              <p:spPr bwMode="auto">
                <a:xfrm>
                  <a:off x="1519" y="412"/>
                  <a:ext cx="38" cy="38"/>
                </a:xfrm>
                <a:custGeom>
                  <a:avLst/>
                  <a:gdLst>
                    <a:gd name="T0" fmla="*/ 9 w 16"/>
                    <a:gd name="T1" fmla="*/ 0 h 16"/>
                    <a:gd name="T2" fmla="*/ 15 w 16"/>
                    <a:gd name="T3" fmla="*/ 9 h 16"/>
                    <a:gd name="T4" fmla="*/ 7 w 16"/>
                    <a:gd name="T5" fmla="*/ 15 h 16"/>
                    <a:gd name="T6" fmla="*/ 0 w 16"/>
                    <a:gd name="T7" fmla="*/ 7 h 16"/>
                    <a:gd name="T8" fmla="*/ 9 w 16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0"/>
                      </a:moveTo>
                      <a:cubicBezTo>
                        <a:pt x="13" y="1"/>
                        <a:pt x="16" y="5"/>
                        <a:pt x="15" y="9"/>
                      </a:cubicBezTo>
                      <a:cubicBezTo>
                        <a:pt x="15" y="13"/>
                        <a:pt x="11" y="16"/>
                        <a:pt x="7" y="15"/>
                      </a:cubicBezTo>
                      <a:cubicBezTo>
                        <a:pt x="2" y="15"/>
                        <a:pt x="0" y="11"/>
                        <a:pt x="0" y="7"/>
                      </a:cubicBezTo>
                      <a:cubicBezTo>
                        <a:pt x="1" y="2"/>
                        <a:pt x="5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Freeform 89"/>
                <p:cNvSpPr>
                  <a:spLocks/>
                </p:cNvSpPr>
                <p:nvPr/>
              </p:nvSpPr>
              <p:spPr bwMode="auto">
                <a:xfrm>
                  <a:off x="1526" y="99"/>
                  <a:ext cx="116" cy="155"/>
                </a:xfrm>
                <a:custGeom>
                  <a:avLst/>
                  <a:gdLst>
                    <a:gd name="T0" fmla="*/ 42 w 49"/>
                    <a:gd name="T1" fmla="*/ 1 h 65"/>
                    <a:gd name="T2" fmla="*/ 3 w 49"/>
                    <a:gd name="T3" fmla="*/ 63 h 65"/>
                    <a:gd name="T4" fmla="*/ 6 w 49"/>
                    <a:gd name="T5" fmla="*/ 65 h 65"/>
                    <a:gd name="T6" fmla="*/ 47 w 49"/>
                    <a:gd name="T7" fmla="*/ 2 h 65"/>
                    <a:gd name="T8" fmla="*/ 42 w 4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42" y="1"/>
                      </a:moveTo>
                      <a:cubicBezTo>
                        <a:pt x="44" y="29"/>
                        <a:pt x="31" y="54"/>
                        <a:pt x="3" y="63"/>
                      </a:cubicBezTo>
                      <a:cubicBezTo>
                        <a:pt x="0" y="63"/>
                        <a:pt x="5" y="65"/>
                        <a:pt x="6" y="65"/>
                      </a:cubicBezTo>
                      <a:cubicBezTo>
                        <a:pt x="35" y="56"/>
                        <a:pt x="49" y="31"/>
                        <a:pt x="47" y="2"/>
                      </a:cubicBezTo>
                      <a:cubicBezTo>
                        <a:pt x="46" y="0"/>
                        <a:pt x="42" y="0"/>
                        <a:pt x="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90"/>
                <p:cNvSpPr>
                  <a:spLocks/>
                </p:cNvSpPr>
                <p:nvPr/>
              </p:nvSpPr>
              <p:spPr bwMode="auto">
                <a:xfrm>
                  <a:off x="1516" y="149"/>
                  <a:ext cx="136" cy="114"/>
                </a:xfrm>
                <a:custGeom>
                  <a:avLst/>
                  <a:gdLst>
                    <a:gd name="T0" fmla="*/ 57 w 57"/>
                    <a:gd name="T1" fmla="*/ 46 h 48"/>
                    <a:gd name="T2" fmla="*/ 3 w 57"/>
                    <a:gd name="T3" fmla="*/ 0 h 48"/>
                    <a:gd name="T4" fmla="*/ 4 w 57"/>
                    <a:gd name="T5" fmla="*/ 3 h 48"/>
                    <a:gd name="T6" fmla="*/ 52 w 57"/>
                    <a:gd name="T7" fmla="*/ 46 h 48"/>
                    <a:gd name="T8" fmla="*/ 57 w 57"/>
                    <a:gd name="T9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57" y="46"/>
                      </a:moveTo>
                      <a:cubicBezTo>
                        <a:pt x="51" y="19"/>
                        <a:pt x="31" y="2"/>
                        <a:pt x="3" y="0"/>
                      </a:cubicBezTo>
                      <a:cubicBezTo>
                        <a:pt x="0" y="0"/>
                        <a:pt x="2" y="2"/>
                        <a:pt x="4" y="3"/>
                      </a:cubicBezTo>
                      <a:cubicBezTo>
                        <a:pt x="30" y="4"/>
                        <a:pt x="46" y="21"/>
                        <a:pt x="52" y="46"/>
                      </a:cubicBezTo>
                      <a:cubicBezTo>
                        <a:pt x="52" y="47"/>
                        <a:pt x="57" y="48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91"/>
                <p:cNvSpPr>
                  <a:spLocks/>
                </p:cNvSpPr>
                <p:nvPr/>
              </p:nvSpPr>
              <p:spPr bwMode="auto">
                <a:xfrm>
                  <a:off x="1514" y="149"/>
                  <a:ext cx="173" cy="62"/>
                </a:xfrm>
                <a:custGeom>
                  <a:avLst/>
                  <a:gdLst>
                    <a:gd name="T0" fmla="*/ 67 w 73"/>
                    <a:gd name="T1" fmla="*/ 1 h 26"/>
                    <a:gd name="T2" fmla="*/ 4 w 73"/>
                    <a:gd name="T3" fmla="*/ 24 h 26"/>
                    <a:gd name="T4" fmla="*/ 3 w 73"/>
                    <a:gd name="T5" fmla="*/ 26 h 26"/>
                    <a:gd name="T6" fmla="*/ 71 w 73"/>
                    <a:gd name="T7" fmla="*/ 2 h 26"/>
                    <a:gd name="T8" fmla="*/ 67 w 73"/>
                    <a:gd name="T9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6">
                      <a:moveTo>
                        <a:pt x="67" y="1"/>
                      </a:moveTo>
                      <a:cubicBezTo>
                        <a:pt x="50" y="15"/>
                        <a:pt x="26" y="23"/>
                        <a:pt x="4" y="24"/>
                      </a:cubicBezTo>
                      <a:cubicBezTo>
                        <a:pt x="2" y="24"/>
                        <a:pt x="0" y="26"/>
                        <a:pt x="3" y="26"/>
                      </a:cubicBezTo>
                      <a:cubicBezTo>
                        <a:pt x="27" y="25"/>
                        <a:pt x="53" y="17"/>
                        <a:pt x="71" y="2"/>
                      </a:cubicBezTo>
                      <a:cubicBezTo>
                        <a:pt x="73" y="0"/>
                        <a:pt x="68" y="0"/>
                        <a:pt x="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Freeform 92"/>
                <p:cNvSpPr>
                  <a:spLocks/>
                </p:cNvSpPr>
                <p:nvPr/>
              </p:nvSpPr>
              <p:spPr bwMode="auto">
                <a:xfrm>
                  <a:off x="1564" y="111"/>
                  <a:ext cx="59" cy="164"/>
                </a:xfrm>
                <a:custGeom>
                  <a:avLst/>
                  <a:gdLst>
                    <a:gd name="T0" fmla="*/ 14 w 25"/>
                    <a:gd name="T1" fmla="*/ 68 h 69"/>
                    <a:gd name="T2" fmla="*/ 6 w 25"/>
                    <a:gd name="T3" fmla="*/ 1 h 69"/>
                    <a:gd name="T4" fmla="*/ 1 w 25"/>
                    <a:gd name="T5" fmla="*/ 2 h 69"/>
                    <a:gd name="T6" fmla="*/ 10 w 25"/>
                    <a:gd name="T7" fmla="*/ 68 h 69"/>
                    <a:gd name="T8" fmla="*/ 14 w 25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69">
                      <a:moveTo>
                        <a:pt x="14" y="68"/>
                      </a:moveTo>
                      <a:cubicBezTo>
                        <a:pt x="25" y="45"/>
                        <a:pt x="23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8" y="20"/>
                        <a:pt x="20" y="45"/>
                        <a:pt x="10" y="68"/>
                      </a:cubicBezTo>
                      <a:cubicBezTo>
                        <a:pt x="9" y="69"/>
                        <a:pt x="14" y="69"/>
                        <a:pt x="14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93"/>
                <p:cNvSpPr>
                  <a:spLocks/>
                </p:cNvSpPr>
                <p:nvPr/>
              </p:nvSpPr>
              <p:spPr bwMode="auto">
                <a:xfrm>
                  <a:off x="1609" y="189"/>
                  <a:ext cx="619" cy="318"/>
                </a:xfrm>
                <a:custGeom>
                  <a:avLst/>
                  <a:gdLst>
                    <a:gd name="T0" fmla="*/ 2 w 261"/>
                    <a:gd name="T1" fmla="*/ 2 h 134"/>
                    <a:gd name="T2" fmla="*/ 255 w 261"/>
                    <a:gd name="T3" fmla="*/ 133 h 134"/>
                    <a:gd name="T4" fmla="*/ 259 w 261"/>
                    <a:gd name="T5" fmla="*/ 132 h 134"/>
                    <a:gd name="T6" fmla="*/ 6 w 261"/>
                    <a:gd name="T7" fmla="*/ 1 h 134"/>
                    <a:gd name="T8" fmla="*/ 2 w 261"/>
                    <a:gd name="T9" fmla="*/ 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" h="134">
                      <a:moveTo>
                        <a:pt x="2" y="2"/>
                      </a:moveTo>
                      <a:cubicBezTo>
                        <a:pt x="87" y="45"/>
                        <a:pt x="172" y="87"/>
                        <a:pt x="255" y="133"/>
                      </a:cubicBezTo>
                      <a:cubicBezTo>
                        <a:pt x="256" y="134"/>
                        <a:pt x="261" y="133"/>
                        <a:pt x="259" y="132"/>
                      </a:cubicBezTo>
                      <a:cubicBezTo>
                        <a:pt x="177" y="85"/>
                        <a:pt x="91" y="44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Freeform 94"/>
                <p:cNvSpPr>
                  <a:spLocks/>
                </p:cNvSpPr>
                <p:nvPr/>
              </p:nvSpPr>
              <p:spPr bwMode="auto">
                <a:xfrm>
                  <a:off x="1585" y="168"/>
                  <a:ext cx="43" cy="40"/>
                </a:xfrm>
                <a:custGeom>
                  <a:avLst/>
                  <a:gdLst>
                    <a:gd name="T0" fmla="*/ 13 w 18"/>
                    <a:gd name="T1" fmla="*/ 2 h 17"/>
                    <a:gd name="T2" fmla="*/ 15 w 18"/>
                    <a:gd name="T3" fmla="*/ 12 h 17"/>
                    <a:gd name="T4" fmla="*/ 5 w 18"/>
                    <a:gd name="T5" fmla="*/ 15 h 17"/>
                    <a:gd name="T6" fmla="*/ 2 w 18"/>
                    <a:gd name="T7" fmla="*/ 5 h 17"/>
                    <a:gd name="T8" fmla="*/ 13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3" y="2"/>
                      </a:moveTo>
                      <a:cubicBezTo>
                        <a:pt x="16" y="4"/>
                        <a:pt x="18" y="9"/>
                        <a:pt x="15" y="12"/>
                      </a:cubicBezTo>
                      <a:cubicBezTo>
                        <a:pt x="13" y="16"/>
                        <a:pt x="9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ubicBezTo>
                        <a:pt x="4" y="1"/>
                        <a:pt x="9" y="0"/>
                        <a:pt x="1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Freeform 95"/>
                <p:cNvSpPr>
                  <a:spLocks/>
                </p:cNvSpPr>
                <p:nvPr/>
              </p:nvSpPr>
              <p:spPr bwMode="auto">
                <a:xfrm>
                  <a:off x="1675" y="-95"/>
                  <a:ext cx="159" cy="114"/>
                </a:xfrm>
                <a:custGeom>
                  <a:avLst/>
                  <a:gdLst>
                    <a:gd name="T0" fmla="*/ 62 w 67"/>
                    <a:gd name="T1" fmla="*/ 1 h 48"/>
                    <a:gd name="T2" fmla="*/ 3 w 67"/>
                    <a:gd name="T3" fmla="*/ 43 h 48"/>
                    <a:gd name="T4" fmla="*/ 4 w 67"/>
                    <a:gd name="T5" fmla="*/ 45 h 48"/>
                    <a:gd name="T6" fmla="*/ 67 w 67"/>
                    <a:gd name="T7" fmla="*/ 2 h 48"/>
                    <a:gd name="T8" fmla="*/ 62 w 67"/>
                    <a:gd name="T9" fmla="*/ 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62" y="1"/>
                      </a:moveTo>
                      <a:cubicBezTo>
                        <a:pt x="53" y="28"/>
                        <a:pt x="32" y="46"/>
                        <a:pt x="3" y="43"/>
                      </a:cubicBezTo>
                      <a:cubicBezTo>
                        <a:pt x="0" y="43"/>
                        <a:pt x="2" y="45"/>
                        <a:pt x="4" y="45"/>
                      </a:cubicBezTo>
                      <a:cubicBezTo>
                        <a:pt x="34" y="48"/>
                        <a:pt x="58" y="31"/>
                        <a:pt x="67" y="2"/>
                      </a:cubicBezTo>
                      <a:cubicBezTo>
                        <a:pt x="67" y="1"/>
                        <a:pt x="62" y="0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96"/>
                <p:cNvSpPr>
                  <a:spLocks/>
                </p:cNvSpPr>
                <p:nvPr/>
              </p:nvSpPr>
              <p:spPr bwMode="auto">
                <a:xfrm>
                  <a:off x="1699" y="-88"/>
                  <a:ext cx="100" cy="152"/>
                </a:xfrm>
                <a:custGeom>
                  <a:avLst/>
                  <a:gdLst>
                    <a:gd name="T0" fmla="*/ 37 w 42"/>
                    <a:gd name="T1" fmla="*/ 62 h 64"/>
                    <a:gd name="T2" fmla="*/ 6 w 42"/>
                    <a:gd name="T3" fmla="*/ 1 h 64"/>
                    <a:gd name="T4" fmla="*/ 3 w 42"/>
                    <a:gd name="T5" fmla="*/ 2 h 64"/>
                    <a:gd name="T6" fmla="*/ 32 w 42"/>
                    <a:gd name="T7" fmla="*/ 61 h 64"/>
                    <a:gd name="T8" fmla="*/ 37 w 42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64">
                      <a:moveTo>
                        <a:pt x="37" y="62"/>
                      </a:moveTo>
                      <a:cubicBezTo>
                        <a:pt x="42" y="36"/>
                        <a:pt x="31" y="13"/>
                        <a:pt x="6" y="1"/>
                      </a:cubicBezTo>
                      <a:cubicBezTo>
                        <a:pt x="5" y="0"/>
                        <a:pt x="0" y="0"/>
                        <a:pt x="3" y="2"/>
                      </a:cubicBezTo>
                      <a:cubicBezTo>
                        <a:pt x="27" y="13"/>
                        <a:pt x="37" y="36"/>
                        <a:pt x="32" y="61"/>
                      </a:cubicBezTo>
                      <a:cubicBezTo>
                        <a:pt x="32" y="63"/>
                        <a:pt x="37" y="64"/>
                        <a:pt x="3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97"/>
                <p:cNvSpPr>
                  <a:spLocks/>
                </p:cNvSpPr>
                <p:nvPr/>
              </p:nvSpPr>
              <p:spPr bwMode="auto">
                <a:xfrm>
                  <a:off x="1678" y="-38"/>
                  <a:ext cx="185" cy="31"/>
                </a:xfrm>
                <a:custGeom>
                  <a:avLst/>
                  <a:gdLst>
                    <a:gd name="T0" fmla="*/ 72 w 78"/>
                    <a:gd name="T1" fmla="*/ 4 h 13"/>
                    <a:gd name="T2" fmla="*/ 6 w 78"/>
                    <a:gd name="T3" fmla="*/ 1 h 13"/>
                    <a:gd name="T4" fmla="*/ 3 w 78"/>
                    <a:gd name="T5" fmla="*/ 2 h 13"/>
                    <a:gd name="T6" fmla="*/ 75 w 78"/>
                    <a:gd name="T7" fmla="*/ 5 h 13"/>
                    <a:gd name="T8" fmla="*/ 72 w 78"/>
                    <a:gd name="T9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3">
                      <a:moveTo>
                        <a:pt x="72" y="4"/>
                      </a:moveTo>
                      <a:cubicBezTo>
                        <a:pt x="52" y="11"/>
                        <a:pt x="26" y="8"/>
                        <a:pt x="6" y="1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24" y="11"/>
                        <a:pt x="52" y="13"/>
                        <a:pt x="75" y="5"/>
                      </a:cubicBezTo>
                      <a:cubicBezTo>
                        <a:pt x="78" y="4"/>
                        <a:pt x="73" y="3"/>
                        <a:pt x="7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98"/>
                <p:cNvSpPr>
                  <a:spLocks/>
                </p:cNvSpPr>
                <p:nvPr/>
              </p:nvSpPr>
              <p:spPr bwMode="auto">
                <a:xfrm>
                  <a:off x="1718" y="-107"/>
                  <a:ext cx="78" cy="161"/>
                </a:xfrm>
                <a:custGeom>
                  <a:avLst/>
                  <a:gdLst>
                    <a:gd name="T0" fmla="*/ 6 w 33"/>
                    <a:gd name="T1" fmla="*/ 67 h 68"/>
                    <a:gd name="T2" fmla="*/ 24 w 33"/>
                    <a:gd name="T3" fmla="*/ 2 h 68"/>
                    <a:gd name="T4" fmla="*/ 19 w 33"/>
                    <a:gd name="T5" fmla="*/ 2 h 68"/>
                    <a:gd name="T6" fmla="*/ 2 w 33"/>
                    <a:gd name="T7" fmla="*/ 66 h 68"/>
                    <a:gd name="T8" fmla="*/ 6 w 33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68">
                      <a:moveTo>
                        <a:pt x="6" y="67"/>
                      </a:moveTo>
                      <a:cubicBezTo>
                        <a:pt x="24" y="50"/>
                        <a:pt x="33" y="26"/>
                        <a:pt x="24" y="2"/>
                      </a:cubicBezTo>
                      <a:cubicBezTo>
                        <a:pt x="23" y="0"/>
                        <a:pt x="18" y="1"/>
                        <a:pt x="19" y="2"/>
                      </a:cubicBezTo>
                      <a:cubicBezTo>
                        <a:pt x="28" y="26"/>
                        <a:pt x="19" y="50"/>
                        <a:pt x="2" y="66"/>
                      </a:cubicBezTo>
                      <a:cubicBezTo>
                        <a:pt x="0" y="67"/>
                        <a:pt x="5" y="68"/>
                        <a:pt x="6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99"/>
                <p:cNvSpPr>
                  <a:spLocks/>
                </p:cNvSpPr>
                <p:nvPr/>
              </p:nvSpPr>
              <p:spPr bwMode="auto">
                <a:xfrm>
                  <a:off x="1773" y="-17"/>
                  <a:ext cx="455" cy="524"/>
                </a:xfrm>
                <a:custGeom>
                  <a:avLst/>
                  <a:gdLst>
                    <a:gd name="T0" fmla="*/ 1 w 192"/>
                    <a:gd name="T1" fmla="*/ 3 h 221"/>
                    <a:gd name="T2" fmla="*/ 186 w 192"/>
                    <a:gd name="T3" fmla="*/ 220 h 221"/>
                    <a:gd name="T4" fmla="*/ 191 w 192"/>
                    <a:gd name="T5" fmla="*/ 219 h 221"/>
                    <a:gd name="T6" fmla="*/ 6 w 192"/>
                    <a:gd name="T7" fmla="*/ 2 h 221"/>
                    <a:gd name="T8" fmla="*/ 1 w 192"/>
                    <a:gd name="T9" fmla="*/ 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21">
                      <a:moveTo>
                        <a:pt x="1" y="3"/>
                      </a:moveTo>
                      <a:cubicBezTo>
                        <a:pt x="63" y="74"/>
                        <a:pt x="127" y="146"/>
                        <a:pt x="186" y="220"/>
                      </a:cubicBezTo>
                      <a:cubicBezTo>
                        <a:pt x="187" y="221"/>
                        <a:pt x="192" y="220"/>
                        <a:pt x="191" y="219"/>
                      </a:cubicBezTo>
                      <a:cubicBezTo>
                        <a:pt x="132" y="145"/>
                        <a:pt x="68" y="73"/>
                        <a:pt x="6" y="2"/>
                      </a:cubicBezTo>
                      <a:cubicBezTo>
                        <a:pt x="5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100"/>
                <p:cNvSpPr>
                  <a:spLocks/>
                </p:cNvSpPr>
                <p:nvPr/>
              </p:nvSpPr>
              <p:spPr bwMode="auto">
                <a:xfrm>
                  <a:off x="1751" y="-41"/>
                  <a:ext cx="41" cy="41"/>
                </a:xfrm>
                <a:custGeom>
                  <a:avLst/>
                  <a:gdLst>
                    <a:gd name="T0" fmla="*/ 15 w 17"/>
                    <a:gd name="T1" fmla="*/ 3 h 17"/>
                    <a:gd name="T2" fmla="*/ 14 w 17"/>
                    <a:gd name="T3" fmla="*/ 14 h 17"/>
                    <a:gd name="T4" fmla="*/ 3 w 17"/>
                    <a:gd name="T5" fmla="*/ 13 h 17"/>
                    <a:gd name="T6" fmla="*/ 4 w 17"/>
                    <a:gd name="T7" fmla="*/ 2 h 17"/>
                    <a:gd name="T8" fmla="*/ 15 w 17"/>
                    <a:gd name="T9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5" y="3"/>
                      </a:moveTo>
                      <a:cubicBezTo>
                        <a:pt x="17" y="7"/>
                        <a:pt x="17" y="12"/>
                        <a:pt x="14" y="14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ubicBezTo>
                        <a:pt x="7" y="0"/>
                        <a:pt x="12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101"/>
                <p:cNvSpPr>
                  <a:spLocks/>
                </p:cNvSpPr>
                <p:nvPr/>
              </p:nvSpPr>
              <p:spPr bwMode="auto">
                <a:xfrm>
                  <a:off x="1884" y="-200"/>
                  <a:ext cx="188" cy="79"/>
                </a:xfrm>
                <a:custGeom>
                  <a:avLst/>
                  <a:gdLst>
                    <a:gd name="T0" fmla="*/ 74 w 79"/>
                    <a:gd name="T1" fmla="*/ 1 h 33"/>
                    <a:gd name="T2" fmla="*/ 6 w 79"/>
                    <a:gd name="T3" fmla="*/ 18 h 33"/>
                    <a:gd name="T4" fmla="*/ 2 w 79"/>
                    <a:gd name="T5" fmla="*/ 19 h 33"/>
                    <a:gd name="T6" fmla="*/ 78 w 79"/>
                    <a:gd name="T7" fmla="*/ 2 h 33"/>
                    <a:gd name="T8" fmla="*/ 74 w 79"/>
                    <a:gd name="T9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3">
                      <a:moveTo>
                        <a:pt x="74" y="1"/>
                      </a:moveTo>
                      <a:cubicBezTo>
                        <a:pt x="56" y="22"/>
                        <a:pt x="31" y="31"/>
                        <a:pt x="6" y="18"/>
                      </a:cubicBezTo>
                      <a:cubicBezTo>
                        <a:pt x="5" y="17"/>
                        <a:pt x="0" y="18"/>
                        <a:pt x="2" y="19"/>
                      </a:cubicBezTo>
                      <a:cubicBezTo>
                        <a:pt x="30" y="33"/>
                        <a:pt x="59" y="26"/>
                        <a:pt x="78" y="2"/>
                      </a:cubicBezTo>
                      <a:cubicBezTo>
                        <a:pt x="79" y="1"/>
                        <a:pt x="75" y="0"/>
                        <a:pt x="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102"/>
                <p:cNvSpPr>
                  <a:spLocks/>
                </p:cNvSpPr>
                <p:nvPr/>
              </p:nvSpPr>
              <p:spPr bwMode="auto">
                <a:xfrm>
                  <a:off x="1946" y="-237"/>
                  <a:ext cx="59" cy="168"/>
                </a:xfrm>
                <a:custGeom>
                  <a:avLst/>
                  <a:gdLst>
                    <a:gd name="T0" fmla="*/ 11 w 25"/>
                    <a:gd name="T1" fmla="*/ 70 h 71"/>
                    <a:gd name="T2" fmla="*/ 6 w 25"/>
                    <a:gd name="T3" fmla="*/ 2 h 71"/>
                    <a:gd name="T4" fmla="*/ 1 w 25"/>
                    <a:gd name="T5" fmla="*/ 2 h 71"/>
                    <a:gd name="T6" fmla="*/ 6 w 25"/>
                    <a:gd name="T7" fmla="*/ 69 h 71"/>
                    <a:gd name="T8" fmla="*/ 11 w 2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1">
                      <a:moveTo>
                        <a:pt x="11" y="70"/>
                      </a:moveTo>
                      <a:cubicBezTo>
                        <a:pt x="25" y="47"/>
                        <a:pt x="23" y="22"/>
                        <a:pt x="6" y="2"/>
                      </a:cubicBezTo>
                      <a:cubicBezTo>
                        <a:pt x="5" y="1"/>
                        <a:pt x="0" y="0"/>
                        <a:pt x="1" y="2"/>
                      </a:cubicBezTo>
                      <a:cubicBezTo>
                        <a:pt x="19" y="22"/>
                        <a:pt x="20" y="46"/>
                        <a:pt x="6" y="69"/>
                      </a:cubicBezTo>
                      <a:cubicBezTo>
                        <a:pt x="6" y="69"/>
                        <a:pt x="10" y="71"/>
                        <a:pt x="11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103"/>
                <p:cNvSpPr>
                  <a:spLocks/>
                </p:cNvSpPr>
                <p:nvPr/>
              </p:nvSpPr>
              <p:spPr bwMode="auto">
                <a:xfrm>
                  <a:off x="1906" y="-200"/>
                  <a:ext cx="168" cy="76"/>
                </a:xfrm>
                <a:custGeom>
                  <a:avLst/>
                  <a:gdLst>
                    <a:gd name="T0" fmla="*/ 68 w 71"/>
                    <a:gd name="T1" fmla="*/ 30 h 32"/>
                    <a:gd name="T2" fmla="*/ 6 w 71"/>
                    <a:gd name="T3" fmla="*/ 1 h 32"/>
                    <a:gd name="T4" fmla="*/ 1 w 71"/>
                    <a:gd name="T5" fmla="*/ 2 h 32"/>
                    <a:gd name="T6" fmla="*/ 65 w 71"/>
                    <a:gd name="T7" fmla="*/ 32 h 32"/>
                    <a:gd name="T8" fmla="*/ 68 w 71"/>
                    <a:gd name="T9" fmla="*/ 3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2">
                      <a:moveTo>
                        <a:pt x="68" y="30"/>
                      </a:moveTo>
                      <a:cubicBezTo>
                        <a:pt x="46" y="28"/>
                        <a:pt x="22" y="16"/>
                        <a:pt x="6" y="1"/>
                      </a:cubicBezTo>
                      <a:cubicBezTo>
                        <a:pt x="5" y="0"/>
                        <a:pt x="0" y="2"/>
                        <a:pt x="1" y="2"/>
                      </a:cubicBezTo>
                      <a:cubicBezTo>
                        <a:pt x="18" y="18"/>
                        <a:pt x="42" y="30"/>
                        <a:pt x="65" y="32"/>
                      </a:cubicBezTo>
                      <a:cubicBezTo>
                        <a:pt x="67" y="32"/>
                        <a:pt x="71" y="30"/>
                        <a:pt x="68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104"/>
                <p:cNvSpPr>
                  <a:spLocks/>
                </p:cNvSpPr>
                <p:nvPr/>
              </p:nvSpPr>
              <p:spPr bwMode="auto">
                <a:xfrm>
                  <a:off x="1908" y="-230"/>
                  <a:ext cx="112" cy="132"/>
                </a:xfrm>
                <a:custGeom>
                  <a:avLst/>
                  <a:gdLst>
                    <a:gd name="T0" fmla="*/ 6 w 47"/>
                    <a:gd name="T1" fmla="*/ 55 h 56"/>
                    <a:gd name="T2" fmla="*/ 47 w 47"/>
                    <a:gd name="T3" fmla="*/ 1 h 56"/>
                    <a:gd name="T4" fmla="*/ 42 w 47"/>
                    <a:gd name="T5" fmla="*/ 1 h 56"/>
                    <a:gd name="T6" fmla="*/ 3 w 47"/>
                    <a:gd name="T7" fmla="*/ 54 h 56"/>
                    <a:gd name="T8" fmla="*/ 6 w 47"/>
                    <a:gd name="T9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6">
                      <a:moveTo>
                        <a:pt x="6" y="55"/>
                      </a:moveTo>
                      <a:cubicBezTo>
                        <a:pt x="29" y="46"/>
                        <a:pt x="47" y="27"/>
                        <a:pt x="47" y="1"/>
                      </a:cubicBezTo>
                      <a:cubicBezTo>
                        <a:pt x="47" y="0"/>
                        <a:pt x="42" y="0"/>
                        <a:pt x="42" y="1"/>
                      </a:cubicBezTo>
                      <a:cubicBezTo>
                        <a:pt x="42" y="26"/>
                        <a:pt x="25" y="45"/>
                        <a:pt x="3" y="54"/>
                      </a:cubicBezTo>
                      <a:cubicBezTo>
                        <a:pt x="0" y="55"/>
                        <a:pt x="5" y="56"/>
                        <a:pt x="6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105"/>
                <p:cNvSpPr>
                  <a:spLocks/>
                </p:cNvSpPr>
                <p:nvPr/>
              </p:nvSpPr>
              <p:spPr bwMode="auto">
                <a:xfrm>
                  <a:off x="1986" y="-143"/>
                  <a:ext cx="254" cy="650"/>
                </a:xfrm>
                <a:custGeom>
                  <a:avLst/>
                  <a:gdLst>
                    <a:gd name="T0" fmla="*/ 0 w 107"/>
                    <a:gd name="T1" fmla="*/ 2 h 274"/>
                    <a:gd name="T2" fmla="*/ 102 w 107"/>
                    <a:gd name="T3" fmla="*/ 273 h 274"/>
                    <a:gd name="T4" fmla="*/ 107 w 107"/>
                    <a:gd name="T5" fmla="*/ 272 h 274"/>
                    <a:gd name="T6" fmla="*/ 5 w 107"/>
                    <a:gd name="T7" fmla="*/ 1 h 274"/>
                    <a:gd name="T8" fmla="*/ 0 w 107"/>
                    <a:gd name="T9" fmla="*/ 2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274">
                      <a:moveTo>
                        <a:pt x="0" y="2"/>
                      </a:moveTo>
                      <a:cubicBezTo>
                        <a:pt x="31" y="93"/>
                        <a:pt x="75" y="180"/>
                        <a:pt x="102" y="273"/>
                      </a:cubicBezTo>
                      <a:cubicBezTo>
                        <a:pt x="103" y="274"/>
                        <a:pt x="107" y="273"/>
                        <a:pt x="107" y="272"/>
                      </a:cubicBezTo>
                      <a:cubicBezTo>
                        <a:pt x="80" y="180"/>
                        <a:pt x="36" y="92"/>
                        <a:pt x="5" y="1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106"/>
                <p:cNvSpPr>
                  <a:spLocks/>
                </p:cNvSpPr>
                <p:nvPr/>
              </p:nvSpPr>
              <p:spPr bwMode="auto">
                <a:xfrm>
                  <a:off x="1967" y="-171"/>
                  <a:ext cx="41" cy="40"/>
                </a:xfrm>
                <a:custGeom>
                  <a:avLst/>
                  <a:gdLst>
                    <a:gd name="T0" fmla="*/ 16 w 17"/>
                    <a:gd name="T1" fmla="*/ 6 h 17"/>
                    <a:gd name="T2" fmla="*/ 10 w 17"/>
                    <a:gd name="T3" fmla="*/ 16 h 17"/>
                    <a:gd name="T4" fmla="*/ 1 w 17"/>
                    <a:gd name="T5" fmla="*/ 11 h 17"/>
                    <a:gd name="T6" fmla="*/ 6 w 17"/>
                    <a:gd name="T7" fmla="*/ 1 h 17"/>
                    <a:gd name="T8" fmla="*/ 16 w 17"/>
                    <a:gd name="T9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6" y="6"/>
                      </a:moveTo>
                      <a:cubicBezTo>
                        <a:pt x="17" y="10"/>
                        <a:pt x="15" y="15"/>
                        <a:pt x="10" y="16"/>
                      </a:cubicBezTo>
                      <a:cubicBezTo>
                        <a:pt x="6" y="17"/>
                        <a:pt x="2" y="15"/>
                        <a:pt x="1" y="11"/>
                      </a:cubicBezTo>
                      <a:cubicBezTo>
                        <a:pt x="0" y="7"/>
                        <a:pt x="2" y="2"/>
                        <a:pt x="6" y="1"/>
                      </a:cubicBezTo>
                      <a:cubicBezTo>
                        <a:pt x="10" y="0"/>
                        <a:pt x="14" y="2"/>
                        <a:pt x="1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107"/>
                <p:cNvSpPr>
                  <a:spLocks/>
                </p:cNvSpPr>
                <p:nvPr/>
              </p:nvSpPr>
              <p:spPr bwMode="auto">
                <a:xfrm>
                  <a:off x="2119" y="-230"/>
                  <a:ext cx="193" cy="57"/>
                </a:xfrm>
                <a:custGeom>
                  <a:avLst/>
                  <a:gdLst>
                    <a:gd name="T0" fmla="*/ 75 w 81"/>
                    <a:gd name="T1" fmla="*/ 5 h 24"/>
                    <a:gd name="T2" fmla="*/ 6 w 81"/>
                    <a:gd name="T3" fmla="*/ 1 h 24"/>
                    <a:gd name="T4" fmla="*/ 1 w 81"/>
                    <a:gd name="T5" fmla="*/ 1 h 24"/>
                    <a:gd name="T6" fmla="*/ 79 w 81"/>
                    <a:gd name="T7" fmla="*/ 6 h 24"/>
                    <a:gd name="T8" fmla="*/ 75 w 81"/>
                    <a:gd name="T9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4">
                      <a:moveTo>
                        <a:pt x="75" y="5"/>
                      </a:moveTo>
                      <a:cubicBezTo>
                        <a:pt x="52" y="20"/>
                        <a:pt x="26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24" y="23"/>
                        <a:pt x="54" y="24"/>
                        <a:pt x="79" y="6"/>
                      </a:cubicBezTo>
                      <a:cubicBezTo>
                        <a:pt x="81" y="5"/>
                        <a:pt x="76" y="4"/>
                        <a:pt x="7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108"/>
                <p:cNvSpPr>
                  <a:spLocks/>
                </p:cNvSpPr>
                <p:nvPr/>
              </p:nvSpPr>
              <p:spPr bwMode="auto">
                <a:xfrm>
                  <a:off x="2167" y="-287"/>
                  <a:ext cx="73" cy="163"/>
                </a:xfrm>
                <a:custGeom>
                  <a:avLst/>
                  <a:gdLst>
                    <a:gd name="T0" fmla="*/ 6 w 31"/>
                    <a:gd name="T1" fmla="*/ 68 h 69"/>
                    <a:gd name="T2" fmla="*/ 20 w 31"/>
                    <a:gd name="T3" fmla="*/ 1 h 69"/>
                    <a:gd name="T4" fmla="*/ 15 w 31"/>
                    <a:gd name="T5" fmla="*/ 1 h 69"/>
                    <a:gd name="T6" fmla="*/ 1 w 31"/>
                    <a:gd name="T7" fmla="*/ 66 h 69"/>
                    <a:gd name="T8" fmla="*/ 6 w 31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69">
                      <a:moveTo>
                        <a:pt x="6" y="68"/>
                      </a:moveTo>
                      <a:cubicBezTo>
                        <a:pt x="25" y="50"/>
                        <a:pt x="31" y="26"/>
                        <a:pt x="20" y="1"/>
                      </a:cubicBezTo>
                      <a:cubicBezTo>
                        <a:pt x="19" y="0"/>
                        <a:pt x="14" y="0"/>
                        <a:pt x="15" y="1"/>
                      </a:cubicBezTo>
                      <a:cubicBezTo>
                        <a:pt x="26" y="25"/>
                        <a:pt x="20" y="49"/>
                        <a:pt x="1" y="66"/>
                      </a:cubicBezTo>
                      <a:cubicBezTo>
                        <a:pt x="0" y="67"/>
                        <a:pt x="4" y="69"/>
                        <a:pt x="6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109"/>
                <p:cNvSpPr>
                  <a:spLocks/>
                </p:cNvSpPr>
                <p:nvPr/>
              </p:nvSpPr>
              <p:spPr bwMode="auto">
                <a:xfrm>
                  <a:off x="2150" y="-264"/>
                  <a:ext cx="143" cy="117"/>
                </a:xfrm>
                <a:custGeom>
                  <a:avLst/>
                  <a:gdLst>
                    <a:gd name="T0" fmla="*/ 57 w 60"/>
                    <a:gd name="T1" fmla="*/ 46 h 49"/>
                    <a:gd name="T2" fmla="*/ 6 w 60"/>
                    <a:gd name="T3" fmla="*/ 1 h 49"/>
                    <a:gd name="T4" fmla="*/ 1 w 60"/>
                    <a:gd name="T5" fmla="*/ 2 h 49"/>
                    <a:gd name="T6" fmla="*/ 54 w 60"/>
                    <a:gd name="T7" fmla="*/ 48 h 49"/>
                    <a:gd name="T8" fmla="*/ 57 w 60"/>
                    <a:gd name="T9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9">
                      <a:moveTo>
                        <a:pt x="57" y="46"/>
                      </a:moveTo>
                      <a:cubicBezTo>
                        <a:pt x="37" y="39"/>
                        <a:pt x="17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3" y="22"/>
                        <a:pt x="33" y="41"/>
                        <a:pt x="54" y="48"/>
                      </a:cubicBezTo>
                      <a:cubicBezTo>
                        <a:pt x="55" y="49"/>
                        <a:pt x="60" y="47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110"/>
                <p:cNvSpPr>
                  <a:spLocks/>
                </p:cNvSpPr>
                <p:nvPr/>
              </p:nvSpPr>
              <p:spPr bwMode="auto">
                <a:xfrm>
                  <a:off x="2129" y="-266"/>
                  <a:ext cx="142" cy="102"/>
                </a:xfrm>
                <a:custGeom>
                  <a:avLst/>
                  <a:gdLst>
                    <a:gd name="T0" fmla="*/ 3 w 60"/>
                    <a:gd name="T1" fmla="*/ 43 h 43"/>
                    <a:gd name="T2" fmla="*/ 59 w 60"/>
                    <a:gd name="T3" fmla="*/ 2 h 43"/>
                    <a:gd name="T4" fmla="*/ 54 w 60"/>
                    <a:gd name="T5" fmla="*/ 1 h 43"/>
                    <a:gd name="T6" fmla="*/ 3 w 60"/>
                    <a:gd name="T7" fmla="*/ 41 h 43"/>
                    <a:gd name="T8" fmla="*/ 3 w 6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3">
                      <a:moveTo>
                        <a:pt x="3" y="43"/>
                      </a:moveTo>
                      <a:cubicBezTo>
                        <a:pt x="28" y="41"/>
                        <a:pt x="52" y="27"/>
                        <a:pt x="59" y="2"/>
                      </a:cubicBezTo>
                      <a:cubicBezTo>
                        <a:pt x="60" y="0"/>
                        <a:pt x="55" y="0"/>
                        <a:pt x="54" y="1"/>
                      </a:cubicBezTo>
                      <a:cubicBezTo>
                        <a:pt x="47" y="24"/>
                        <a:pt x="27" y="39"/>
                        <a:pt x="3" y="41"/>
                      </a:cubicBezTo>
                      <a:cubicBezTo>
                        <a:pt x="0" y="41"/>
                        <a:pt x="0" y="43"/>
                        <a:pt x="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111"/>
                <p:cNvSpPr>
                  <a:spLocks/>
                </p:cNvSpPr>
                <p:nvPr/>
              </p:nvSpPr>
              <p:spPr bwMode="auto">
                <a:xfrm>
                  <a:off x="2212" y="-188"/>
                  <a:ext cx="35" cy="683"/>
                </a:xfrm>
                <a:custGeom>
                  <a:avLst/>
                  <a:gdLst>
                    <a:gd name="T0" fmla="*/ 0 w 15"/>
                    <a:gd name="T1" fmla="*/ 2 h 288"/>
                    <a:gd name="T2" fmla="*/ 10 w 15"/>
                    <a:gd name="T3" fmla="*/ 287 h 288"/>
                    <a:gd name="T4" fmla="*/ 15 w 15"/>
                    <a:gd name="T5" fmla="*/ 287 h 288"/>
                    <a:gd name="T6" fmla="*/ 5 w 15"/>
                    <a:gd name="T7" fmla="*/ 2 h 288"/>
                    <a:gd name="T8" fmla="*/ 0 w 15"/>
                    <a:gd name="T9" fmla="*/ 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88">
                      <a:moveTo>
                        <a:pt x="0" y="2"/>
                      </a:moveTo>
                      <a:cubicBezTo>
                        <a:pt x="4" y="97"/>
                        <a:pt x="10" y="192"/>
                        <a:pt x="10" y="287"/>
                      </a:cubicBezTo>
                      <a:cubicBezTo>
                        <a:pt x="10" y="288"/>
                        <a:pt x="15" y="288"/>
                        <a:pt x="15" y="287"/>
                      </a:cubicBezTo>
                      <a:cubicBezTo>
                        <a:pt x="15" y="192"/>
                        <a:pt x="9" y="96"/>
                        <a:pt x="5" y="2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Oval 112"/>
                <p:cNvSpPr>
                  <a:spLocks noChangeArrowheads="1"/>
                </p:cNvSpPr>
                <p:nvPr/>
              </p:nvSpPr>
              <p:spPr bwMode="auto">
                <a:xfrm>
                  <a:off x="2198" y="-214"/>
                  <a:ext cx="35" cy="3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113"/>
                <p:cNvSpPr>
                  <a:spLocks/>
                </p:cNvSpPr>
                <p:nvPr/>
              </p:nvSpPr>
              <p:spPr bwMode="auto">
                <a:xfrm>
                  <a:off x="2371" y="-223"/>
                  <a:ext cx="176" cy="92"/>
                </a:xfrm>
                <a:custGeom>
                  <a:avLst/>
                  <a:gdLst>
                    <a:gd name="T0" fmla="*/ 69 w 74"/>
                    <a:gd name="T1" fmla="*/ 30 h 39"/>
                    <a:gd name="T2" fmla="*/ 5 w 74"/>
                    <a:gd name="T3" fmla="*/ 2 h 39"/>
                    <a:gd name="T4" fmla="*/ 0 w 74"/>
                    <a:gd name="T5" fmla="*/ 1 h 39"/>
                    <a:gd name="T6" fmla="*/ 72 w 74"/>
                    <a:gd name="T7" fmla="*/ 32 h 39"/>
                    <a:gd name="T8" fmla="*/ 69 w 74"/>
                    <a:gd name="T9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9">
                      <a:moveTo>
                        <a:pt x="69" y="30"/>
                      </a:moveTo>
                      <a:cubicBezTo>
                        <a:pt x="41" y="37"/>
                        <a:pt x="17" y="27"/>
                        <a:pt x="5" y="2"/>
                      </a:cubicBezTo>
                      <a:cubicBezTo>
                        <a:pt x="4" y="0"/>
                        <a:pt x="0" y="0"/>
                        <a:pt x="0" y="1"/>
                      </a:cubicBezTo>
                      <a:cubicBezTo>
                        <a:pt x="14" y="30"/>
                        <a:pt x="42" y="39"/>
                        <a:pt x="72" y="32"/>
                      </a:cubicBezTo>
                      <a:cubicBezTo>
                        <a:pt x="74" y="32"/>
                        <a:pt x="70" y="30"/>
                        <a:pt x="6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114"/>
                <p:cNvSpPr>
                  <a:spLocks/>
                </p:cNvSpPr>
                <p:nvPr/>
              </p:nvSpPr>
              <p:spPr bwMode="auto">
                <a:xfrm>
                  <a:off x="2378" y="-249"/>
                  <a:ext cx="104" cy="142"/>
                </a:xfrm>
                <a:custGeom>
                  <a:avLst/>
                  <a:gdLst>
                    <a:gd name="T0" fmla="*/ 5 w 44"/>
                    <a:gd name="T1" fmla="*/ 60 h 60"/>
                    <a:gd name="T2" fmla="*/ 42 w 44"/>
                    <a:gd name="T3" fmla="*/ 2 h 60"/>
                    <a:gd name="T4" fmla="*/ 37 w 44"/>
                    <a:gd name="T5" fmla="*/ 1 h 60"/>
                    <a:gd name="T6" fmla="*/ 1 w 44"/>
                    <a:gd name="T7" fmla="*/ 58 h 60"/>
                    <a:gd name="T8" fmla="*/ 5 w 44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60">
                      <a:moveTo>
                        <a:pt x="5" y="60"/>
                      </a:moveTo>
                      <a:cubicBezTo>
                        <a:pt x="30" y="50"/>
                        <a:pt x="44" y="29"/>
                        <a:pt x="42" y="2"/>
                      </a:cubicBezTo>
                      <a:cubicBezTo>
                        <a:pt x="42" y="0"/>
                        <a:pt x="37" y="0"/>
                        <a:pt x="37" y="1"/>
                      </a:cubicBezTo>
                      <a:cubicBezTo>
                        <a:pt x="39" y="27"/>
                        <a:pt x="26" y="48"/>
                        <a:pt x="1" y="58"/>
                      </a:cubicBezTo>
                      <a:cubicBezTo>
                        <a:pt x="0" y="58"/>
                        <a:pt x="4" y="60"/>
                        <a:pt x="5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115"/>
                <p:cNvSpPr>
                  <a:spLocks/>
                </p:cNvSpPr>
                <p:nvPr/>
              </p:nvSpPr>
              <p:spPr bwMode="auto">
                <a:xfrm>
                  <a:off x="2411" y="-242"/>
                  <a:ext cx="93" cy="152"/>
                </a:xfrm>
                <a:custGeom>
                  <a:avLst/>
                  <a:gdLst>
                    <a:gd name="T0" fmla="*/ 38 w 39"/>
                    <a:gd name="T1" fmla="*/ 62 h 64"/>
                    <a:gd name="T2" fmla="*/ 5 w 39"/>
                    <a:gd name="T3" fmla="*/ 1 h 64"/>
                    <a:gd name="T4" fmla="*/ 0 w 39"/>
                    <a:gd name="T5" fmla="*/ 2 h 64"/>
                    <a:gd name="T6" fmla="*/ 33 w 39"/>
                    <a:gd name="T7" fmla="*/ 63 h 64"/>
                    <a:gd name="T8" fmla="*/ 38 w 39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4">
                      <a:moveTo>
                        <a:pt x="38" y="62"/>
                      </a:moveTo>
                      <a:cubicBezTo>
                        <a:pt x="21" y="47"/>
                        <a:pt x="9" y="23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4" y="24"/>
                        <a:pt x="16" y="48"/>
                        <a:pt x="33" y="63"/>
                      </a:cubicBezTo>
                      <a:cubicBezTo>
                        <a:pt x="34" y="64"/>
                        <a:pt x="39" y="62"/>
                        <a:pt x="38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116"/>
                <p:cNvSpPr>
                  <a:spLocks/>
                </p:cNvSpPr>
                <p:nvPr/>
              </p:nvSpPr>
              <p:spPr bwMode="auto">
                <a:xfrm>
                  <a:off x="2354" y="-209"/>
                  <a:ext cx="171" cy="66"/>
                </a:xfrm>
                <a:custGeom>
                  <a:avLst/>
                  <a:gdLst>
                    <a:gd name="T0" fmla="*/ 2 w 72"/>
                    <a:gd name="T1" fmla="*/ 21 h 28"/>
                    <a:gd name="T2" fmla="*/ 71 w 72"/>
                    <a:gd name="T3" fmla="*/ 2 h 28"/>
                    <a:gd name="T4" fmla="*/ 66 w 72"/>
                    <a:gd name="T5" fmla="*/ 2 h 28"/>
                    <a:gd name="T6" fmla="*/ 6 w 72"/>
                    <a:gd name="T7" fmla="*/ 20 h 28"/>
                    <a:gd name="T8" fmla="*/ 2 w 72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28">
                      <a:moveTo>
                        <a:pt x="2" y="21"/>
                      </a:moveTo>
                      <a:cubicBezTo>
                        <a:pt x="27" y="28"/>
                        <a:pt x="54" y="23"/>
                        <a:pt x="71" y="2"/>
                      </a:cubicBezTo>
                      <a:cubicBezTo>
                        <a:pt x="72" y="1"/>
                        <a:pt x="67" y="0"/>
                        <a:pt x="66" y="2"/>
                      </a:cubicBezTo>
                      <a:cubicBezTo>
                        <a:pt x="52" y="20"/>
                        <a:pt x="28" y="26"/>
                        <a:pt x="6" y="20"/>
                      </a:cubicBezTo>
                      <a:cubicBezTo>
                        <a:pt x="5" y="19"/>
                        <a:pt x="0" y="20"/>
                        <a:pt x="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117"/>
                <p:cNvSpPr>
                  <a:spLocks/>
                </p:cNvSpPr>
                <p:nvPr/>
              </p:nvSpPr>
              <p:spPr bwMode="auto">
                <a:xfrm>
                  <a:off x="2226" y="-150"/>
                  <a:ext cx="228" cy="648"/>
                </a:xfrm>
                <a:custGeom>
                  <a:avLst/>
                  <a:gdLst>
                    <a:gd name="T0" fmla="*/ 90 w 96"/>
                    <a:gd name="T1" fmla="*/ 1 h 273"/>
                    <a:gd name="T2" fmla="*/ 0 w 96"/>
                    <a:gd name="T3" fmla="*/ 271 h 273"/>
                    <a:gd name="T4" fmla="*/ 5 w 96"/>
                    <a:gd name="T5" fmla="*/ 272 h 273"/>
                    <a:gd name="T6" fmla="*/ 95 w 96"/>
                    <a:gd name="T7" fmla="*/ 1 h 273"/>
                    <a:gd name="T8" fmla="*/ 90 w 96"/>
                    <a:gd name="T9" fmla="*/ 1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273">
                      <a:moveTo>
                        <a:pt x="90" y="1"/>
                      </a:moveTo>
                      <a:cubicBezTo>
                        <a:pt x="61" y="91"/>
                        <a:pt x="33" y="182"/>
                        <a:pt x="0" y="271"/>
                      </a:cubicBezTo>
                      <a:cubicBezTo>
                        <a:pt x="0" y="273"/>
                        <a:pt x="4" y="273"/>
                        <a:pt x="5" y="272"/>
                      </a:cubicBezTo>
                      <a:cubicBezTo>
                        <a:pt x="38" y="183"/>
                        <a:pt x="66" y="91"/>
                        <a:pt x="95" y="1"/>
                      </a:cubicBezTo>
                      <a:cubicBezTo>
                        <a:pt x="96" y="0"/>
                        <a:pt x="91" y="0"/>
                        <a:pt x="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118"/>
                <p:cNvSpPr>
                  <a:spLocks/>
                </p:cNvSpPr>
                <p:nvPr/>
              </p:nvSpPr>
              <p:spPr bwMode="auto">
                <a:xfrm>
                  <a:off x="2428" y="-181"/>
                  <a:ext cx="43" cy="41"/>
                </a:xfrm>
                <a:custGeom>
                  <a:avLst/>
                  <a:gdLst>
                    <a:gd name="T0" fmla="*/ 16 w 18"/>
                    <a:gd name="T1" fmla="*/ 11 h 17"/>
                    <a:gd name="T2" fmla="*/ 6 w 18"/>
                    <a:gd name="T3" fmla="*/ 16 h 17"/>
                    <a:gd name="T4" fmla="*/ 2 w 18"/>
                    <a:gd name="T5" fmla="*/ 6 h 17"/>
                    <a:gd name="T6" fmla="*/ 12 w 18"/>
                    <a:gd name="T7" fmla="*/ 1 h 17"/>
                    <a:gd name="T8" fmla="*/ 16 w 18"/>
                    <a:gd name="T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6" y="11"/>
                      </a:moveTo>
                      <a:cubicBezTo>
                        <a:pt x="15" y="15"/>
                        <a:pt x="10" y="17"/>
                        <a:pt x="6" y="16"/>
                      </a:cubicBezTo>
                      <a:cubicBezTo>
                        <a:pt x="2" y="14"/>
                        <a:pt x="0" y="10"/>
                        <a:pt x="2" y="6"/>
                      </a:cubicBezTo>
                      <a:cubicBezTo>
                        <a:pt x="3" y="2"/>
                        <a:pt x="8" y="0"/>
                        <a:pt x="12" y="1"/>
                      </a:cubicBezTo>
                      <a:cubicBezTo>
                        <a:pt x="16" y="3"/>
                        <a:pt x="18" y="7"/>
                        <a:pt x="1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119"/>
                <p:cNvSpPr>
                  <a:spLocks/>
                </p:cNvSpPr>
                <p:nvPr/>
              </p:nvSpPr>
              <p:spPr bwMode="auto">
                <a:xfrm>
                  <a:off x="2620" y="-126"/>
                  <a:ext cx="138" cy="130"/>
                </a:xfrm>
                <a:custGeom>
                  <a:avLst/>
                  <a:gdLst>
                    <a:gd name="T0" fmla="*/ 55 w 58"/>
                    <a:gd name="T1" fmla="*/ 53 h 55"/>
                    <a:gd name="T2" fmla="*/ 5 w 58"/>
                    <a:gd name="T3" fmla="*/ 2 h 55"/>
                    <a:gd name="T4" fmla="*/ 0 w 58"/>
                    <a:gd name="T5" fmla="*/ 1 h 55"/>
                    <a:gd name="T6" fmla="*/ 55 w 58"/>
                    <a:gd name="T7" fmla="*/ 55 h 55"/>
                    <a:gd name="T8" fmla="*/ 55 w 58"/>
                    <a:gd name="T9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55">
                      <a:moveTo>
                        <a:pt x="55" y="53"/>
                      </a:moveTo>
                      <a:cubicBezTo>
                        <a:pt x="27" y="49"/>
                        <a:pt x="7" y="30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ubicBezTo>
                        <a:pt x="2" y="32"/>
                        <a:pt x="25" y="51"/>
                        <a:pt x="55" y="55"/>
                      </a:cubicBezTo>
                      <a:cubicBezTo>
                        <a:pt x="57" y="55"/>
                        <a:pt x="58" y="53"/>
                        <a:pt x="5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120"/>
                <p:cNvSpPr>
                  <a:spLocks/>
                </p:cNvSpPr>
                <p:nvPr/>
              </p:nvSpPr>
              <p:spPr bwMode="auto">
                <a:xfrm>
                  <a:off x="2585" y="-116"/>
                  <a:ext cx="144" cy="102"/>
                </a:xfrm>
                <a:custGeom>
                  <a:avLst/>
                  <a:gdLst>
                    <a:gd name="T0" fmla="*/ 5 w 61"/>
                    <a:gd name="T1" fmla="*/ 43 h 43"/>
                    <a:gd name="T2" fmla="*/ 61 w 61"/>
                    <a:gd name="T3" fmla="*/ 2 h 43"/>
                    <a:gd name="T4" fmla="*/ 56 w 61"/>
                    <a:gd name="T5" fmla="*/ 1 h 43"/>
                    <a:gd name="T6" fmla="*/ 3 w 61"/>
                    <a:gd name="T7" fmla="*/ 41 h 43"/>
                    <a:gd name="T8" fmla="*/ 5 w 61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43">
                      <a:moveTo>
                        <a:pt x="5" y="43"/>
                      </a:moveTo>
                      <a:cubicBezTo>
                        <a:pt x="32" y="43"/>
                        <a:pt x="54" y="28"/>
                        <a:pt x="61" y="2"/>
                      </a:cubicBezTo>
                      <a:cubicBezTo>
                        <a:pt x="61" y="1"/>
                        <a:pt x="57" y="0"/>
                        <a:pt x="56" y="1"/>
                      </a:cubicBezTo>
                      <a:cubicBezTo>
                        <a:pt x="49" y="26"/>
                        <a:pt x="29" y="40"/>
                        <a:pt x="3" y="41"/>
                      </a:cubicBezTo>
                      <a:cubicBezTo>
                        <a:pt x="0" y="41"/>
                        <a:pt x="4" y="43"/>
                        <a:pt x="5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121"/>
                <p:cNvSpPr>
                  <a:spLocks/>
                </p:cNvSpPr>
                <p:nvPr/>
              </p:nvSpPr>
              <p:spPr bwMode="auto">
                <a:xfrm>
                  <a:off x="2653" y="-128"/>
                  <a:ext cx="45" cy="168"/>
                </a:xfrm>
                <a:custGeom>
                  <a:avLst/>
                  <a:gdLst>
                    <a:gd name="T0" fmla="*/ 18 w 19"/>
                    <a:gd name="T1" fmla="*/ 69 h 71"/>
                    <a:gd name="T2" fmla="*/ 10 w 19"/>
                    <a:gd name="T3" fmla="*/ 1 h 71"/>
                    <a:gd name="T4" fmla="*/ 4 w 19"/>
                    <a:gd name="T5" fmla="*/ 1 h 71"/>
                    <a:gd name="T6" fmla="*/ 14 w 19"/>
                    <a:gd name="T7" fmla="*/ 70 h 71"/>
                    <a:gd name="T8" fmla="*/ 18 w 19"/>
                    <a:gd name="T9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71">
                      <a:moveTo>
                        <a:pt x="18" y="69"/>
                      </a:moveTo>
                      <a:cubicBezTo>
                        <a:pt x="7" y="49"/>
                        <a:pt x="6" y="22"/>
                        <a:pt x="10" y="1"/>
                      </a:cubicBezTo>
                      <a:cubicBezTo>
                        <a:pt x="10" y="0"/>
                        <a:pt x="5" y="0"/>
                        <a:pt x="4" y="1"/>
                      </a:cubicBezTo>
                      <a:cubicBezTo>
                        <a:pt x="0" y="23"/>
                        <a:pt x="3" y="50"/>
                        <a:pt x="14" y="70"/>
                      </a:cubicBezTo>
                      <a:cubicBezTo>
                        <a:pt x="14" y="71"/>
                        <a:pt x="19" y="70"/>
                        <a:pt x="18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122"/>
                <p:cNvSpPr>
                  <a:spLocks/>
                </p:cNvSpPr>
                <p:nvPr/>
              </p:nvSpPr>
              <p:spPr bwMode="auto">
                <a:xfrm>
                  <a:off x="2585" y="-76"/>
                  <a:ext cx="175" cy="52"/>
                </a:xfrm>
                <a:custGeom>
                  <a:avLst/>
                  <a:gdLst>
                    <a:gd name="T0" fmla="*/ 1 w 74"/>
                    <a:gd name="T1" fmla="*/ 2 h 22"/>
                    <a:gd name="T2" fmla="*/ 72 w 74"/>
                    <a:gd name="T3" fmla="*/ 8 h 22"/>
                    <a:gd name="T4" fmla="*/ 68 w 74"/>
                    <a:gd name="T5" fmla="*/ 7 h 22"/>
                    <a:gd name="T6" fmla="*/ 6 w 74"/>
                    <a:gd name="T7" fmla="*/ 1 h 22"/>
                    <a:gd name="T8" fmla="*/ 1 w 74"/>
                    <a:gd name="T9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2">
                      <a:moveTo>
                        <a:pt x="1" y="2"/>
                      </a:moveTo>
                      <a:cubicBezTo>
                        <a:pt x="22" y="18"/>
                        <a:pt x="49" y="22"/>
                        <a:pt x="72" y="8"/>
                      </a:cubicBezTo>
                      <a:cubicBezTo>
                        <a:pt x="74" y="7"/>
                        <a:pt x="69" y="7"/>
                        <a:pt x="68" y="7"/>
                      </a:cubicBezTo>
                      <a:cubicBezTo>
                        <a:pt x="47" y="20"/>
                        <a:pt x="24" y="15"/>
                        <a:pt x="6" y="1"/>
                      </a:cubicBezTo>
                      <a:cubicBezTo>
                        <a:pt x="4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123"/>
                <p:cNvSpPr>
                  <a:spLocks/>
                </p:cNvSpPr>
                <p:nvPr/>
              </p:nvSpPr>
              <p:spPr bwMode="auto">
                <a:xfrm>
                  <a:off x="2224" y="-33"/>
                  <a:ext cx="448" cy="526"/>
                </a:xfrm>
                <a:custGeom>
                  <a:avLst/>
                  <a:gdLst>
                    <a:gd name="T0" fmla="*/ 183 w 189"/>
                    <a:gd name="T1" fmla="*/ 1 h 222"/>
                    <a:gd name="T2" fmla="*/ 1 w 189"/>
                    <a:gd name="T3" fmla="*/ 221 h 222"/>
                    <a:gd name="T4" fmla="*/ 6 w 189"/>
                    <a:gd name="T5" fmla="*/ 221 h 222"/>
                    <a:gd name="T6" fmla="*/ 188 w 189"/>
                    <a:gd name="T7" fmla="*/ 2 h 222"/>
                    <a:gd name="T8" fmla="*/ 183 w 189"/>
                    <a:gd name="T9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222">
                      <a:moveTo>
                        <a:pt x="183" y="1"/>
                      </a:moveTo>
                      <a:cubicBezTo>
                        <a:pt x="123" y="75"/>
                        <a:pt x="64" y="150"/>
                        <a:pt x="1" y="221"/>
                      </a:cubicBezTo>
                      <a:cubicBezTo>
                        <a:pt x="0" y="222"/>
                        <a:pt x="5" y="222"/>
                        <a:pt x="6" y="221"/>
                      </a:cubicBezTo>
                      <a:cubicBezTo>
                        <a:pt x="69" y="150"/>
                        <a:pt x="128" y="75"/>
                        <a:pt x="188" y="2"/>
                      </a:cubicBezTo>
                      <a:cubicBezTo>
                        <a:pt x="189" y="1"/>
                        <a:pt x="184" y="0"/>
                        <a:pt x="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124"/>
                <p:cNvSpPr>
                  <a:spLocks/>
                </p:cNvSpPr>
                <p:nvPr/>
              </p:nvSpPr>
              <p:spPr bwMode="auto">
                <a:xfrm>
                  <a:off x="2651" y="-62"/>
                  <a:ext cx="40" cy="40"/>
                </a:xfrm>
                <a:custGeom>
                  <a:avLst/>
                  <a:gdLst>
                    <a:gd name="T0" fmla="*/ 14 w 17"/>
                    <a:gd name="T1" fmla="*/ 14 h 17"/>
                    <a:gd name="T2" fmla="*/ 3 w 17"/>
                    <a:gd name="T3" fmla="*/ 15 h 17"/>
                    <a:gd name="T4" fmla="*/ 3 w 17"/>
                    <a:gd name="T5" fmla="*/ 4 h 17"/>
                    <a:gd name="T6" fmla="*/ 14 w 17"/>
                    <a:gd name="T7" fmla="*/ 3 h 17"/>
                    <a:gd name="T8" fmla="*/ 14 w 17"/>
                    <a:gd name="T9" fmla="*/ 1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4" y="14"/>
                      </a:moveTo>
                      <a:cubicBezTo>
                        <a:pt x="11" y="17"/>
                        <a:pt x="7" y="17"/>
                        <a:pt x="3" y="15"/>
                      </a:cubicBezTo>
                      <a:cubicBezTo>
                        <a:pt x="0" y="12"/>
                        <a:pt x="0" y="7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6"/>
                        <a:pt x="17" y="11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125"/>
                <p:cNvSpPr>
                  <a:spLocks/>
                </p:cNvSpPr>
                <p:nvPr/>
              </p:nvSpPr>
              <p:spPr bwMode="auto">
                <a:xfrm>
                  <a:off x="2801" y="69"/>
                  <a:ext cx="106" cy="168"/>
                </a:xfrm>
                <a:custGeom>
                  <a:avLst/>
                  <a:gdLst>
                    <a:gd name="T0" fmla="*/ 43 w 45"/>
                    <a:gd name="T1" fmla="*/ 70 h 71"/>
                    <a:gd name="T2" fmla="*/ 15 w 45"/>
                    <a:gd name="T3" fmla="*/ 2 h 71"/>
                    <a:gd name="T4" fmla="*/ 10 w 45"/>
                    <a:gd name="T5" fmla="*/ 2 h 71"/>
                    <a:gd name="T6" fmla="*/ 39 w 45"/>
                    <a:gd name="T7" fmla="*/ 71 h 71"/>
                    <a:gd name="T8" fmla="*/ 43 w 4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71">
                      <a:moveTo>
                        <a:pt x="43" y="70"/>
                      </a:moveTo>
                      <a:cubicBezTo>
                        <a:pt x="18" y="55"/>
                        <a:pt x="6" y="30"/>
                        <a:pt x="15" y="2"/>
                      </a:cubicBezTo>
                      <a:cubicBezTo>
                        <a:pt x="15" y="1"/>
                        <a:pt x="10" y="0"/>
                        <a:pt x="10" y="2"/>
                      </a:cubicBezTo>
                      <a:cubicBezTo>
                        <a:pt x="0" y="30"/>
                        <a:pt x="13" y="56"/>
                        <a:pt x="39" y="71"/>
                      </a:cubicBezTo>
                      <a:cubicBezTo>
                        <a:pt x="40" y="71"/>
                        <a:pt x="45" y="71"/>
                        <a:pt x="4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126"/>
                <p:cNvSpPr>
                  <a:spLocks/>
                </p:cNvSpPr>
                <p:nvPr/>
              </p:nvSpPr>
              <p:spPr bwMode="auto">
                <a:xfrm>
                  <a:off x="2751" y="116"/>
                  <a:ext cx="173" cy="69"/>
                </a:xfrm>
                <a:custGeom>
                  <a:avLst/>
                  <a:gdLst>
                    <a:gd name="T0" fmla="*/ 3 w 73"/>
                    <a:gd name="T1" fmla="*/ 19 h 29"/>
                    <a:gd name="T2" fmla="*/ 72 w 73"/>
                    <a:gd name="T3" fmla="*/ 2 h 29"/>
                    <a:gd name="T4" fmla="*/ 68 w 73"/>
                    <a:gd name="T5" fmla="*/ 1 h 29"/>
                    <a:gd name="T6" fmla="*/ 5 w 73"/>
                    <a:gd name="T7" fmla="*/ 17 h 29"/>
                    <a:gd name="T8" fmla="*/ 3 w 73"/>
                    <a:gd name="T9" fmla="*/ 1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9">
                      <a:moveTo>
                        <a:pt x="3" y="19"/>
                      </a:moveTo>
                      <a:cubicBezTo>
                        <a:pt x="29" y="29"/>
                        <a:pt x="55" y="24"/>
                        <a:pt x="72" y="2"/>
                      </a:cubicBezTo>
                      <a:cubicBezTo>
                        <a:pt x="73" y="1"/>
                        <a:pt x="68" y="0"/>
                        <a:pt x="68" y="1"/>
                      </a:cubicBezTo>
                      <a:cubicBezTo>
                        <a:pt x="52" y="21"/>
                        <a:pt x="29" y="27"/>
                        <a:pt x="5" y="17"/>
                      </a:cubicBezTo>
                      <a:cubicBezTo>
                        <a:pt x="3" y="16"/>
                        <a:pt x="0" y="18"/>
                        <a:pt x="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127"/>
                <p:cNvSpPr>
                  <a:spLocks/>
                </p:cNvSpPr>
                <p:nvPr/>
              </p:nvSpPr>
              <p:spPr bwMode="auto">
                <a:xfrm>
                  <a:off x="2817" y="85"/>
                  <a:ext cx="62" cy="164"/>
                </a:xfrm>
                <a:custGeom>
                  <a:avLst/>
                  <a:gdLst>
                    <a:gd name="T0" fmla="*/ 8 w 26"/>
                    <a:gd name="T1" fmla="*/ 67 h 69"/>
                    <a:gd name="T2" fmla="*/ 25 w 26"/>
                    <a:gd name="T3" fmla="*/ 1 h 69"/>
                    <a:gd name="T4" fmla="*/ 21 w 26"/>
                    <a:gd name="T5" fmla="*/ 1 h 69"/>
                    <a:gd name="T6" fmla="*/ 3 w 26"/>
                    <a:gd name="T7" fmla="*/ 68 h 69"/>
                    <a:gd name="T8" fmla="*/ 8 w 26"/>
                    <a:gd name="T9" fmla="*/ 6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8" y="67"/>
                      </a:moveTo>
                      <a:cubicBezTo>
                        <a:pt x="5" y="45"/>
                        <a:pt x="13" y="19"/>
                        <a:pt x="25" y="1"/>
                      </a:cubicBezTo>
                      <a:cubicBezTo>
                        <a:pt x="26" y="0"/>
                        <a:pt x="21" y="0"/>
                        <a:pt x="21" y="1"/>
                      </a:cubicBezTo>
                      <a:cubicBezTo>
                        <a:pt x="9" y="19"/>
                        <a:pt x="0" y="45"/>
                        <a:pt x="3" y="68"/>
                      </a:cubicBezTo>
                      <a:cubicBezTo>
                        <a:pt x="3" y="69"/>
                        <a:pt x="8" y="69"/>
                        <a:pt x="8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128"/>
                <p:cNvSpPr>
                  <a:spLocks/>
                </p:cNvSpPr>
                <p:nvPr/>
              </p:nvSpPr>
              <p:spPr bwMode="auto">
                <a:xfrm>
                  <a:off x="2772" y="104"/>
                  <a:ext cx="159" cy="88"/>
                </a:xfrm>
                <a:custGeom>
                  <a:avLst/>
                  <a:gdLst>
                    <a:gd name="T0" fmla="*/ 1 w 67"/>
                    <a:gd name="T1" fmla="*/ 2 h 37"/>
                    <a:gd name="T2" fmla="*/ 63 w 67"/>
                    <a:gd name="T3" fmla="*/ 33 h 37"/>
                    <a:gd name="T4" fmla="*/ 62 w 67"/>
                    <a:gd name="T5" fmla="*/ 31 h 37"/>
                    <a:gd name="T6" fmla="*/ 6 w 67"/>
                    <a:gd name="T7" fmla="*/ 1 h 37"/>
                    <a:gd name="T8" fmla="*/ 1 w 67"/>
                    <a:gd name="T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7">
                      <a:moveTo>
                        <a:pt x="1" y="2"/>
                      </a:moveTo>
                      <a:cubicBezTo>
                        <a:pt x="14" y="24"/>
                        <a:pt x="37" y="37"/>
                        <a:pt x="63" y="33"/>
                      </a:cubicBezTo>
                      <a:cubicBezTo>
                        <a:pt x="67" y="33"/>
                        <a:pt x="64" y="31"/>
                        <a:pt x="62" y="31"/>
                      </a:cubicBezTo>
                      <a:cubicBezTo>
                        <a:pt x="38" y="35"/>
                        <a:pt x="17" y="21"/>
                        <a:pt x="6" y="1"/>
                      </a:cubicBezTo>
                      <a:cubicBezTo>
                        <a:pt x="5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129"/>
                <p:cNvSpPr>
                  <a:spLocks/>
                </p:cNvSpPr>
                <p:nvPr/>
              </p:nvSpPr>
              <p:spPr bwMode="auto">
                <a:xfrm>
                  <a:off x="2221" y="171"/>
                  <a:ext cx="617" cy="322"/>
                </a:xfrm>
                <a:custGeom>
                  <a:avLst/>
                  <a:gdLst>
                    <a:gd name="T0" fmla="*/ 254 w 260"/>
                    <a:gd name="T1" fmla="*/ 1 h 136"/>
                    <a:gd name="T2" fmla="*/ 3 w 260"/>
                    <a:gd name="T3" fmla="*/ 134 h 136"/>
                    <a:gd name="T4" fmla="*/ 6 w 260"/>
                    <a:gd name="T5" fmla="*/ 136 h 136"/>
                    <a:gd name="T6" fmla="*/ 258 w 260"/>
                    <a:gd name="T7" fmla="*/ 2 h 136"/>
                    <a:gd name="T8" fmla="*/ 254 w 260"/>
                    <a:gd name="T9" fmla="*/ 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136">
                      <a:moveTo>
                        <a:pt x="254" y="1"/>
                      </a:moveTo>
                      <a:cubicBezTo>
                        <a:pt x="171" y="46"/>
                        <a:pt x="88" y="93"/>
                        <a:pt x="3" y="134"/>
                      </a:cubicBezTo>
                      <a:cubicBezTo>
                        <a:pt x="0" y="136"/>
                        <a:pt x="5" y="136"/>
                        <a:pt x="6" y="136"/>
                      </a:cubicBezTo>
                      <a:cubicBezTo>
                        <a:pt x="92" y="94"/>
                        <a:pt x="175" y="47"/>
                        <a:pt x="258" y="2"/>
                      </a:cubicBezTo>
                      <a:cubicBezTo>
                        <a:pt x="260" y="0"/>
                        <a:pt x="256" y="0"/>
                        <a:pt x="2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130"/>
                <p:cNvSpPr>
                  <a:spLocks/>
                </p:cNvSpPr>
                <p:nvPr/>
              </p:nvSpPr>
              <p:spPr bwMode="auto">
                <a:xfrm>
                  <a:off x="2820" y="144"/>
                  <a:ext cx="42" cy="43"/>
                </a:xfrm>
                <a:custGeom>
                  <a:avLst/>
                  <a:gdLst>
                    <a:gd name="T0" fmla="*/ 12 w 18"/>
                    <a:gd name="T1" fmla="*/ 16 h 18"/>
                    <a:gd name="T2" fmla="*/ 2 w 18"/>
                    <a:gd name="T3" fmla="*/ 12 h 18"/>
                    <a:gd name="T4" fmla="*/ 6 w 18"/>
                    <a:gd name="T5" fmla="*/ 2 h 18"/>
                    <a:gd name="T6" fmla="*/ 16 w 18"/>
                    <a:gd name="T7" fmla="*/ 6 h 18"/>
                    <a:gd name="T8" fmla="*/ 12 w 18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2" y="16"/>
                      </a:moveTo>
                      <a:cubicBezTo>
                        <a:pt x="8" y="18"/>
                        <a:pt x="4" y="16"/>
                        <a:pt x="2" y="12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4" y="2"/>
                        <a:pt x="16" y="6"/>
                      </a:cubicBezTo>
                      <a:cubicBezTo>
                        <a:pt x="18" y="10"/>
                        <a:pt x="16" y="14"/>
                        <a:pt x="1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131"/>
                <p:cNvSpPr>
                  <a:spLocks/>
                </p:cNvSpPr>
                <p:nvPr/>
              </p:nvSpPr>
              <p:spPr bwMode="auto">
                <a:xfrm>
                  <a:off x="2900" y="322"/>
                  <a:ext cx="62" cy="183"/>
                </a:xfrm>
                <a:custGeom>
                  <a:avLst/>
                  <a:gdLst>
                    <a:gd name="T0" fmla="*/ 25 w 26"/>
                    <a:gd name="T1" fmla="*/ 75 h 77"/>
                    <a:gd name="T2" fmla="*/ 24 w 26"/>
                    <a:gd name="T3" fmla="*/ 2 h 77"/>
                    <a:gd name="T4" fmla="*/ 19 w 26"/>
                    <a:gd name="T5" fmla="*/ 1 h 77"/>
                    <a:gd name="T6" fmla="*/ 21 w 26"/>
                    <a:gd name="T7" fmla="*/ 76 h 77"/>
                    <a:gd name="T8" fmla="*/ 25 w 26"/>
                    <a:gd name="T9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77">
                      <a:moveTo>
                        <a:pt x="25" y="75"/>
                      </a:moveTo>
                      <a:cubicBezTo>
                        <a:pt x="7" y="53"/>
                        <a:pt x="5" y="25"/>
                        <a:pt x="24" y="2"/>
                      </a:cubicBezTo>
                      <a:cubicBezTo>
                        <a:pt x="25" y="1"/>
                        <a:pt x="20" y="0"/>
                        <a:pt x="19" y="1"/>
                      </a:cubicBezTo>
                      <a:cubicBezTo>
                        <a:pt x="0" y="24"/>
                        <a:pt x="2" y="53"/>
                        <a:pt x="21" y="76"/>
                      </a:cubicBezTo>
                      <a:cubicBezTo>
                        <a:pt x="21" y="77"/>
                        <a:pt x="26" y="77"/>
                        <a:pt x="25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Freeform 132"/>
                <p:cNvSpPr>
                  <a:spLocks/>
                </p:cNvSpPr>
                <p:nvPr/>
              </p:nvSpPr>
              <p:spPr bwMode="auto">
                <a:xfrm>
                  <a:off x="2848" y="377"/>
                  <a:ext cx="176" cy="59"/>
                </a:xfrm>
                <a:custGeom>
                  <a:avLst/>
                  <a:gdLst>
                    <a:gd name="T0" fmla="*/ 1 w 74"/>
                    <a:gd name="T1" fmla="*/ 1 h 25"/>
                    <a:gd name="T2" fmla="*/ 72 w 74"/>
                    <a:gd name="T3" fmla="*/ 11 h 25"/>
                    <a:gd name="T4" fmla="*/ 68 w 74"/>
                    <a:gd name="T5" fmla="*/ 9 h 25"/>
                    <a:gd name="T6" fmla="*/ 6 w 74"/>
                    <a:gd name="T7" fmla="*/ 1 h 25"/>
                    <a:gd name="T8" fmla="*/ 1 w 74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5">
                      <a:moveTo>
                        <a:pt x="1" y="1"/>
                      </a:moveTo>
                      <a:cubicBezTo>
                        <a:pt x="21" y="20"/>
                        <a:pt x="48" y="25"/>
                        <a:pt x="72" y="11"/>
                      </a:cubicBezTo>
                      <a:cubicBezTo>
                        <a:pt x="74" y="10"/>
                        <a:pt x="69" y="9"/>
                        <a:pt x="68" y="9"/>
                      </a:cubicBezTo>
                      <a:cubicBezTo>
                        <a:pt x="47" y="22"/>
                        <a:pt x="24" y="18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133"/>
                <p:cNvSpPr>
                  <a:spLocks/>
                </p:cNvSpPr>
                <p:nvPr/>
              </p:nvSpPr>
              <p:spPr bwMode="auto">
                <a:xfrm>
                  <a:off x="2881" y="353"/>
                  <a:ext cx="114" cy="138"/>
                </a:xfrm>
                <a:custGeom>
                  <a:avLst/>
                  <a:gdLst>
                    <a:gd name="T0" fmla="*/ 5 w 48"/>
                    <a:gd name="T1" fmla="*/ 56 h 58"/>
                    <a:gd name="T2" fmla="*/ 46 w 48"/>
                    <a:gd name="T3" fmla="*/ 1 h 58"/>
                    <a:gd name="T4" fmla="*/ 42 w 48"/>
                    <a:gd name="T5" fmla="*/ 0 h 58"/>
                    <a:gd name="T6" fmla="*/ 0 w 48"/>
                    <a:gd name="T7" fmla="*/ 56 h 58"/>
                    <a:gd name="T8" fmla="*/ 5 w 48"/>
                    <a:gd name="T9" fmla="*/ 5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58">
                      <a:moveTo>
                        <a:pt x="5" y="56"/>
                      </a:moveTo>
                      <a:cubicBezTo>
                        <a:pt x="11" y="34"/>
                        <a:pt x="28" y="14"/>
                        <a:pt x="46" y="1"/>
                      </a:cubicBezTo>
                      <a:cubicBezTo>
                        <a:pt x="48" y="0"/>
                        <a:pt x="43" y="0"/>
                        <a:pt x="42" y="0"/>
                      </a:cubicBezTo>
                      <a:cubicBezTo>
                        <a:pt x="24" y="13"/>
                        <a:pt x="6" y="34"/>
                        <a:pt x="0" y="56"/>
                      </a:cubicBezTo>
                      <a:cubicBezTo>
                        <a:pt x="0" y="58"/>
                        <a:pt x="5" y="57"/>
                        <a:pt x="5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134"/>
                <p:cNvSpPr>
                  <a:spLocks/>
                </p:cNvSpPr>
                <p:nvPr/>
              </p:nvSpPr>
              <p:spPr bwMode="auto">
                <a:xfrm>
                  <a:off x="2886" y="337"/>
                  <a:ext cx="121" cy="125"/>
                </a:xfrm>
                <a:custGeom>
                  <a:avLst/>
                  <a:gdLst>
                    <a:gd name="T0" fmla="*/ 0 w 51"/>
                    <a:gd name="T1" fmla="*/ 1 h 53"/>
                    <a:gd name="T2" fmla="*/ 45 w 51"/>
                    <a:gd name="T3" fmla="*/ 53 h 53"/>
                    <a:gd name="T4" fmla="*/ 48 w 51"/>
                    <a:gd name="T5" fmla="*/ 51 h 53"/>
                    <a:gd name="T6" fmla="*/ 5 w 51"/>
                    <a:gd name="T7" fmla="*/ 1 h 53"/>
                    <a:gd name="T8" fmla="*/ 0 w 51"/>
                    <a:gd name="T9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53">
                      <a:moveTo>
                        <a:pt x="0" y="1"/>
                      </a:moveTo>
                      <a:cubicBezTo>
                        <a:pt x="4" y="26"/>
                        <a:pt x="20" y="47"/>
                        <a:pt x="45" y="53"/>
                      </a:cubicBezTo>
                      <a:cubicBezTo>
                        <a:pt x="47" y="53"/>
                        <a:pt x="51" y="52"/>
                        <a:pt x="48" y="51"/>
                      </a:cubicBezTo>
                      <a:cubicBezTo>
                        <a:pt x="24" y="46"/>
                        <a:pt x="9" y="24"/>
                        <a:pt x="5" y="1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135"/>
                <p:cNvSpPr>
                  <a:spLocks/>
                </p:cNvSpPr>
                <p:nvPr/>
              </p:nvSpPr>
              <p:spPr bwMode="auto">
                <a:xfrm>
                  <a:off x="2233" y="417"/>
                  <a:ext cx="689" cy="78"/>
                </a:xfrm>
                <a:custGeom>
                  <a:avLst/>
                  <a:gdLst>
                    <a:gd name="T0" fmla="*/ 287 w 290"/>
                    <a:gd name="T1" fmla="*/ 0 h 33"/>
                    <a:gd name="T2" fmla="*/ 3 w 290"/>
                    <a:gd name="T3" fmla="*/ 31 h 33"/>
                    <a:gd name="T4" fmla="*/ 4 w 290"/>
                    <a:gd name="T5" fmla="*/ 33 h 33"/>
                    <a:gd name="T6" fmla="*/ 287 w 290"/>
                    <a:gd name="T7" fmla="*/ 2 h 33"/>
                    <a:gd name="T8" fmla="*/ 287 w 290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33">
                      <a:moveTo>
                        <a:pt x="287" y="0"/>
                      </a:moveTo>
                      <a:cubicBezTo>
                        <a:pt x="193" y="11"/>
                        <a:pt x="98" y="24"/>
                        <a:pt x="3" y="31"/>
                      </a:cubicBezTo>
                      <a:cubicBezTo>
                        <a:pt x="0" y="31"/>
                        <a:pt x="1" y="33"/>
                        <a:pt x="4" y="33"/>
                      </a:cubicBezTo>
                      <a:cubicBezTo>
                        <a:pt x="98" y="26"/>
                        <a:pt x="193" y="13"/>
                        <a:pt x="287" y="2"/>
                      </a:cubicBezTo>
                      <a:cubicBezTo>
                        <a:pt x="290" y="2"/>
                        <a:pt x="290" y="0"/>
                        <a:pt x="2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Freeform 136"/>
                <p:cNvSpPr>
                  <a:spLocks/>
                </p:cNvSpPr>
                <p:nvPr/>
              </p:nvSpPr>
              <p:spPr bwMode="auto">
                <a:xfrm>
                  <a:off x="2907" y="398"/>
                  <a:ext cx="38" cy="38"/>
                </a:xfrm>
                <a:custGeom>
                  <a:avLst/>
                  <a:gdLst>
                    <a:gd name="T0" fmla="*/ 9 w 16"/>
                    <a:gd name="T1" fmla="*/ 15 h 16"/>
                    <a:gd name="T2" fmla="*/ 1 w 16"/>
                    <a:gd name="T3" fmla="*/ 8 h 16"/>
                    <a:gd name="T4" fmla="*/ 8 w 16"/>
                    <a:gd name="T5" fmla="*/ 0 h 16"/>
                    <a:gd name="T6" fmla="*/ 16 w 16"/>
                    <a:gd name="T7" fmla="*/ 7 h 16"/>
                    <a:gd name="T8" fmla="*/ 9 w 16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15"/>
                      </a:moveTo>
                      <a:cubicBezTo>
                        <a:pt x="5" y="16"/>
                        <a:pt x="1" y="13"/>
                        <a:pt x="1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ubicBezTo>
                        <a:pt x="16" y="11"/>
                        <a:pt x="13" y="15"/>
                        <a:pt x="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137"/>
                <p:cNvSpPr>
                  <a:spLocks/>
                </p:cNvSpPr>
                <p:nvPr/>
              </p:nvSpPr>
              <p:spPr bwMode="auto">
                <a:xfrm>
                  <a:off x="2876" y="571"/>
                  <a:ext cx="95" cy="174"/>
                </a:xfrm>
                <a:custGeom>
                  <a:avLst/>
                  <a:gdLst>
                    <a:gd name="T0" fmla="*/ 14 w 40"/>
                    <a:gd name="T1" fmla="*/ 71 h 73"/>
                    <a:gd name="T2" fmla="*/ 38 w 40"/>
                    <a:gd name="T3" fmla="*/ 3 h 73"/>
                    <a:gd name="T4" fmla="*/ 34 w 40"/>
                    <a:gd name="T5" fmla="*/ 1 h 73"/>
                    <a:gd name="T6" fmla="*/ 9 w 40"/>
                    <a:gd name="T7" fmla="*/ 71 h 73"/>
                    <a:gd name="T8" fmla="*/ 14 w 40"/>
                    <a:gd name="T9" fmla="*/ 71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3">
                      <a:moveTo>
                        <a:pt x="14" y="71"/>
                      </a:moveTo>
                      <a:cubicBezTo>
                        <a:pt x="5" y="44"/>
                        <a:pt x="13" y="17"/>
                        <a:pt x="38" y="3"/>
                      </a:cubicBezTo>
                      <a:cubicBezTo>
                        <a:pt x="40" y="2"/>
                        <a:pt x="35" y="0"/>
                        <a:pt x="34" y="1"/>
                      </a:cubicBezTo>
                      <a:cubicBezTo>
                        <a:pt x="8" y="16"/>
                        <a:pt x="0" y="43"/>
                        <a:pt x="9" y="71"/>
                      </a:cubicBezTo>
                      <a:cubicBezTo>
                        <a:pt x="10" y="73"/>
                        <a:pt x="14" y="73"/>
                        <a:pt x="14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138"/>
                <p:cNvSpPr>
                  <a:spLocks/>
                </p:cNvSpPr>
                <p:nvPr/>
              </p:nvSpPr>
              <p:spPr bwMode="auto">
                <a:xfrm>
                  <a:off x="2848" y="588"/>
                  <a:ext cx="157" cy="92"/>
                </a:xfrm>
                <a:custGeom>
                  <a:avLst/>
                  <a:gdLst>
                    <a:gd name="T0" fmla="*/ 0 w 66"/>
                    <a:gd name="T1" fmla="*/ 2 h 39"/>
                    <a:gd name="T2" fmla="*/ 64 w 66"/>
                    <a:gd name="T3" fmla="*/ 35 h 39"/>
                    <a:gd name="T4" fmla="*/ 61 w 66"/>
                    <a:gd name="T5" fmla="*/ 33 h 39"/>
                    <a:gd name="T6" fmla="*/ 5 w 66"/>
                    <a:gd name="T7" fmla="*/ 2 h 39"/>
                    <a:gd name="T8" fmla="*/ 0 w 66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9">
                      <a:moveTo>
                        <a:pt x="0" y="2"/>
                      </a:moveTo>
                      <a:cubicBezTo>
                        <a:pt x="12" y="27"/>
                        <a:pt x="36" y="39"/>
                        <a:pt x="64" y="35"/>
                      </a:cubicBezTo>
                      <a:cubicBezTo>
                        <a:pt x="66" y="34"/>
                        <a:pt x="62" y="32"/>
                        <a:pt x="61" y="33"/>
                      </a:cubicBezTo>
                      <a:cubicBezTo>
                        <a:pt x="36" y="37"/>
                        <a:pt x="16" y="24"/>
                        <a:pt x="5" y="2"/>
                      </a:cubicBezTo>
                      <a:cubicBezTo>
                        <a:pt x="4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139"/>
                <p:cNvSpPr>
                  <a:spLocks/>
                </p:cNvSpPr>
                <p:nvPr/>
              </p:nvSpPr>
              <p:spPr bwMode="auto">
                <a:xfrm>
                  <a:off x="2838" y="609"/>
                  <a:ext cx="157" cy="98"/>
                </a:xfrm>
                <a:custGeom>
                  <a:avLst/>
                  <a:gdLst>
                    <a:gd name="T0" fmla="*/ 6 w 66"/>
                    <a:gd name="T1" fmla="*/ 39 h 41"/>
                    <a:gd name="T2" fmla="*/ 62 w 66"/>
                    <a:gd name="T3" fmla="*/ 3 h 41"/>
                    <a:gd name="T4" fmla="*/ 61 w 66"/>
                    <a:gd name="T5" fmla="*/ 1 h 41"/>
                    <a:gd name="T6" fmla="*/ 1 w 66"/>
                    <a:gd name="T7" fmla="*/ 39 h 41"/>
                    <a:gd name="T8" fmla="*/ 6 w 66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1">
                      <a:moveTo>
                        <a:pt x="6" y="39"/>
                      </a:moveTo>
                      <a:cubicBezTo>
                        <a:pt x="19" y="22"/>
                        <a:pt x="42" y="8"/>
                        <a:pt x="62" y="3"/>
                      </a:cubicBezTo>
                      <a:cubicBezTo>
                        <a:pt x="66" y="2"/>
                        <a:pt x="63" y="0"/>
                        <a:pt x="61" y="1"/>
                      </a:cubicBezTo>
                      <a:cubicBezTo>
                        <a:pt x="39" y="7"/>
                        <a:pt x="14" y="20"/>
                        <a:pt x="1" y="39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140"/>
                <p:cNvSpPr>
                  <a:spLocks/>
                </p:cNvSpPr>
                <p:nvPr/>
              </p:nvSpPr>
              <p:spPr bwMode="auto">
                <a:xfrm>
                  <a:off x="2886" y="564"/>
                  <a:ext cx="81" cy="154"/>
                </a:xfrm>
                <a:custGeom>
                  <a:avLst/>
                  <a:gdLst>
                    <a:gd name="T0" fmla="*/ 5 w 34"/>
                    <a:gd name="T1" fmla="*/ 1 h 65"/>
                    <a:gd name="T2" fmla="*/ 28 w 34"/>
                    <a:gd name="T3" fmla="*/ 64 h 65"/>
                    <a:gd name="T4" fmla="*/ 32 w 34"/>
                    <a:gd name="T5" fmla="*/ 63 h 65"/>
                    <a:gd name="T6" fmla="*/ 10 w 34"/>
                    <a:gd name="T7" fmla="*/ 1 h 65"/>
                    <a:gd name="T8" fmla="*/ 5 w 34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65">
                      <a:moveTo>
                        <a:pt x="5" y="1"/>
                      </a:moveTo>
                      <a:cubicBezTo>
                        <a:pt x="0" y="26"/>
                        <a:pt x="7" y="50"/>
                        <a:pt x="28" y="64"/>
                      </a:cubicBezTo>
                      <a:cubicBezTo>
                        <a:pt x="29" y="65"/>
                        <a:pt x="34" y="64"/>
                        <a:pt x="32" y="63"/>
                      </a:cubicBezTo>
                      <a:cubicBezTo>
                        <a:pt x="12" y="49"/>
                        <a:pt x="5" y="25"/>
                        <a:pt x="10" y="1"/>
                      </a:cubicBezTo>
                      <a:cubicBezTo>
                        <a:pt x="10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141"/>
                <p:cNvSpPr>
                  <a:spLocks/>
                </p:cNvSpPr>
                <p:nvPr/>
              </p:nvSpPr>
              <p:spPr bwMode="auto">
                <a:xfrm>
                  <a:off x="2228" y="481"/>
                  <a:ext cx="677" cy="171"/>
                </a:xfrm>
                <a:custGeom>
                  <a:avLst/>
                  <a:gdLst>
                    <a:gd name="T0" fmla="*/ 283 w 285"/>
                    <a:gd name="T1" fmla="*/ 70 h 72"/>
                    <a:gd name="T2" fmla="*/ 6 w 285"/>
                    <a:gd name="T3" fmla="*/ 0 h 72"/>
                    <a:gd name="T4" fmla="*/ 3 w 285"/>
                    <a:gd name="T5" fmla="*/ 2 h 72"/>
                    <a:gd name="T6" fmla="*/ 279 w 285"/>
                    <a:gd name="T7" fmla="*/ 72 h 72"/>
                    <a:gd name="T8" fmla="*/ 283 w 285"/>
                    <a:gd name="T9" fmla="*/ 7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2">
                      <a:moveTo>
                        <a:pt x="283" y="70"/>
                      </a:moveTo>
                      <a:cubicBezTo>
                        <a:pt x="190" y="47"/>
                        <a:pt x="97" y="26"/>
                        <a:pt x="6" y="0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94" y="28"/>
                        <a:pt x="187" y="49"/>
                        <a:pt x="279" y="72"/>
                      </a:cubicBezTo>
                      <a:cubicBezTo>
                        <a:pt x="280" y="72"/>
                        <a:pt x="285" y="71"/>
                        <a:pt x="28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142"/>
                <p:cNvSpPr>
                  <a:spLocks/>
                </p:cNvSpPr>
                <p:nvPr/>
              </p:nvSpPr>
              <p:spPr bwMode="auto">
                <a:xfrm>
                  <a:off x="2888" y="631"/>
                  <a:ext cx="41" cy="40"/>
                </a:xfrm>
                <a:custGeom>
                  <a:avLst/>
                  <a:gdLst>
                    <a:gd name="T0" fmla="*/ 6 w 17"/>
                    <a:gd name="T1" fmla="*/ 16 h 17"/>
                    <a:gd name="T2" fmla="*/ 1 w 17"/>
                    <a:gd name="T3" fmla="*/ 7 h 17"/>
                    <a:gd name="T4" fmla="*/ 10 w 17"/>
                    <a:gd name="T5" fmla="*/ 1 h 17"/>
                    <a:gd name="T6" fmla="*/ 16 w 17"/>
                    <a:gd name="T7" fmla="*/ 11 h 17"/>
                    <a:gd name="T8" fmla="*/ 6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6" y="16"/>
                      </a:moveTo>
                      <a:cubicBezTo>
                        <a:pt x="2" y="15"/>
                        <a:pt x="0" y="11"/>
                        <a:pt x="1" y="7"/>
                      </a:cubicBez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5" y="3"/>
                        <a:pt x="17" y="7"/>
                        <a:pt x="16" y="11"/>
                      </a:cubicBezTo>
                      <a:cubicBezTo>
                        <a:pt x="15" y="15"/>
                        <a:pt x="10" y="17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143"/>
                <p:cNvSpPr>
                  <a:spLocks/>
                </p:cNvSpPr>
                <p:nvPr/>
              </p:nvSpPr>
              <p:spPr bwMode="auto">
                <a:xfrm>
                  <a:off x="2763" y="828"/>
                  <a:ext cx="130" cy="139"/>
                </a:xfrm>
                <a:custGeom>
                  <a:avLst/>
                  <a:gdLst>
                    <a:gd name="T0" fmla="*/ 5 w 55"/>
                    <a:gd name="T1" fmla="*/ 58 h 59"/>
                    <a:gd name="T2" fmla="*/ 53 w 55"/>
                    <a:gd name="T3" fmla="*/ 2 h 59"/>
                    <a:gd name="T4" fmla="*/ 49 w 55"/>
                    <a:gd name="T5" fmla="*/ 0 h 59"/>
                    <a:gd name="T6" fmla="*/ 0 w 55"/>
                    <a:gd name="T7" fmla="*/ 57 h 59"/>
                    <a:gd name="T8" fmla="*/ 5 w 55"/>
                    <a:gd name="T9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59">
                      <a:moveTo>
                        <a:pt x="5" y="58"/>
                      </a:moveTo>
                      <a:cubicBezTo>
                        <a:pt x="7" y="29"/>
                        <a:pt x="24" y="6"/>
                        <a:pt x="53" y="2"/>
                      </a:cubicBezTo>
                      <a:cubicBezTo>
                        <a:pt x="55" y="2"/>
                        <a:pt x="51" y="0"/>
                        <a:pt x="49" y="0"/>
                      </a:cubicBezTo>
                      <a:cubicBezTo>
                        <a:pt x="20" y="5"/>
                        <a:pt x="2" y="27"/>
                        <a:pt x="0" y="57"/>
                      </a:cubicBezTo>
                      <a:cubicBezTo>
                        <a:pt x="0" y="58"/>
                        <a:pt x="5" y="59"/>
                        <a:pt x="5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144"/>
                <p:cNvSpPr>
                  <a:spLocks/>
                </p:cNvSpPr>
                <p:nvPr/>
              </p:nvSpPr>
              <p:spPr bwMode="auto">
                <a:xfrm>
                  <a:off x="2770" y="804"/>
                  <a:ext cx="118" cy="128"/>
                </a:xfrm>
                <a:custGeom>
                  <a:avLst/>
                  <a:gdLst>
                    <a:gd name="T0" fmla="*/ 0 w 50"/>
                    <a:gd name="T1" fmla="*/ 1 h 54"/>
                    <a:gd name="T2" fmla="*/ 47 w 50"/>
                    <a:gd name="T3" fmla="*/ 54 h 54"/>
                    <a:gd name="T4" fmla="*/ 47 w 50"/>
                    <a:gd name="T5" fmla="*/ 52 h 54"/>
                    <a:gd name="T6" fmla="*/ 5 w 50"/>
                    <a:gd name="T7" fmla="*/ 2 h 54"/>
                    <a:gd name="T8" fmla="*/ 0 w 50"/>
                    <a:gd name="T9" fmla="*/ 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4">
                      <a:moveTo>
                        <a:pt x="0" y="1"/>
                      </a:moveTo>
                      <a:cubicBezTo>
                        <a:pt x="3" y="28"/>
                        <a:pt x="20" y="48"/>
                        <a:pt x="47" y="54"/>
                      </a:cubicBezTo>
                      <a:cubicBezTo>
                        <a:pt x="50" y="54"/>
                        <a:pt x="50" y="52"/>
                        <a:pt x="47" y="52"/>
                      </a:cubicBezTo>
                      <a:cubicBezTo>
                        <a:pt x="22" y="47"/>
                        <a:pt x="7" y="27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145"/>
                <p:cNvSpPr>
                  <a:spLocks/>
                </p:cNvSpPr>
                <p:nvPr/>
              </p:nvSpPr>
              <p:spPr bwMode="auto">
                <a:xfrm>
                  <a:off x="2720" y="865"/>
                  <a:ext cx="180" cy="46"/>
                </a:xfrm>
                <a:custGeom>
                  <a:avLst/>
                  <a:gdLst>
                    <a:gd name="T0" fmla="*/ 6 w 76"/>
                    <a:gd name="T1" fmla="*/ 18 h 19"/>
                    <a:gd name="T2" fmla="*/ 71 w 76"/>
                    <a:gd name="T3" fmla="*/ 5 h 19"/>
                    <a:gd name="T4" fmla="*/ 73 w 76"/>
                    <a:gd name="T5" fmla="*/ 3 h 19"/>
                    <a:gd name="T6" fmla="*/ 2 w 76"/>
                    <a:gd name="T7" fmla="*/ 17 h 19"/>
                    <a:gd name="T8" fmla="*/ 6 w 76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19">
                      <a:moveTo>
                        <a:pt x="6" y="18"/>
                      </a:moveTo>
                      <a:cubicBezTo>
                        <a:pt x="24" y="6"/>
                        <a:pt x="50" y="2"/>
                        <a:pt x="71" y="5"/>
                      </a:cubicBezTo>
                      <a:cubicBezTo>
                        <a:pt x="72" y="5"/>
                        <a:pt x="76" y="3"/>
                        <a:pt x="73" y="3"/>
                      </a:cubicBezTo>
                      <a:cubicBezTo>
                        <a:pt x="50" y="0"/>
                        <a:pt x="22" y="4"/>
                        <a:pt x="2" y="17"/>
                      </a:cubicBezTo>
                      <a:cubicBezTo>
                        <a:pt x="0" y="19"/>
                        <a:pt x="5" y="19"/>
                        <a:pt x="6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146"/>
                <p:cNvSpPr>
                  <a:spLocks/>
                </p:cNvSpPr>
                <p:nvPr/>
              </p:nvSpPr>
              <p:spPr bwMode="auto">
                <a:xfrm>
                  <a:off x="2789" y="797"/>
                  <a:ext cx="49" cy="166"/>
                </a:xfrm>
                <a:custGeom>
                  <a:avLst/>
                  <a:gdLst>
                    <a:gd name="T0" fmla="*/ 15 w 21"/>
                    <a:gd name="T1" fmla="*/ 2 h 70"/>
                    <a:gd name="T2" fmla="*/ 14 w 21"/>
                    <a:gd name="T3" fmla="*/ 69 h 70"/>
                    <a:gd name="T4" fmla="*/ 19 w 21"/>
                    <a:gd name="T5" fmla="*/ 68 h 70"/>
                    <a:gd name="T6" fmla="*/ 20 w 21"/>
                    <a:gd name="T7" fmla="*/ 2 h 70"/>
                    <a:gd name="T8" fmla="*/ 15 w 21"/>
                    <a:gd name="T9" fmla="*/ 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70">
                      <a:moveTo>
                        <a:pt x="15" y="2"/>
                      </a:moveTo>
                      <a:cubicBezTo>
                        <a:pt x="2" y="23"/>
                        <a:pt x="0" y="48"/>
                        <a:pt x="14" y="69"/>
                      </a:cubicBezTo>
                      <a:cubicBezTo>
                        <a:pt x="15" y="70"/>
                        <a:pt x="20" y="70"/>
                        <a:pt x="19" y="68"/>
                      </a:cubicBezTo>
                      <a:cubicBezTo>
                        <a:pt x="5" y="48"/>
                        <a:pt x="7" y="23"/>
                        <a:pt x="20" y="2"/>
                      </a:cubicBezTo>
                      <a:cubicBezTo>
                        <a:pt x="21" y="1"/>
                        <a:pt x="16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147"/>
                <p:cNvSpPr>
                  <a:spLocks/>
                </p:cNvSpPr>
                <p:nvPr/>
              </p:nvSpPr>
              <p:spPr bwMode="auto">
                <a:xfrm>
                  <a:off x="2233" y="479"/>
                  <a:ext cx="570" cy="401"/>
                </a:xfrm>
                <a:custGeom>
                  <a:avLst/>
                  <a:gdLst>
                    <a:gd name="T0" fmla="*/ 238 w 240"/>
                    <a:gd name="T1" fmla="*/ 166 h 169"/>
                    <a:gd name="T2" fmla="*/ 6 w 240"/>
                    <a:gd name="T3" fmla="*/ 1 h 169"/>
                    <a:gd name="T4" fmla="*/ 2 w 240"/>
                    <a:gd name="T5" fmla="*/ 2 h 169"/>
                    <a:gd name="T6" fmla="*/ 234 w 240"/>
                    <a:gd name="T7" fmla="*/ 168 h 169"/>
                    <a:gd name="T8" fmla="*/ 238 w 240"/>
                    <a:gd name="T9" fmla="*/ 16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" h="169">
                      <a:moveTo>
                        <a:pt x="238" y="166"/>
                      </a:moveTo>
                      <a:cubicBezTo>
                        <a:pt x="161" y="112"/>
                        <a:pt x="82" y="59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77" y="60"/>
                        <a:pt x="156" y="113"/>
                        <a:pt x="234" y="168"/>
                      </a:cubicBezTo>
                      <a:cubicBezTo>
                        <a:pt x="235" y="169"/>
                        <a:pt x="240" y="167"/>
                        <a:pt x="23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148"/>
                <p:cNvSpPr>
                  <a:spLocks/>
                </p:cNvSpPr>
                <p:nvPr/>
              </p:nvSpPr>
              <p:spPr bwMode="auto">
                <a:xfrm>
                  <a:off x="2784" y="861"/>
                  <a:ext cx="43" cy="40"/>
                </a:xfrm>
                <a:custGeom>
                  <a:avLst/>
                  <a:gdLst>
                    <a:gd name="T0" fmla="*/ 4 w 18"/>
                    <a:gd name="T1" fmla="*/ 15 h 17"/>
                    <a:gd name="T2" fmla="*/ 3 w 18"/>
                    <a:gd name="T3" fmla="*/ 4 h 17"/>
                    <a:gd name="T4" fmla="*/ 14 w 18"/>
                    <a:gd name="T5" fmla="*/ 3 h 17"/>
                    <a:gd name="T6" fmla="*/ 15 w 18"/>
                    <a:gd name="T7" fmla="*/ 14 h 17"/>
                    <a:gd name="T8" fmla="*/ 4 w 18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15"/>
                      </a:moveTo>
                      <a:cubicBezTo>
                        <a:pt x="1" y="12"/>
                        <a:pt x="0" y="8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5"/>
                        <a:pt x="18" y="10"/>
                        <a:pt x="15" y="14"/>
                      </a:cubicBezTo>
                      <a:cubicBezTo>
                        <a:pt x="13" y="17"/>
                        <a:pt x="8" y="17"/>
                        <a:pt x="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149"/>
                <p:cNvSpPr>
                  <a:spLocks/>
                </p:cNvSpPr>
                <p:nvPr/>
              </p:nvSpPr>
              <p:spPr bwMode="auto">
                <a:xfrm>
                  <a:off x="2539" y="1029"/>
                  <a:ext cx="174" cy="102"/>
                </a:xfrm>
                <a:custGeom>
                  <a:avLst/>
                  <a:gdLst>
                    <a:gd name="T0" fmla="*/ 6 w 73"/>
                    <a:gd name="T1" fmla="*/ 42 h 43"/>
                    <a:gd name="T2" fmla="*/ 68 w 73"/>
                    <a:gd name="T3" fmla="*/ 9 h 43"/>
                    <a:gd name="T4" fmla="*/ 70 w 73"/>
                    <a:gd name="T5" fmla="*/ 7 h 43"/>
                    <a:gd name="T6" fmla="*/ 1 w 73"/>
                    <a:gd name="T7" fmla="*/ 41 h 43"/>
                    <a:gd name="T8" fmla="*/ 6 w 7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3">
                      <a:moveTo>
                        <a:pt x="6" y="42"/>
                      </a:moveTo>
                      <a:cubicBezTo>
                        <a:pt x="17" y="17"/>
                        <a:pt x="40" y="2"/>
                        <a:pt x="68" y="9"/>
                      </a:cubicBezTo>
                      <a:cubicBezTo>
                        <a:pt x="70" y="9"/>
                        <a:pt x="73" y="8"/>
                        <a:pt x="70" y="7"/>
                      </a:cubicBezTo>
                      <a:cubicBezTo>
                        <a:pt x="40" y="0"/>
                        <a:pt x="14" y="13"/>
                        <a:pt x="1" y="41"/>
                      </a:cubicBezTo>
                      <a:cubicBezTo>
                        <a:pt x="0" y="42"/>
                        <a:pt x="5" y="43"/>
                        <a:pt x="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150"/>
                <p:cNvSpPr>
                  <a:spLocks/>
                </p:cNvSpPr>
                <p:nvPr/>
              </p:nvSpPr>
              <p:spPr bwMode="auto">
                <a:xfrm>
                  <a:off x="2589" y="982"/>
                  <a:ext cx="83" cy="159"/>
                </a:xfrm>
                <a:custGeom>
                  <a:avLst/>
                  <a:gdLst>
                    <a:gd name="T0" fmla="*/ 7 w 35"/>
                    <a:gd name="T1" fmla="*/ 1 h 67"/>
                    <a:gd name="T2" fmla="*/ 29 w 35"/>
                    <a:gd name="T3" fmla="*/ 66 h 67"/>
                    <a:gd name="T4" fmla="*/ 33 w 35"/>
                    <a:gd name="T5" fmla="*/ 66 h 67"/>
                    <a:gd name="T6" fmla="*/ 12 w 35"/>
                    <a:gd name="T7" fmla="*/ 2 h 67"/>
                    <a:gd name="T8" fmla="*/ 7 w 35"/>
                    <a:gd name="T9" fmla="*/ 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67">
                      <a:moveTo>
                        <a:pt x="7" y="1"/>
                      </a:moveTo>
                      <a:cubicBezTo>
                        <a:pt x="0" y="27"/>
                        <a:pt x="7" y="51"/>
                        <a:pt x="29" y="66"/>
                      </a:cubicBezTo>
                      <a:cubicBezTo>
                        <a:pt x="30" y="67"/>
                        <a:pt x="35" y="67"/>
                        <a:pt x="33" y="66"/>
                      </a:cubicBezTo>
                      <a:cubicBezTo>
                        <a:pt x="11" y="51"/>
                        <a:pt x="5" y="27"/>
                        <a:pt x="12" y="2"/>
                      </a:cubicBezTo>
                      <a:cubicBezTo>
                        <a:pt x="13" y="1"/>
                        <a:pt x="8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151"/>
                <p:cNvSpPr>
                  <a:spLocks/>
                </p:cNvSpPr>
                <p:nvPr/>
              </p:nvSpPr>
              <p:spPr bwMode="auto">
                <a:xfrm>
                  <a:off x="2523" y="1048"/>
                  <a:ext cx="178" cy="45"/>
                </a:xfrm>
                <a:custGeom>
                  <a:avLst/>
                  <a:gdLst>
                    <a:gd name="T0" fmla="*/ 4 w 75"/>
                    <a:gd name="T1" fmla="*/ 6 h 19"/>
                    <a:gd name="T2" fmla="*/ 69 w 75"/>
                    <a:gd name="T3" fmla="*/ 19 h 19"/>
                    <a:gd name="T4" fmla="*/ 74 w 75"/>
                    <a:gd name="T5" fmla="*/ 17 h 19"/>
                    <a:gd name="T6" fmla="*/ 3 w 75"/>
                    <a:gd name="T7" fmla="*/ 4 h 19"/>
                    <a:gd name="T8" fmla="*/ 4 w 75"/>
                    <a:gd name="T9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4" y="6"/>
                      </a:moveTo>
                      <a:cubicBezTo>
                        <a:pt x="26" y="2"/>
                        <a:pt x="51" y="9"/>
                        <a:pt x="69" y="19"/>
                      </a:cubicBezTo>
                      <a:cubicBezTo>
                        <a:pt x="71" y="19"/>
                        <a:pt x="75" y="18"/>
                        <a:pt x="74" y="17"/>
                      </a:cubicBezTo>
                      <a:cubicBezTo>
                        <a:pt x="53" y="6"/>
                        <a:pt x="26" y="0"/>
                        <a:pt x="3" y="4"/>
                      </a:cubicBezTo>
                      <a:cubicBezTo>
                        <a:pt x="0" y="5"/>
                        <a:pt x="2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152"/>
                <p:cNvSpPr>
                  <a:spLocks/>
                </p:cNvSpPr>
                <p:nvPr/>
              </p:nvSpPr>
              <p:spPr bwMode="auto">
                <a:xfrm>
                  <a:off x="2585" y="998"/>
                  <a:ext cx="90" cy="152"/>
                </a:xfrm>
                <a:custGeom>
                  <a:avLst/>
                  <a:gdLst>
                    <a:gd name="T0" fmla="*/ 32 w 38"/>
                    <a:gd name="T1" fmla="*/ 1 h 64"/>
                    <a:gd name="T2" fmla="*/ 5 w 38"/>
                    <a:gd name="T3" fmla="*/ 63 h 64"/>
                    <a:gd name="T4" fmla="*/ 10 w 38"/>
                    <a:gd name="T5" fmla="*/ 62 h 64"/>
                    <a:gd name="T6" fmla="*/ 36 w 38"/>
                    <a:gd name="T7" fmla="*/ 1 h 64"/>
                    <a:gd name="T8" fmla="*/ 32 w 38"/>
                    <a:gd name="T9" fmla="*/ 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4">
                      <a:moveTo>
                        <a:pt x="32" y="1"/>
                      </a:moveTo>
                      <a:cubicBezTo>
                        <a:pt x="12" y="15"/>
                        <a:pt x="0" y="38"/>
                        <a:pt x="5" y="63"/>
                      </a:cubicBezTo>
                      <a:cubicBezTo>
                        <a:pt x="6" y="64"/>
                        <a:pt x="11" y="64"/>
                        <a:pt x="10" y="62"/>
                      </a:cubicBezTo>
                      <a:cubicBezTo>
                        <a:pt x="5" y="38"/>
                        <a:pt x="16" y="15"/>
                        <a:pt x="36" y="1"/>
                      </a:cubicBezTo>
                      <a:cubicBezTo>
                        <a:pt x="38" y="0"/>
                        <a:pt x="33" y="0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153"/>
                <p:cNvSpPr>
                  <a:spLocks/>
                </p:cNvSpPr>
                <p:nvPr/>
              </p:nvSpPr>
              <p:spPr bwMode="auto">
                <a:xfrm>
                  <a:off x="2236" y="479"/>
                  <a:ext cx="375" cy="581"/>
                </a:xfrm>
                <a:custGeom>
                  <a:avLst/>
                  <a:gdLst>
                    <a:gd name="T0" fmla="*/ 157 w 158"/>
                    <a:gd name="T1" fmla="*/ 243 h 245"/>
                    <a:gd name="T2" fmla="*/ 5 w 158"/>
                    <a:gd name="T3" fmla="*/ 1 h 245"/>
                    <a:gd name="T4" fmla="*/ 1 w 158"/>
                    <a:gd name="T5" fmla="*/ 2 h 245"/>
                    <a:gd name="T6" fmla="*/ 153 w 158"/>
                    <a:gd name="T7" fmla="*/ 244 h 245"/>
                    <a:gd name="T8" fmla="*/ 157 w 158"/>
                    <a:gd name="T9" fmla="*/ 243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245">
                      <a:moveTo>
                        <a:pt x="157" y="243"/>
                      </a:moveTo>
                      <a:cubicBezTo>
                        <a:pt x="106" y="163"/>
                        <a:pt x="53" y="83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48" y="84"/>
                        <a:pt x="101" y="164"/>
                        <a:pt x="153" y="244"/>
                      </a:cubicBezTo>
                      <a:cubicBezTo>
                        <a:pt x="153" y="245"/>
                        <a:pt x="158" y="244"/>
                        <a:pt x="157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154"/>
                <p:cNvSpPr>
                  <a:spLocks/>
                </p:cNvSpPr>
                <p:nvPr/>
              </p:nvSpPr>
              <p:spPr bwMode="auto">
                <a:xfrm>
                  <a:off x="2592" y="1046"/>
                  <a:ext cx="40" cy="40"/>
                </a:xfrm>
                <a:custGeom>
                  <a:avLst/>
                  <a:gdLst>
                    <a:gd name="T0" fmla="*/ 2 w 17"/>
                    <a:gd name="T1" fmla="*/ 12 h 17"/>
                    <a:gd name="T2" fmla="*/ 4 w 17"/>
                    <a:gd name="T3" fmla="*/ 2 h 17"/>
                    <a:gd name="T4" fmla="*/ 15 w 17"/>
                    <a:gd name="T5" fmla="*/ 5 h 17"/>
                    <a:gd name="T6" fmla="*/ 12 w 17"/>
                    <a:gd name="T7" fmla="*/ 15 h 17"/>
                    <a:gd name="T8" fmla="*/ 2 w 17"/>
                    <a:gd name="T9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2" y="12"/>
                      </a:moveTo>
                      <a:cubicBezTo>
                        <a:pt x="0" y="9"/>
                        <a:pt x="1" y="4"/>
                        <a:pt x="4" y="2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7" y="8"/>
                        <a:pt x="16" y="13"/>
                        <a:pt x="12" y="15"/>
                      </a:cubicBezTo>
                      <a:cubicBezTo>
                        <a:pt x="9" y="17"/>
                        <a:pt x="4" y="16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155"/>
                <p:cNvSpPr>
                  <a:spLocks/>
                </p:cNvSpPr>
                <p:nvPr/>
              </p:nvSpPr>
              <p:spPr bwMode="auto">
                <a:xfrm>
                  <a:off x="2285" y="1153"/>
                  <a:ext cx="193" cy="64"/>
                </a:xfrm>
                <a:custGeom>
                  <a:avLst/>
                  <a:gdLst>
                    <a:gd name="T0" fmla="*/ 6 w 81"/>
                    <a:gd name="T1" fmla="*/ 26 h 27"/>
                    <a:gd name="T2" fmla="*/ 75 w 81"/>
                    <a:gd name="T3" fmla="*/ 18 h 27"/>
                    <a:gd name="T4" fmla="*/ 79 w 81"/>
                    <a:gd name="T5" fmla="*/ 17 h 27"/>
                    <a:gd name="T6" fmla="*/ 1 w 81"/>
                    <a:gd name="T7" fmla="*/ 25 h 27"/>
                    <a:gd name="T8" fmla="*/ 6 w 81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7">
                      <a:moveTo>
                        <a:pt x="6" y="26"/>
                      </a:moveTo>
                      <a:cubicBezTo>
                        <a:pt x="26" y="7"/>
                        <a:pt x="51" y="2"/>
                        <a:pt x="75" y="18"/>
                      </a:cubicBezTo>
                      <a:cubicBezTo>
                        <a:pt x="76" y="19"/>
                        <a:pt x="81" y="19"/>
                        <a:pt x="79" y="17"/>
                      </a:cubicBezTo>
                      <a:cubicBezTo>
                        <a:pt x="53" y="0"/>
                        <a:pt x="23" y="4"/>
                        <a:pt x="1" y="25"/>
                      </a:cubicBezTo>
                      <a:cubicBezTo>
                        <a:pt x="0" y="26"/>
                        <a:pt x="5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156"/>
                <p:cNvSpPr>
                  <a:spLocks/>
                </p:cNvSpPr>
                <p:nvPr/>
              </p:nvSpPr>
              <p:spPr bwMode="auto">
                <a:xfrm>
                  <a:off x="2357" y="1100"/>
                  <a:ext cx="57" cy="169"/>
                </a:xfrm>
                <a:custGeom>
                  <a:avLst/>
                  <a:gdLst>
                    <a:gd name="T0" fmla="*/ 18 w 24"/>
                    <a:gd name="T1" fmla="*/ 1 h 71"/>
                    <a:gd name="T2" fmla="*/ 16 w 24"/>
                    <a:gd name="T3" fmla="*/ 69 h 71"/>
                    <a:gd name="T4" fmla="*/ 20 w 24"/>
                    <a:gd name="T5" fmla="*/ 69 h 71"/>
                    <a:gd name="T6" fmla="*/ 23 w 24"/>
                    <a:gd name="T7" fmla="*/ 2 h 71"/>
                    <a:gd name="T8" fmla="*/ 18 w 24"/>
                    <a:gd name="T9" fmla="*/ 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71">
                      <a:moveTo>
                        <a:pt x="18" y="1"/>
                      </a:moveTo>
                      <a:cubicBezTo>
                        <a:pt x="2" y="22"/>
                        <a:pt x="0" y="47"/>
                        <a:pt x="16" y="69"/>
                      </a:cubicBezTo>
                      <a:cubicBezTo>
                        <a:pt x="16" y="70"/>
                        <a:pt x="21" y="71"/>
                        <a:pt x="20" y="69"/>
                      </a:cubicBezTo>
                      <a:cubicBezTo>
                        <a:pt x="5" y="47"/>
                        <a:pt x="7" y="23"/>
                        <a:pt x="23" y="2"/>
                      </a:cubicBezTo>
                      <a:cubicBezTo>
                        <a:pt x="24" y="1"/>
                        <a:pt x="19" y="0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157"/>
                <p:cNvSpPr>
                  <a:spLocks/>
                </p:cNvSpPr>
                <p:nvPr/>
              </p:nvSpPr>
              <p:spPr bwMode="auto">
                <a:xfrm>
                  <a:off x="2293" y="1143"/>
                  <a:ext cx="159" cy="93"/>
                </a:xfrm>
                <a:custGeom>
                  <a:avLst/>
                  <a:gdLst>
                    <a:gd name="T0" fmla="*/ 3 w 67"/>
                    <a:gd name="T1" fmla="*/ 2 h 39"/>
                    <a:gd name="T2" fmla="*/ 61 w 67"/>
                    <a:gd name="T3" fmla="*/ 37 h 39"/>
                    <a:gd name="T4" fmla="*/ 66 w 67"/>
                    <a:gd name="T5" fmla="*/ 36 h 39"/>
                    <a:gd name="T6" fmla="*/ 5 w 67"/>
                    <a:gd name="T7" fmla="*/ 0 h 39"/>
                    <a:gd name="T8" fmla="*/ 3 w 67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9">
                      <a:moveTo>
                        <a:pt x="3" y="2"/>
                      </a:moveTo>
                      <a:cubicBezTo>
                        <a:pt x="25" y="6"/>
                        <a:pt x="47" y="21"/>
                        <a:pt x="61" y="37"/>
                      </a:cubicBezTo>
                      <a:cubicBezTo>
                        <a:pt x="62" y="39"/>
                        <a:pt x="67" y="37"/>
                        <a:pt x="66" y="36"/>
                      </a:cubicBezTo>
                      <a:cubicBezTo>
                        <a:pt x="51" y="19"/>
                        <a:pt x="28" y="4"/>
                        <a:pt x="5" y="0"/>
                      </a:cubicBezTo>
                      <a:cubicBezTo>
                        <a:pt x="4" y="0"/>
                        <a:pt x="0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Freeform 158"/>
                <p:cNvSpPr>
                  <a:spLocks/>
                </p:cNvSpPr>
                <p:nvPr/>
              </p:nvSpPr>
              <p:spPr bwMode="auto">
                <a:xfrm>
                  <a:off x="2333" y="1134"/>
                  <a:ext cx="128" cy="120"/>
                </a:xfrm>
                <a:custGeom>
                  <a:avLst/>
                  <a:gdLst>
                    <a:gd name="T0" fmla="*/ 48 w 54"/>
                    <a:gd name="T1" fmla="*/ 1 h 51"/>
                    <a:gd name="T2" fmla="*/ 0 w 54"/>
                    <a:gd name="T3" fmla="*/ 50 h 51"/>
                    <a:gd name="T4" fmla="*/ 5 w 54"/>
                    <a:gd name="T5" fmla="*/ 50 h 51"/>
                    <a:gd name="T6" fmla="*/ 50 w 54"/>
                    <a:gd name="T7" fmla="*/ 2 h 51"/>
                    <a:gd name="T8" fmla="*/ 48 w 54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1">
                      <a:moveTo>
                        <a:pt x="48" y="1"/>
                      </a:moveTo>
                      <a:cubicBezTo>
                        <a:pt x="24" y="7"/>
                        <a:pt x="3" y="24"/>
                        <a:pt x="0" y="50"/>
                      </a:cubicBezTo>
                      <a:cubicBezTo>
                        <a:pt x="0" y="51"/>
                        <a:pt x="5" y="51"/>
                        <a:pt x="5" y="50"/>
                      </a:cubicBezTo>
                      <a:cubicBezTo>
                        <a:pt x="8" y="25"/>
                        <a:pt x="27" y="8"/>
                        <a:pt x="50" y="2"/>
                      </a:cubicBezTo>
                      <a:cubicBezTo>
                        <a:pt x="54" y="1"/>
                        <a:pt x="49" y="0"/>
                        <a:pt x="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159"/>
                <p:cNvSpPr>
                  <a:spLocks/>
                </p:cNvSpPr>
                <p:nvPr/>
              </p:nvSpPr>
              <p:spPr bwMode="auto">
                <a:xfrm>
                  <a:off x="2228" y="500"/>
                  <a:ext cx="150" cy="669"/>
                </a:xfrm>
                <a:custGeom>
                  <a:avLst/>
                  <a:gdLst>
                    <a:gd name="T0" fmla="*/ 63 w 63"/>
                    <a:gd name="T1" fmla="*/ 280 h 282"/>
                    <a:gd name="T2" fmla="*/ 5 w 63"/>
                    <a:gd name="T3" fmla="*/ 1 h 282"/>
                    <a:gd name="T4" fmla="*/ 0 w 63"/>
                    <a:gd name="T5" fmla="*/ 2 h 282"/>
                    <a:gd name="T6" fmla="*/ 58 w 63"/>
                    <a:gd name="T7" fmla="*/ 281 h 282"/>
                    <a:gd name="T8" fmla="*/ 63 w 63"/>
                    <a:gd name="T9" fmla="*/ 28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82">
                      <a:moveTo>
                        <a:pt x="63" y="280"/>
                      </a:moveTo>
                      <a:cubicBezTo>
                        <a:pt x="43" y="188"/>
                        <a:pt x="21" y="95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16" y="95"/>
                        <a:pt x="38" y="188"/>
                        <a:pt x="58" y="281"/>
                      </a:cubicBezTo>
                      <a:cubicBezTo>
                        <a:pt x="58" y="282"/>
                        <a:pt x="63" y="282"/>
                        <a:pt x="63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160"/>
                <p:cNvSpPr>
                  <a:spLocks/>
                </p:cNvSpPr>
                <p:nvPr/>
              </p:nvSpPr>
              <p:spPr bwMode="auto">
                <a:xfrm>
                  <a:off x="2357" y="1160"/>
                  <a:ext cx="38" cy="38"/>
                </a:xfrm>
                <a:custGeom>
                  <a:avLst/>
                  <a:gdLst>
                    <a:gd name="T0" fmla="*/ 0 w 16"/>
                    <a:gd name="T1" fmla="*/ 9 h 16"/>
                    <a:gd name="T2" fmla="*/ 7 w 16"/>
                    <a:gd name="T3" fmla="*/ 0 h 16"/>
                    <a:gd name="T4" fmla="*/ 16 w 16"/>
                    <a:gd name="T5" fmla="*/ 7 h 16"/>
                    <a:gd name="T6" fmla="*/ 9 w 16"/>
                    <a:gd name="T7" fmla="*/ 16 h 16"/>
                    <a:gd name="T8" fmla="*/ 0 w 16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0" y="9"/>
                      </a:moveTo>
                      <a:cubicBezTo>
                        <a:pt x="0" y="5"/>
                        <a:pt x="3" y="1"/>
                        <a:pt x="7" y="0"/>
                      </a:cubicBezTo>
                      <a:cubicBezTo>
                        <a:pt x="11" y="0"/>
                        <a:pt x="15" y="3"/>
                        <a:pt x="16" y="7"/>
                      </a:cubicBezTo>
                      <a:cubicBezTo>
                        <a:pt x="16" y="11"/>
                        <a:pt x="13" y="15"/>
                        <a:pt x="9" y="16"/>
                      </a:cubicBezTo>
                      <a:cubicBezTo>
                        <a:pt x="5" y="16"/>
                        <a:pt x="1" y="1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161"/>
                <p:cNvSpPr>
                  <a:spLocks/>
                </p:cNvSpPr>
                <p:nvPr/>
              </p:nvSpPr>
              <p:spPr bwMode="auto">
                <a:xfrm>
                  <a:off x="2041" y="1155"/>
                  <a:ext cx="187" cy="76"/>
                </a:xfrm>
                <a:custGeom>
                  <a:avLst/>
                  <a:gdLst>
                    <a:gd name="T0" fmla="*/ 6 w 79"/>
                    <a:gd name="T1" fmla="*/ 14 h 32"/>
                    <a:gd name="T2" fmla="*/ 73 w 79"/>
                    <a:gd name="T3" fmla="*/ 31 h 32"/>
                    <a:gd name="T4" fmla="*/ 78 w 79"/>
                    <a:gd name="T5" fmla="*/ 31 h 32"/>
                    <a:gd name="T6" fmla="*/ 2 w 79"/>
                    <a:gd name="T7" fmla="*/ 12 h 32"/>
                    <a:gd name="T8" fmla="*/ 6 w 79"/>
                    <a:gd name="T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2">
                      <a:moveTo>
                        <a:pt x="6" y="14"/>
                      </a:moveTo>
                      <a:cubicBezTo>
                        <a:pt x="32" y="3"/>
                        <a:pt x="57" y="8"/>
                        <a:pt x="73" y="31"/>
                      </a:cubicBezTo>
                      <a:cubicBezTo>
                        <a:pt x="74" y="32"/>
                        <a:pt x="79" y="32"/>
                        <a:pt x="78" y="31"/>
                      </a:cubicBezTo>
                      <a:cubicBezTo>
                        <a:pt x="60" y="6"/>
                        <a:pt x="30" y="0"/>
                        <a:pt x="2" y="12"/>
                      </a:cubicBezTo>
                      <a:cubicBezTo>
                        <a:pt x="0" y="13"/>
                        <a:pt x="5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162"/>
                <p:cNvSpPr>
                  <a:spLocks/>
                </p:cNvSpPr>
                <p:nvPr/>
              </p:nvSpPr>
              <p:spPr bwMode="auto">
                <a:xfrm>
                  <a:off x="2110" y="1119"/>
                  <a:ext cx="92" cy="154"/>
                </a:xfrm>
                <a:custGeom>
                  <a:avLst/>
                  <a:gdLst>
                    <a:gd name="T0" fmla="*/ 33 w 39"/>
                    <a:gd name="T1" fmla="*/ 1 h 65"/>
                    <a:gd name="T2" fmla="*/ 7 w 39"/>
                    <a:gd name="T3" fmla="*/ 63 h 65"/>
                    <a:gd name="T4" fmla="*/ 12 w 39"/>
                    <a:gd name="T5" fmla="*/ 64 h 65"/>
                    <a:gd name="T6" fmla="*/ 38 w 39"/>
                    <a:gd name="T7" fmla="*/ 2 h 65"/>
                    <a:gd name="T8" fmla="*/ 33 w 3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5">
                      <a:moveTo>
                        <a:pt x="33" y="1"/>
                      </a:moveTo>
                      <a:cubicBezTo>
                        <a:pt x="10" y="15"/>
                        <a:pt x="0" y="37"/>
                        <a:pt x="7" y="63"/>
                      </a:cubicBezTo>
                      <a:cubicBezTo>
                        <a:pt x="7" y="65"/>
                        <a:pt x="12" y="65"/>
                        <a:pt x="12" y="64"/>
                      </a:cubicBezTo>
                      <a:cubicBezTo>
                        <a:pt x="5" y="38"/>
                        <a:pt x="15" y="16"/>
                        <a:pt x="38" y="2"/>
                      </a:cubicBezTo>
                      <a:cubicBezTo>
                        <a:pt x="39" y="2"/>
                        <a:pt x="34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163"/>
                <p:cNvSpPr>
                  <a:spLocks/>
                </p:cNvSpPr>
                <p:nvPr/>
              </p:nvSpPr>
              <p:spPr bwMode="auto">
                <a:xfrm>
                  <a:off x="2074" y="1122"/>
                  <a:ext cx="116" cy="137"/>
                </a:xfrm>
                <a:custGeom>
                  <a:avLst/>
                  <a:gdLst>
                    <a:gd name="T0" fmla="*/ 2 w 49"/>
                    <a:gd name="T1" fmla="*/ 2 h 58"/>
                    <a:gd name="T2" fmla="*/ 44 w 49"/>
                    <a:gd name="T3" fmla="*/ 56 h 58"/>
                    <a:gd name="T4" fmla="*/ 49 w 49"/>
                    <a:gd name="T5" fmla="*/ 56 h 58"/>
                    <a:gd name="T6" fmla="*/ 6 w 49"/>
                    <a:gd name="T7" fmla="*/ 1 h 58"/>
                    <a:gd name="T8" fmla="*/ 2 w 49"/>
                    <a:gd name="T9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58">
                      <a:moveTo>
                        <a:pt x="2" y="2"/>
                      </a:moveTo>
                      <a:cubicBezTo>
                        <a:pt x="21" y="13"/>
                        <a:pt x="37" y="36"/>
                        <a:pt x="44" y="56"/>
                      </a:cubicBezTo>
                      <a:cubicBezTo>
                        <a:pt x="45" y="58"/>
                        <a:pt x="49" y="57"/>
                        <a:pt x="49" y="56"/>
                      </a:cubicBezTo>
                      <a:cubicBezTo>
                        <a:pt x="41" y="35"/>
                        <a:pt x="26" y="12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164"/>
                <p:cNvSpPr>
                  <a:spLocks/>
                </p:cNvSpPr>
                <p:nvPr/>
              </p:nvSpPr>
              <p:spPr bwMode="auto">
                <a:xfrm>
                  <a:off x="2074" y="1160"/>
                  <a:ext cx="159" cy="80"/>
                </a:xfrm>
                <a:custGeom>
                  <a:avLst/>
                  <a:gdLst>
                    <a:gd name="T0" fmla="*/ 64 w 67"/>
                    <a:gd name="T1" fmla="*/ 3 h 34"/>
                    <a:gd name="T2" fmla="*/ 0 w 67"/>
                    <a:gd name="T3" fmla="*/ 33 h 34"/>
                    <a:gd name="T4" fmla="*/ 5 w 67"/>
                    <a:gd name="T5" fmla="*/ 33 h 34"/>
                    <a:gd name="T6" fmla="*/ 62 w 67"/>
                    <a:gd name="T7" fmla="*/ 5 h 34"/>
                    <a:gd name="T8" fmla="*/ 64 w 67"/>
                    <a:gd name="T9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4">
                      <a:moveTo>
                        <a:pt x="64" y="3"/>
                      </a:moveTo>
                      <a:cubicBezTo>
                        <a:pt x="38" y="0"/>
                        <a:pt x="13" y="9"/>
                        <a:pt x="0" y="33"/>
                      </a:cubicBezTo>
                      <a:cubicBezTo>
                        <a:pt x="0" y="34"/>
                        <a:pt x="4" y="34"/>
                        <a:pt x="5" y="33"/>
                      </a:cubicBezTo>
                      <a:cubicBezTo>
                        <a:pt x="16" y="12"/>
                        <a:pt x="39" y="2"/>
                        <a:pt x="62" y="5"/>
                      </a:cubicBezTo>
                      <a:cubicBezTo>
                        <a:pt x="65" y="5"/>
                        <a:pt x="67" y="3"/>
                        <a:pt x="6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165"/>
                <p:cNvSpPr>
                  <a:spLocks/>
                </p:cNvSpPr>
                <p:nvPr/>
              </p:nvSpPr>
              <p:spPr bwMode="auto">
                <a:xfrm>
                  <a:off x="2133" y="498"/>
                  <a:ext cx="117" cy="673"/>
                </a:xfrm>
                <a:custGeom>
                  <a:avLst/>
                  <a:gdLst>
                    <a:gd name="T0" fmla="*/ 6 w 49"/>
                    <a:gd name="T1" fmla="*/ 283 h 284"/>
                    <a:gd name="T2" fmla="*/ 49 w 49"/>
                    <a:gd name="T3" fmla="*/ 1 h 284"/>
                    <a:gd name="T4" fmla="*/ 44 w 49"/>
                    <a:gd name="T5" fmla="*/ 1 h 284"/>
                    <a:gd name="T6" fmla="*/ 1 w 49"/>
                    <a:gd name="T7" fmla="*/ 283 h 284"/>
                    <a:gd name="T8" fmla="*/ 6 w 49"/>
                    <a:gd name="T9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84">
                      <a:moveTo>
                        <a:pt x="6" y="283"/>
                      </a:moveTo>
                      <a:cubicBezTo>
                        <a:pt x="19" y="189"/>
                        <a:pt x="31" y="94"/>
                        <a:pt x="49" y="1"/>
                      </a:cubicBezTo>
                      <a:cubicBezTo>
                        <a:pt x="49" y="0"/>
                        <a:pt x="44" y="0"/>
                        <a:pt x="44" y="1"/>
                      </a:cubicBezTo>
                      <a:cubicBezTo>
                        <a:pt x="26" y="95"/>
                        <a:pt x="14" y="189"/>
                        <a:pt x="1" y="283"/>
                      </a:cubicBezTo>
                      <a:cubicBezTo>
                        <a:pt x="0" y="284"/>
                        <a:pt x="5" y="284"/>
                        <a:pt x="6" y="2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Freeform 166"/>
                <p:cNvSpPr>
                  <a:spLocks/>
                </p:cNvSpPr>
                <p:nvPr/>
              </p:nvSpPr>
              <p:spPr bwMode="auto">
                <a:xfrm>
                  <a:off x="2119" y="1162"/>
                  <a:ext cx="41" cy="40"/>
                </a:xfrm>
                <a:custGeom>
                  <a:avLst/>
                  <a:gdLst>
                    <a:gd name="T0" fmla="*/ 1 w 17"/>
                    <a:gd name="T1" fmla="*/ 7 h 17"/>
                    <a:gd name="T2" fmla="*/ 10 w 17"/>
                    <a:gd name="T3" fmla="*/ 1 h 17"/>
                    <a:gd name="T4" fmla="*/ 16 w 17"/>
                    <a:gd name="T5" fmla="*/ 10 h 17"/>
                    <a:gd name="T6" fmla="*/ 7 w 17"/>
                    <a:gd name="T7" fmla="*/ 16 h 17"/>
                    <a:gd name="T8" fmla="*/ 1 w 17"/>
                    <a:gd name="T9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" y="7"/>
                      </a:move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4" y="2"/>
                        <a:pt x="17" y="6"/>
                        <a:pt x="16" y="10"/>
                      </a:cubicBezTo>
                      <a:cubicBezTo>
                        <a:pt x="15" y="14"/>
                        <a:pt x="11" y="17"/>
                        <a:pt x="7" y="16"/>
                      </a:cubicBezTo>
                      <a:cubicBezTo>
                        <a:pt x="3" y="15"/>
                        <a:pt x="0" y="11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Freeform 167"/>
                <p:cNvSpPr>
                  <a:spLocks/>
                </p:cNvSpPr>
                <p:nvPr/>
              </p:nvSpPr>
              <p:spPr bwMode="auto">
                <a:xfrm>
                  <a:off x="1806" y="1067"/>
                  <a:ext cx="159" cy="112"/>
                </a:xfrm>
                <a:custGeom>
                  <a:avLst/>
                  <a:gdLst>
                    <a:gd name="T0" fmla="*/ 5 w 67"/>
                    <a:gd name="T1" fmla="*/ 4 h 47"/>
                    <a:gd name="T2" fmla="*/ 62 w 67"/>
                    <a:gd name="T3" fmla="*/ 45 h 47"/>
                    <a:gd name="T4" fmla="*/ 67 w 67"/>
                    <a:gd name="T5" fmla="*/ 45 h 47"/>
                    <a:gd name="T6" fmla="*/ 3 w 67"/>
                    <a:gd name="T7" fmla="*/ 2 h 47"/>
                    <a:gd name="T8" fmla="*/ 5 w 67"/>
                    <a:gd name="T9" fmla="*/ 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7">
                      <a:moveTo>
                        <a:pt x="5" y="4"/>
                      </a:moveTo>
                      <a:cubicBezTo>
                        <a:pt x="33" y="2"/>
                        <a:pt x="55" y="18"/>
                        <a:pt x="62" y="45"/>
                      </a:cubicBezTo>
                      <a:cubicBezTo>
                        <a:pt x="62" y="47"/>
                        <a:pt x="67" y="47"/>
                        <a:pt x="67" y="45"/>
                      </a:cubicBezTo>
                      <a:cubicBezTo>
                        <a:pt x="60" y="15"/>
                        <a:pt x="33" y="0"/>
                        <a:pt x="3" y="2"/>
                      </a:cubicBezTo>
                      <a:cubicBezTo>
                        <a:pt x="0" y="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Freeform 168"/>
                <p:cNvSpPr>
                  <a:spLocks/>
                </p:cNvSpPr>
                <p:nvPr/>
              </p:nvSpPr>
              <p:spPr bwMode="auto">
                <a:xfrm>
                  <a:off x="1856" y="1062"/>
                  <a:ext cx="126" cy="124"/>
                </a:xfrm>
                <a:custGeom>
                  <a:avLst/>
                  <a:gdLst>
                    <a:gd name="T0" fmla="*/ 48 w 53"/>
                    <a:gd name="T1" fmla="*/ 0 h 52"/>
                    <a:gd name="T2" fmla="*/ 0 w 53"/>
                    <a:gd name="T3" fmla="*/ 50 h 52"/>
                    <a:gd name="T4" fmla="*/ 5 w 53"/>
                    <a:gd name="T5" fmla="*/ 51 h 52"/>
                    <a:gd name="T6" fmla="*/ 51 w 53"/>
                    <a:gd name="T7" fmla="*/ 2 h 52"/>
                    <a:gd name="T8" fmla="*/ 48 w 53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2">
                      <a:moveTo>
                        <a:pt x="48" y="0"/>
                      </a:moveTo>
                      <a:cubicBezTo>
                        <a:pt x="21" y="5"/>
                        <a:pt x="3" y="23"/>
                        <a:pt x="0" y="50"/>
                      </a:cubicBezTo>
                      <a:cubicBezTo>
                        <a:pt x="0" y="51"/>
                        <a:pt x="5" y="52"/>
                        <a:pt x="5" y="51"/>
                      </a:cubicBezTo>
                      <a:cubicBezTo>
                        <a:pt x="7" y="25"/>
                        <a:pt x="25" y="7"/>
                        <a:pt x="51" y="2"/>
                      </a:cubicBezTo>
                      <a:cubicBezTo>
                        <a:pt x="53" y="2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1" name="Freeform 169"/>
                <p:cNvSpPr>
                  <a:spLocks/>
                </p:cNvSpPr>
                <p:nvPr/>
              </p:nvSpPr>
              <p:spPr bwMode="auto">
                <a:xfrm>
                  <a:off x="1860" y="1024"/>
                  <a:ext cx="62" cy="164"/>
                </a:xfrm>
                <a:custGeom>
                  <a:avLst/>
                  <a:gdLst>
                    <a:gd name="T0" fmla="*/ 1 w 26"/>
                    <a:gd name="T1" fmla="*/ 2 h 69"/>
                    <a:gd name="T2" fmla="*/ 21 w 26"/>
                    <a:gd name="T3" fmla="*/ 68 h 69"/>
                    <a:gd name="T4" fmla="*/ 26 w 26"/>
                    <a:gd name="T5" fmla="*/ 68 h 69"/>
                    <a:gd name="T6" fmla="*/ 6 w 26"/>
                    <a:gd name="T7" fmla="*/ 1 h 69"/>
                    <a:gd name="T8" fmla="*/ 1 w 26"/>
                    <a:gd name="T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1" y="2"/>
                      </a:moveTo>
                      <a:cubicBezTo>
                        <a:pt x="15" y="20"/>
                        <a:pt x="21" y="46"/>
                        <a:pt x="21" y="68"/>
                      </a:cubicBezTo>
                      <a:cubicBezTo>
                        <a:pt x="21" y="69"/>
                        <a:pt x="26" y="69"/>
                        <a:pt x="26" y="68"/>
                      </a:cubicBezTo>
                      <a:cubicBezTo>
                        <a:pt x="26" y="45"/>
                        <a:pt x="20" y="19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2" name="Freeform 170"/>
                <p:cNvSpPr>
                  <a:spLocks/>
                </p:cNvSpPr>
                <p:nvPr/>
              </p:nvSpPr>
              <p:spPr bwMode="auto">
                <a:xfrm>
                  <a:off x="1815" y="1091"/>
                  <a:ext cx="178" cy="45"/>
                </a:xfrm>
                <a:custGeom>
                  <a:avLst/>
                  <a:gdLst>
                    <a:gd name="T0" fmla="*/ 73 w 75"/>
                    <a:gd name="T1" fmla="*/ 11 h 19"/>
                    <a:gd name="T2" fmla="*/ 2 w 75"/>
                    <a:gd name="T3" fmla="*/ 17 h 19"/>
                    <a:gd name="T4" fmla="*/ 6 w 75"/>
                    <a:gd name="T5" fmla="*/ 18 h 19"/>
                    <a:gd name="T6" fmla="*/ 69 w 75"/>
                    <a:gd name="T7" fmla="*/ 13 h 19"/>
                    <a:gd name="T8" fmla="*/ 73 w 75"/>
                    <a:gd name="T9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73" y="11"/>
                      </a:moveTo>
                      <a:cubicBezTo>
                        <a:pt x="50" y="0"/>
                        <a:pt x="22" y="0"/>
                        <a:pt x="2" y="17"/>
                      </a:cubicBezTo>
                      <a:cubicBezTo>
                        <a:pt x="0" y="18"/>
                        <a:pt x="5" y="19"/>
                        <a:pt x="6" y="18"/>
                      </a:cubicBezTo>
                      <a:cubicBezTo>
                        <a:pt x="24" y="2"/>
                        <a:pt x="48" y="2"/>
                        <a:pt x="69" y="13"/>
                      </a:cubicBezTo>
                      <a:cubicBezTo>
                        <a:pt x="70" y="13"/>
                        <a:pt x="75" y="12"/>
                        <a:pt x="7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3" name="Freeform 171"/>
                <p:cNvSpPr>
                  <a:spLocks/>
                </p:cNvSpPr>
                <p:nvPr/>
              </p:nvSpPr>
              <p:spPr bwMode="auto">
                <a:xfrm>
                  <a:off x="1898" y="500"/>
                  <a:ext cx="354" cy="593"/>
                </a:xfrm>
                <a:custGeom>
                  <a:avLst/>
                  <a:gdLst>
                    <a:gd name="T0" fmla="*/ 6 w 149"/>
                    <a:gd name="T1" fmla="*/ 249 h 250"/>
                    <a:gd name="T2" fmla="*/ 148 w 149"/>
                    <a:gd name="T3" fmla="*/ 2 h 250"/>
                    <a:gd name="T4" fmla="*/ 143 w 149"/>
                    <a:gd name="T5" fmla="*/ 1 h 250"/>
                    <a:gd name="T6" fmla="*/ 1 w 149"/>
                    <a:gd name="T7" fmla="*/ 249 h 250"/>
                    <a:gd name="T8" fmla="*/ 6 w 149"/>
                    <a:gd name="T9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50">
                      <a:moveTo>
                        <a:pt x="6" y="249"/>
                      </a:moveTo>
                      <a:cubicBezTo>
                        <a:pt x="52" y="166"/>
                        <a:pt x="98" y="82"/>
                        <a:pt x="148" y="2"/>
                      </a:cubicBezTo>
                      <a:cubicBezTo>
                        <a:pt x="149" y="0"/>
                        <a:pt x="144" y="0"/>
                        <a:pt x="143" y="1"/>
                      </a:cubicBezTo>
                      <a:cubicBezTo>
                        <a:pt x="93" y="82"/>
                        <a:pt x="48" y="166"/>
                        <a:pt x="1" y="249"/>
                      </a:cubicBezTo>
                      <a:cubicBezTo>
                        <a:pt x="0" y="250"/>
                        <a:pt x="5" y="250"/>
                        <a:pt x="6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172"/>
                <p:cNvSpPr>
                  <a:spLocks/>
                </p:cNvSpPr>
                <p:nvPr/>
              </p:nvSpPr>
              <p:spPr bwMode="auto">
                <a:xfrm>
                  <a:off x="1879" y="1081"/>
                  <a:ext cx="43" cy="41"/>
                </a:xfrm>
                <a:custGeom>
                  <a:avLst/>
                  <a:gdLst>
                    <a:gd name="T0" fmla="*/ 2 w 18"/>
                    <a:gd name="T1" fmla="*/ 5 h 17"/>
                    <a:gd name="T2" fmla="*/ 13 w 18"/>
                    <a:gd name="T3" fmla="*/ 2 h 17"/>
                    <a:gd name="T4" fmla="*/ 15 w 18"/>
                    <a:gd name="T5" fmla="*/ 13 h 17"/>
                    <a:gd name="T6" fmla="*/ 5 w 18"/>
                    <a:gd name="T7" fmla="*/ 15 h 17"/>
                    <a:gd name="T8" fmla="*/ 2 w 18"/>
                    <a:gd name="T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2" y="5"/>
                      </a:moveTo>
                      <a:cubicBezTo>
                        <a:pt x="5" y="1"/>
                        <a:pt x="9" y="0"/>
                        <a:pt x="13" y="2"/>
                      </a:cubicBezTo>
                      <a:cubicBezTo>
                        <a:pt x="17" y="4"/>
                        <a:pt x="18" y="9"/>
                        <a:pt x="15" y="13"/>
                      </a:cubicBezTo>
                      <a:cubicBezTo>
                        <a:pt x="13" y="16"/>
                        <a:pt x="8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173"/>
                <p:cNvSpPr>
                  <a:spLocks/>
                </p:cNvSpPr>
                <p:nvPr/>
              </p:nvSpPr>
              <p:spPr bwMode="auto">
                <a:xfrm>
                  <a:off x="1621" y="865"/>
                  <a:ext cx="121" cy="155"/>
                </a:xfrm>
                <a:custGeom>
                  <a:avLst/>
                  <a:gdLst>
                    <a:gd name="T0" fmla="*/ 3 w 51"/>
                    <a:gd name="T1" fmla="*/ 2 h 65"/>
                    <a:gd name="T2" fmla="*/ 42 w 51"/>
                    <a:gd name="T3" fmla="*/ 63 h 65"/>
                    <a:gd name="T4" fmla="*/ 47 w 51"/>
                    <a:gd name="T5" fmla="*/ 64 h 65"/>
                    <a:gd name="T6" fmla="*/ 6 w 51"/>
                    <a:gd name="T7" fmla="*/ 0 h 65"/>
                    <a:gd name="T8" fmla="*/ 3 w 51"/>
                    <a:gd name="T9" fmla="*/ 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65">
                      <a:moveTo>
                        <a:pt x="3" y="2"/>
                      </a:moveTo>
                      <a:cubicBezTo>
                        <a:pt x="30" y="11"/>
                        <a:pt x="46" y="34"/>
                        <a:pt x="42" y="63"/>
                      </a:cubicBezTo>
                      <a:cubicBezTo>
                        <a:pt x="41" y="64"/>
                        <a:pt x="46" y="65"/>
                        <a:pt x="47" y="64"/>
                      </a:cubicBezTo>
                      <a:cubicBezTo>
                        <a:pt x="51" y="34"/>
                        <a:pt x="34" y="10"/>
                        <a:pt x="6" y="0"/>
                      </a:cubicBezTo>
                      <a:cubicBezTo>
                        <a:pt x="5" y="0"/>
                        <a:pt x="0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174"/>
                <p:cNvSpPr>
                  <a:spLocks/>
                </p:cNvSpPr>
                <p:nvPr/>
              </p:nvSpPr>
              <p:spPr bwMode="auto">
                <a:xfrm>
                  <a:off x="1625" y="903"/>
                  <a:ext cx="162" cy="86"/>
                </a:xfrm>
                <a:custGeom>
                  <a:avLst/>
                  <a:gdLst>
                    <a:gd name="T0" fmla="*/ 65 w 68"/>
                    <a:gd name="T1" fmla="*/ 6 h 36"/>
                    <a:gd name="T2" fmla="*/ 0 w 68"/>
                    <a:gd name="T3" fmla="*/ 34 h 36"/>
                    <a:gd name="T4" fmla="*/ 5 w 68"/>
                    <a:gd name="T5" fmla="*/ 35 h 36"/>
                    <a:gd name="T6" fmla="*/ 64 w 68"/>
                    <a:gd name="T7" fmla="*/ 8 h 36"/>
                    <a:gd name="T8" fmla="*/ 65 w 68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6">
                      <a:moveTo>
                        <a:pt x="65" y="6"/>
                      </a:moveTo>
                      <a:cubicBezTo>
                        <a:pt x="38" y="0"/>
                        <a:pt x="14" y="9"/>
                        <a:pt x="0" y="34"/>
                      </a:cubicBezTo>
                      <a:cubicBezTo>
                        <a:pt x="0" y="35"/>
                        <a:pt x="4" y="36"/>
                        <a:pt x="5" y="35"/>
                      </a:cubicBezTo>
                      <a:cubicBezTo>
                        <a:pt x="17" y="13"/>
                        <a:pt x="39" y="3"/>
                        <a:pt x="64" y="8"/>
                      </a:cubicBezTo>
                      <a:cubicBezTo>
                        <a:pt x="67" y="9"/>
                        <a:pt x="68" y="7"/>
                        <a:pt x="6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Freeform 175"/>
                <p:cNvSpPr>
                  <a:spLocks/>
                </p:cNvSpPr>
                <p:nvPr/>
              </p:nvSpPr>
              <p:spPr bwMode="auto">
                <a:xfrm>
                  <a:off x="1675" y="842"/>
                  <a:ext cx="43" cy="171"/>
                </a:xfrm>
                <a:custGeom>
                  <a:avLst/>
                  <a:gdLst>
                    <a:gd name="T0" fmla="*/ 6 w 18"/>
                    <a:gd name="T1" fmla="*/ 2 h 72"/>
                    <a:gd name="T2" fmla="*/ 0 w 18"/>
                    <a:gd name="T3" fmla="*/ 71 h 72"/>
                    <a:gd name="T4" fmla="*/ 5 w 18"/>
                    <a:gd name="T5" fmla="*/ 71 h 72"/>
                    <a:gd name="T6" fmla="*/ 12 w 18"/>
                    <a:gd name="T7" fmla="*/ 2 h 72"/>
                    <a:gd name="T8" fmla="*/ 6 w 18"/>
                    <a:gd name="T9" fmla="*/ 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72">
                      <a:moveTo>
                        <a:pt x="6" y="2"/>
                      </a:moveTo>
                      <a:cubicBezTo>
                        <a:pt x="13" y="24"/>
                        <a:pt x="9" y="50"/>
                        <a:pt x="0" y="71"/>
                      </a:cubicBezTo>
                      <a:cubicBezTo>
                        <a:pt x="0" y="72"/>
                        <a:pt x="5" y="72"/>
                        <a:pt x="5" y="71"/>
                      </a:cubicBezTo>
                      <a:cubicBezTo>
                        <a:pt x="14" y="50"/>
                        <a:pt x="18" y="23"/>
                        <a:pt x="12" y="2"/>
                      </a:cubicBezTo>
                      <a:cubicBezTo>
                        <a:pt x="11" y="0"/>
                        <a:pt x="6" y="1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Freeform 176"/>
                <p:cNvSpPr>
                  <a:spLocks/>
                </p:cNvSpPr>
                <p:nvPr/>
              </p:nvSpPr>
              <p:spPr bwMode="auto">
                <a:xfrm>
                  <a:off x="1606" y="903"/>
                  <a:ext cx="171" cy="74"/>
                </a:xfrm>
                <a:custGeom>
                  <a:avLst/>
                  <a:gdLst>
                    <a:gd name="T0" fmla="*/ 71 w 72"/>
                    <a:gd name="T1" fmla="*/ 29 h 31"/>
                    <a:gd name="T2" fmla="*/ 3 w 72"/>
                    <a:gd name="T3" fmla="*/ 8 h 31"/>
                    <a:gd name="T4" fmla="*/ 6 w 72"/>
                    <a:gd name="T5" fmla="*/ 10 h 31"/>
                    <a:gd name="T6" fmla="*/ 66 w 72"/>
                    <a:gd name="T7" fmla="*/ 30 h 31"/>
                    <a:gd name="T8" fmla="*/ 71 w 72"/>
                    <a:gd name="T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31">
                      <a:moveTo>
                        <a:pt x="71" y="29"/>
                      </a:moveTo>
                      <a:cubicBezTo>
                        <a:pt x="54" y="10"/>
                        <a:pt x="29" y="0"/>
                        <a:pt x="3" y="8"/>
                      </a:cubicBezTo>
                      <a:cubicBezTo>
                        <a:pt x="0" y="10"/>
                        <a:pt x="5" y="11"/>
                        <a:pt x="6" y="10"/>
                      </a:cubicBezTo>
                      <a:cubicBezTo>
                        <a:pt x="29" y="3"/>
                        <a:pt x="51" y="13"/>
                        <a:pt x="66" y="30"/>
                      </a:cubicBezTo>
                      <a:cubicBezTo>
                        <a:pt x="67" y="31"/>
                        <a:pt x="72" y="30"/>
                        <a:pt x="7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Freeform 177"/>
                <p:cNvSpPr>
                  <a:spLocks/>
                </p:cNvSpPr>
                <p:nvPr/>
              </p:nvSpPr>
              <p:spPr bwMode="auto">
                <a:xfrm>
                  <a:off x="1699" y="500"/>
                  <a:ext cx="553" cy="420"/>
                </a:xfrm>
                <a:custGeom>
                  <a:avLst/>
                  <a:gdLst>
                    <a:gd name="T0" fmla="*/ 6 w 233"/>
                    <a:gd name="T1" fmla="*/ 176 h 177"/>
                    <a:gd name="T2" fmla="*/ 232 w 233"/>
                    <a:gd name="T3" fmla="*/ 2 h 177"/>
                    <a:gd name="T4" fmla="*/ 227 w 233"/>
                    <a:gd name="T5" fmla="*/ 1 h 177"/>
                    <a:gd name="T6" fmla="*/ 2 w 233"/>
                    <a:gd name="T7" fmla="*/ 175 h 177"/>
                    <a:gd name="T8" fmla="*/ 6 w 233"/>
                    <a:gd name="T9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77">
                      <a:moveTo>
                        <a:pt x="6" y="176"/>
                      </a:moveTo>
                      <a:cubicBezTo>
                        <a:pt x="81" y="117"/>
                        <a:pt x="155" y="57"/>
                        <a:pt x="232" y="2"/>
                      </a:cubicBezTo>
                      <a:cubicBezTo>
                        <a:pt x="233" y="1"/>
                        <a:pt x="229" y="0"/>
                        <a:pt x="227" y="1"/>
                      </a:cubicBezTo>
                      <a:cubicBezTo>
                        <a:pt x="150" y="57"/>
                        <a:pt x="76" y="117"/>
                        <a:pt x="2" y="175"/>
                      </a:cubicBezTo>
                      <a:cubicBezTo>
                        <a:pt x="0" y="177"/>
                        <a:pt x="5" y="177"/>
                        <a:pt x="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178"/>
                <p:cNvSpPr>
                  <a:spLocks/>
                </p:cNvSpPr>
                <p:nvPr/>
              </p:nvSpPr>
              <p:spPr bwMode="auto">
                <a:xfrm>
                  <a:off x="1678" y="906"/>
                  <a:ext cx="42" cy="40"/>
                </a:xfrm>
                <a:custGeom>
                  <a:avLst/>
                  <a:gdLst>
                    <a:gd name="T0" fmla="*/ 4 w 18"/>
                    <a:gd name="T1" fmla="*/ 2 h 17"/>
                    <a:gd name="T2" fmla="*/ 15 w 18"/>
                    <a:gd name="T3" fmla="*/ 4 h 17"/>
                    <a:gd name="T4" fmla="*/ 13 w 18"/>
                    <a:gd name="T5" fmla="*/ 15 h 17"/>
                    <a:gd name="T6" fmla="*/ 3 w 18"/>
                    <a:gd name="T7" fmla="*/ 13 h 17"/>
                    <a:gd name="T8" fmla="*/ 4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2"/>
                      </a:moveTo>
                      <a:cubicBezTo>
                        <a:pt x="8" y="0"/>
                        <a:pt x="13" y="1"/>
                        <a:pt x="15" y="4"/>
                      </a:cubicBezTo>
                      <a:cubicBezTo>
                        <a:pt x="18" y="8"/>
                        <a:pt x="17" y="12"/>
                        <a:pt x="13" y="15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Freeform 179"/>
                <p:cNvSpPr>
                  <a:spLocks/>
                </p:cNvSpPr>
                <p:nvPr/>
              </p:nvSpPr>
              <p:spPr bwMode="auto">
                <a:xfrm>
                  <a:off x="1504" y="583"/>
                  <a:ext cx="79" cy="181"/>
                </a:xfrm>
                <a:custGeom>
                  <a:avLst/>
                  <a:gdLst>
                    <a:gd name="T0" fmla="*/ 1 w 33"/>
                    <a:gd name="T1" fmla="*/ 1 h 76"/>
                    <a:gd name="T2" fmla="*/ 13 w 33"/>
                    <a:gd name="T3" fmla="*/ 73 h 76"/>
                    <a:gd name="T4" fmla="*/ 17 w 33"/>
                    <a:gd name="T5" fmla="*/ 75 h 76"/>
                    <a:gd name="T6" fmla="*/ 6 w 33"/>
                    <a:gd name="T7" fmla="*/ 1 h 76"/>
                    <a:gd name="T8" fmla="*/ 1 w 33"/>
                    <a:gd name="T9" fmla="*/ 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6">
                      <a:moveTo>
                        <a:pt x="1" y="1"/>
                      </a:moveTo>
                      <a:cubicBezTo>
                        <a:pt x="22" y="21"/>
                        <a:pt x="28" y="48"/>
                        <a:pt x="13" y="73"/>
                      </a:cubicBezTo>
                      <a:cubicBezTo>
                        <a:pt x="12" y="75"/>
                        <a:pt x="17" y="76"/>
                        <a:pt x="17" y="75"/>
                      </a:cubicBezTo>
                      <a:cubicBezTo>
                        <a:pt x="33" y="49"/>
                        <a:pt x="27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2" name="Freeform 180"/>
                <p:cNvSpPr>
                  <a:spLocks/>
                </p:cNvSpPr>
                <p:nvPr/>
              </p:nvSpPr>
              <p:spPr bwMode="auto">
                <a:xfrm>
                  <a:off x="1459" y="650"/>
                  <a:ext cx="178" cy="47"/>
                </a:xfrm>
                <a:custGeom>
                  <a:avLst/>
                  <a:gdLst>
                    <a:gd name="T0" fmla="*/ 73 w 75"/>
                    <a:gd name="T1" fmla="*/ 18 h 20"/>
                    <a:gd name="T2" fmla="*/ 1 w 75"/>
                    <a:gd name="T3" fmla="*/ 18 h 20"/>
                    <a:gd name="T4" fmla="*/ 5 w 75"/>
                    <a:gd name="T5" fmla="*/ 19 h 20"/>
                    <a:gd name="T6" fmla="*/ 69 w 75"/>
                    <a:gd name="T7" fmla="*/ 18 h 20"/>
                    <a:gd name="T8" fmla="*/ 73 w 75"/>
                    <a:gd name="T9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0">
                      <a:moveTo>
                        <a:pt x="73" y="18"/>
                      </a:moveTo>
                      <a:cubicBezTo>
                        <a:pt x="50" y="2"/>
                        <a:pt x="23" y="0"/>
                        <a:pt x="1" y="18"/>
                      </a:cubicBezTo>
                      <a:cubicBezTo>
                        <a:pt x="0" y="18"/>
                        <a:pt x="4" y="20"/>
                        <a:pt x="5" y="19"/>
                      </a:cubicBezTo>
                      <a:cubicBezTo>
                        <a:pt x="25" y="4"/>
                        <a:pt x="48" y="4"/>
                        <a:pt x="69" y="18"/>
                      </a:cubicBezTo>
                      <a:cubicBezTo>
                        <a:pt x="70" y="19"/>
                        <a:pt x="75" y="19"/>
                        <a:pt x="7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Freeform 181"/>
                <p:cNvSpPr>
                  <a:spLocks/>
                </p:cNvSpPr>
                <p:nvPr/>
              </p:nvSpPr>
              <p:spPr bwMode="auto">
                <a:xfrm>
                  <a:off x="1493" y="588"/>
                  <a:ext cx="95" cy="149"/>
                </a:xfrm>
                <a:custGeom>
                  <a:avLst/>
                  <a:gdLst>
                    <a:gd name="T0" fmla="*/ 35 w 40"/>
                    <a:gd name="T1" fmla="*/ 2 h 63"/>
                    <a:gd name="T2" fmla="*/ 2 w 40"/>
                    <a:gd name="T3" fmla="*/ 62 h 63"/>
                    <a:gd name="T4" fmla="*/ 6 w 40"/>
                    <a:gd name="T5" fmla="*/ 62 h 63"/>
                    <a:gd name="T6" fmla="*/ 40 w 40"/>
                    <a:gd name="T7" fmla="*/ 1 h 63"/>
                    <a:gd name="T8" fmla="*/ 35 w 40"/>
                    <a:gd name="T9" fmla="*/ 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3">
                      <a:moveTo>
                        <a:pt x="35" y="2"/>
                      </a:moveTo>
                      <a:cubicBezTo>
                        <a:pt x="32" y="24"/>
                        <a:pt x="18" y="47"/>
                        <a:pt x="2" y="62"/>
                      </a:cubicBezTo>
                      <a:cubicBezTo>
                        <a:pt x="0" y="63"/>
                        <a:pt x="5" y="63"/>
                        <a:pt x="6" y="62"/>
                      </a:cubicBezTo>
                      <a:cubicBezTo>
                        <a:pt x="23" y="47"/>
                        <a:pt x="37" y="24"/>
                        <a:pt x="40" y="1"/>
                      </a:cubicBezTo>
                      <a:cubicBezTo>
                        <a:pt x="40" y="0"/>
                        <a:pt x="35" y="0"/>
                        <a:pt x="3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Freeform 182"/>
                <p:cNvSpPr>
                  <a:spLocks/>
                </p:cNvSpPr>
                <p:nvPr/>
              </p:nvSpPr>
              <p:spPr bwMode="auto">
                <a:xfrm>
                  <a:off x="1466" y="631"/>
                  <a:ext cx="138" cy="111"/>
                </a:xfrm>
                <a:custGeom>
                  <a:avLst/>
                  <a:gdLst>
                    <a:gd name="T0" fmla="*/ 57 w 58"/>
                    <a:gd name="T1" fmla="*/ 45 h 47"/>
                    <a:gd name="T2" fmla="*/ 5 w 58"/>
                    <a:gd name="T3" fmla="*/ 0 h 47"/>
                    <a:gd name="T4" fmla="*/ 4 w 58"/>
                    <a:gd name="T5" fmla="*/ 2 h 47"/>
                    <a:gd name="T6" fmla="*/ 52 w 58"/>
                    <a:gd name="T7" fmla="*/ 45 h 47"/>
                    <a:gd name="T8" fmla="*/ 57 w 58"/>
                    <a:gd name="T9" fmla="*/ 4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7">
                      <a:moveTo>
                        <a:pt x="57" y="45"/>
                      </a:moveTo>
                      <a:cubicBezTo>
                        <a:pt x="50" y="21"/>
                        <a:pt x="31" y="2"/>
                        <a:pt x="5" y="0"/>
                      </a:cubicBezTo>
                      <a:cubicBezTo>
                        <a:pt x="3" y="0"/>
                        <a:pt x="0" y="2"/>
                        <a:pt x="4" y="2"/>
                      </a:cubicBezTo>
                      <a:cubicBezTo>
                        <a:pt x="28" y="4"/>
                        <a:pt x="45" y="23"/>
                        <a:pt x="52" y="45"/>
                      </a:cubicBezTo>
                      <a:cubicBezTo>
                        <a:pt x="53" y="47"/>
                        <a:pt x="58" y="46"/>
                        <a:pt x="5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Freeform 183"/>
                <p:cNvSpPr>
                  <a:spLocks/>
                </p:cNvSpPr>
                <p:nvPr/>
              </p:nvSpPr>
              <p:spPr bwMode="auto">
                <a:xfrm>
                  <a:off x="1552" y="491"/>
                  <a:ext cx="676" cy="173"/>
                </a:xfrm>
                <a:custGeom>
                  <a:avLst/>
                  <a:gdLst>
                    <a:gd name="T0" fmla="*/ 6 w 285"/>
                    <a:gd name="T1" fmla="*/ 73 h 73"/>
                    <a:gd name="T2" fmla="*/ 282 w 285"/>
                    <a:gd name="T3" fmla="*/ 2 h 73"/>
                    <a:gd name="T4" fmla="*/ 280 w 285"/>
                    <a:gd name="T5" fmla="*/ 0 h 73"/>
                    <a:gd name="T6" fmla="*/ 4 w 285"/>
                    <a:gd name="T7" fmla="*/ 71 h 73"/>
                    <a:gd name="T8" fmla="*/ 6 w 285"/>
                    <a:gd name="T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3">
                      <a:moveTo>
                        <a:pt x="6" y="73"/>
                      </a:moveTo>
                      <a:cubicBezTo>
                        <a:pt x="98" y="49"/>
                        <a:pt x="189" y="23"/>
                        <a:pt x="282" y="2"/>
                      </a:cubicBezTo>
                      <a:cubicBezTo>
                        <a:pt x="285" y="2"/>
                        <a:pt x="283" y="0"/>
                        <a:pt x="280" y="0"/>
                      </a:cubicBezTo>
                      <a:cubicBezTo>
                        <a:pt x="187" y="21"/>
                        <a:pt x="96" y="47"/>
                        <a:pt x="4" y="71"/>
                      </a:cubicBezTo>
                      <a:cubicBezTo>
                        <a:pt x="0" y="72"/>
                        <a:pt x="5" y="73"/>
                        <a:pt x="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" name="Freeform 184"/>
                <p:cNvSpPr>
                  <a:spLocks/>
                </p:cNvSpPr>
                <p:nvPr/>
              </p:nvSpPr>
              <p:spPr bwMode="auto">
                <a:xfrm>
                  <a:off x="1531" y="647"/>
                  <a:ext cx="40" cy="38"/>
                </a:xfrm>
                <a:custGeom>
                  <a:avLst/>
                  <a:gdLst>
                    <a:gd name="T0" fmla="*/ 7 w 17"/>
                    <a:gd name="T1" fmla="*/ 0 h 16"/>
                    <a:gd name="T2" fmla="*/ 16 w 17"/>
                    <a:gd name="T3" fmla="*/ 6 h 16"/>
                    <a:gd name="T4" fmla="*/ 10 w 17"/>
                    <a:gd name="T5" fmla="*/ 15 h 16"/>
                    <a:gd name="T6" fmla="*/ 1 w 17"/>
                    <a:gd name="T7" fmla="*/ 10 h 16"/>
                    <a:gd name="T8" fmla="*/ 7 w 17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7" y="0"/>
                      </a:moveTo>
                      <a:cubicBezTo>
                        <a:pt x="11" y="0"/>
                        <a:pt x="15" y="2"/>
                        <a:pt x="16" y="6"/>
                      </a:cubicBezTo>
                      <a:cubicBezTo>
                        <a:pt x="17" y="10"/>
                        <a:pt x="14" y="14"/>
                        <a:pt x="10" y="15"/>
                      </a:cubicBezTo>
                      <a:cubicBezTo>
                        <a:pt x="6" y="16"/>
                        <a:pt x="2" y="14"/>
                        <a:pt x="1" y="10"/>
                      </a:cubicBezTo>
                      <a:cubicBezTo>
                        <a:pt x="0" y="5"/>
                        <a:pt x="3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85"/>
                <p:cNvSpPr>
                  <a:spLocks/>
                </p:cNvSpPr>
                <p:nvPr/>
              </p:nvSpPr>
              <p:spPr bwMode="auto">
                <a:xfrm>
                  <a:off x="1485" y="339"/>
                  <a:ext cx="79" cy="178"/>
                </a:xfrm>
                <a:custGeom>
                  <a:avLst/>
                  <a:gdLst>
                    <a:gd name="T0" fmla="*/ 16 w 33"/>
                    <a:gd name="T1" fmla="*/ 1 h 75"/>
                    <a:gd name="T2" fmla="*/ 1 w 33"/>
                    <a:gd name="T3" fmla="*/ 73 h 75"/>
                    <a:gd name="T4" fmla="*/ 6 w 33"/>
                    <a:gd name="T5" fmla="*/ 74 h 75"/>
                    <a:gd name="T6" fmla="*/ 21 w 33"/>
                    <a:gd name="T7" fmla="*/ 1 h 75"/>
                    <a:gd name="T8" fmla="*/ 16 w 33"/>
                    <a:gd name="T9" fmla="*/ 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5">
                      <a:moveTo>
                        <a:pt x="16" y="1"/>
                      </a:moveTo>
                      <a:cubicBezTo>
                        <a:pt x="28" y="27"/>
                        <a:pt x="25" y="55"/>
                        <a:pt x="1" y="73"/>
                      </a:cubicBezTo>
                      <a:cubicBezTo>
                        <a:pt x="0" y="74"/>
                        <a:pt x="5" y="75"/>
                        <a:pt x="6" y="74"/>
                      </a:cubicBezTo>
                      <a:cubicBezTo>
                        <a:pt x="30" y="56"/>
                        <a:pt x="33" y="28"/>
                        <a:pt x="21" y="1"/>
                      </a:cubicBezTo>
                      <a:cubicBezTo>
                        <a:pt x="20" y="0"/>
                        <a:pt x="15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86"/>
                <p:cNvSpPr>
                  <a:spLocks/>
                </p:cNvSpPr>
                <p:nvPr/>
              </p:nvSpPr>
              <p:spPr bwMode="auto">
                <a:xfrm>
                  <a:off x="1440" y="405"/>
                  <a:ext cx="166" cy="81"/>
                </a:xfrm>
                <a:custGeom>
                  <a:avLst/>
                  <a:gdLst>
                    <a:gd name="T0" fmla="*/ 69 w 70"/>
                    <a:gd name="T1" fmla="*/ 32 h 34"/>
                    <a:gd name="T2" fmla="*/ 1 w 70"/>
                    <a:gd name="T3" fmla="*/ 8 h 34"/>
                    <a:gd name="T4" fmla="*/ 5 w 70"/>
                    <a:gd name="T5" fmla="*/ 10 h 34"/>
                    <a:gd name="T6" fmla="*/ 65 w 70"/>
                    <a:gd name="T7" fmla="*/ 32 h 34"/>
                    <a:gd name="T8" fmla="*/ 69 w 70"/>
                    <a:gd name="T9" fmla="*/ 3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34">
                      <a:moveTo>
                        <a:pt x="69" y="32"/>
                      </a:moveTo>
                      <a:cubicBezTo>
                        <a:pt x="53" y="9"/>
                        <a:pt x="28" y="0"/>
                        <a:pt x="1" y="8"/>
                      </a:cubicBezTo>
                      <a:cubicBezTo>
                        <a:pt x="0" y="9"/>
                        <a:pt x="4" y="10"/>
                        <a:pt x="5" y="10"/>
                      </a:cubicBezTo>
                      <a:cubicBezTo>
                        <a:pt x="29" y="2"/>
                        <a:pt x="51" y="12"/>
                        <a:pt x="65" y="32"/>
                      </a:cubicBezTo>
                      <a:cubicBezTo>
                        <a:pt x="65" y="33"/>
                        <a:pt x="70" y="34"/>
                        <a:pt x="6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87"/>
                <p:cNvSpPr>
                  <a:spLocks/>
                </p:cNvSpPr>
                <p:nvPr/>
              </p:nvSpPr>
              <p:spPr bwMode="auto">
                <a:xfrm>
                  <a:off x="1457" y="367"/>
                  <a:ext cx="140" cy="114"/>
                </a:xfrm>
                <a:custGeom>
                  <a:avLst/>
                  <a:gdLst>
                    <a:gd name="T0" fmla="*/ 54 w 59"/>
                    <a:gd name="T1" fmla="*/ 2 h 48"/>
                    <a:gd name="T2" fmla="*/ 3 w 59"/>
                    <a:gd name="T3" fmla="*/ 46 h 48"/>
                    <a:gd name="T4" fmla="*/ 5 w 59"/>
                    <a:gd name="T5" fmla="*/ 48 h 48"/>
                    <a:gd name="T6" fmla="*/ 59 w 59"/>
                    <a:gd name="T7" fmla="*/ 2 h 48"/>
                    <a:gd name="T8" fmla="*/ 54 w 59"/>
                    <a:gd name="T9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8">
                      <a:moveTo>
                        <a:pt x="54" y="2"/>
                      </a:moveTo>
                      <a:cubicBezTo>
                        <a:pt x="44" y="21"/>
                        <a:pt x="23" y="38"/>
                        <a:pt x="3" y="46"/>
                      </a:cubicBezTo>
                      <a:cubicBezTo>
                        <a:pt x="0" y="48"/>
                        <a:pt x="4" y="48"/>
                        <a:pt x="5" y="48"/>
                      </a:cubicBezTo>
                      <a:cubicBezTo>
                        <a:pt x="26" y="39"/>
                        <a:pt x="48" y="22"/>
                        <a:pt x="59" y="2"/>
                      </a:cubicBezTo>
                      <a:cubicBezTo>
                        <a:pt x="59" y="1"/>
                        <a:pt x="55" y="0"/>
                        <a:pt x="5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88"/>
                <p:cNvSpPr>
                  <a:spLocks/>
                </p:cNvSpPr>
                <p:nvPr/>
              </p:nvSpPr>
              <p:spPr bwMode="auto">
                <a:xfrm>
                  <a:off x="1469" y="372"/>
                  <a:ext cx="95" cy="145"/>
                </a:xfrm>
                <a:custGeom>
                  <a:avLst/>
                  <a:gdLst>
                    <a:gd name="T0" fmla="*/ 39 w 40"/>
                    <a:gd name="T1" fmla="*/ 60 h 61"/>
                    <a:gd name="T2" fmla="*/ 6 w 40"/>
                    <a:gd name="T3" fmla="*/ 0 h 61"/>
                    <a:gd name="T4" fmla="*/ 2 w 40"/>
                    <a:gd name="T5" fmla="*/ 2 h 61"/>
                    <a:gd name="T6" fmla="*/ 33 w 40"/>
                    <a:gd name="T7" fmla="*/ 60 h 61"/>
                    <a:gd name="T8" fmla="*/ 39 w 40"/>
                    <a:gd name="T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1">
                      <a:moveTo>
                        <a:pt x="39" y="60"/>
                      </a:moveTo>
                      <a:cubicBezTo>
                        <a:pt x="40" y="35"/>
                        <a:pt x="29" y="11"/>
                        <a:pt x="6" y="0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25" y="12"/>
                        <a:pt x="35" y="36"/>
                        <a:pt x="33" y="60"/>
                      </a:cubicBezTo>
                      <a:cubicBezTo>
                        <a:pt x="33" y="61"/>
                        <a:pt x="38" y="61"/>
                        <a:pt x="39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89"/>
                <p:cNvSpPr>
                  <a:spLocks/>
                </p:cNvSpPr>
                <p:nvPr/>
              </p:nvSpPr>
              <p:spPr bwMode="auto">
                <a:xfrm>
                  <a:off x="1540" y="429"/>
                  <a:ext cx="693" cy="76"/>
                </a:xfrm>
                <a:custGeom>
                  <a:avLst/>
                  <a:gdLst>
                    <a:gd name="T0" fmla="*/ 3 w 292"/>
                    <a:gd name="T1" fmla="*/ 2 h 32"/>
                    <a:gd name="T2" fmla="*/ 287 w 292"/>
                    <a:gd name="T3" fmla="*/ 32 h 32"/>
                    <a:gd name="T4" fmla="*/ 289 w 292"/>
                    <a:gd name="T5" fmla="*/ 30 h 32"/>
                    <a:gd name="T6" fmla="*/ 5 w 292"/>
                    <a:gd name="T7" fmla="*/ 0 h 32"/>
                    <a:gd name="T8" fmla="*/ 3 w 292"/>
                    <a:gd name="T9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32">
                      <a:moveTo>
                        <a:pt x="3" y="2"/>
                      </a:moveTo>
                      <a:cubicBezTo>
                        <a:pt x="98" y="11"/>
                        <a:pt x="193" y="19"/>
                        <a:pt x="287" y="32"/>
                      </a:cubicBezTo>
                      <a:cubicBezTo>
                        <a:pt x="288" y="32"/>
                        <a:pt x="292" y="31"/>
                        <a:pt x="289" y="30"/>
                      </a:cubicBezTo>
                      <a:cubicBezTo>
                        <a:pt x="195" y="17"/>
                        <a:pt x="100" y="9"/>
                        <a:pt x="5" y="0"/>
                      </a:cubicBezTo>
                      <a:cubicBezTo>
                        <a:pt x="4" y="0"/>
                        <a:pt x="0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90"/>
                <p:cNvSpPr>
                  <a:spLocks/>
                </p:cNvSpPr>
                <p:nvPr/>
              </p:nvSpPr>
              <p:spPr bwMode="auto">
                <a:xfrm>
                  <a:off x="1519" y="412"/>
                  <a:ext cx="38" cy="38"/>
                </a:xfrm>
                <a:custGeom>
                  <a:avLst/>
                  <a:gdLst>
                    <a:gd name="T0" fmla="*/ 9 w 16"/>
                    <a:gd name="T1" fmla="*/ 0 h 16"/>
                    <a:gd name="T2" fmla="*/ 15 w 16"/>
                    <a:gd name="T3" fmla="*/ 9 h 16"/>
                    <a:gd name="T4" fmla="*/ 7 w 16"/>
                    <a:gd name="T5" fmla="*/ 15 h 16"/>
                    <a:gd name="T6" fmla="*/ 0 w 16"/>
                    <a:gd name="T7" fmla="*/ 7 h 16"/>
                    <a:gd name="T8" fmla="*/ 9 w 16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0"/>
                      </a:moveTo>
                      <a:cubicBezTo>
                        <a:pt x="13" y="1"/>
                        <a:pt x="16" y="5"/>
                        <a:pt x="15" y="9"/>
                      </a:cubicBezTo>
                      <a:cubicBezTo>
                        <a:pt x="15" y="13"/>
                        <a:pt x="11" y="16"/>
                        <a:pt x="7" y="15"/>
                      </a:cubicBezTo>
                      <a:cubicBezTo>
                        <a:pt x="2" y="15"/>
                        <a:pt x="0" y="11"/>
                        <a:pt x="0" y="7"/>
                      </a:cubicBezTo>
                      <a:cubicBezTo>
                        <a:pt x="1" y="2"/>
                        <a:pt x="5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91"/>
                <p:cNvSpPr>
                  <a:spLocks/>
                </p:cNvSpPr>
                <p:nvPr/>
              </p:nvSpPr>
              <p:spPr bwMode="auto">
                <a:xfrm>
                  <a:off x="1526" y="99"/>
                  <a:ext cx="116" cy="155"/>
                </a:xfrm>
                <a:custGeom>
                  <a:avLst/>
                  <a:gdLst>
                    <a:gd name="T0" fmla="*/ 42 w 49"/>
                    <a:gd name="T1" fmla="*/ 1 h 65"/>
                    <a:gd name="T2" fmla="*/ 3 w 49"/>
                    <a:gd name="T3" fmla="*/ 63 h 65"/>
                    <a:gd name="T4" fmla="*/ 6 w 49"/>
                    <a:gd name="T5" fmla="*/ 65 h 65"/>
                    <a:gd name="T6" fmla="*/ 47 w 49"/>
                    <a:gd name="T7" fmla="*/ 2 h 65"/>
                    <a:gd name="T8" fmla="*/ 42 w 4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42" y="1"/>
                      </a:moveTo>
                      <a:cubicBezTo>
                        <a:pt x="44" y="29"/>
                        <a:pt x="31" y="54"/>
                        <a:pt x="3" y="63"/>
                      </a:cubicBezTo>
                      <a:cubicBezTo>
                        <a:pt x="0" y="63"/>
                        <a:pt x="5" y="65"/>
                        <a:pt x="6" y="65"/>
                      </a:cubicBezTo>
                      <a:cubicBezTo>
                        <a:pt x="35" y="56"/>
                        <a:pt x="49" y="31"/>
                        <a:pt x="47" y="2"/>
                      </a:cubicBezTo>
                      <a:cubicBezTo>
                        <a:pt x="46" y="0"/>
                        <a:pt x="42" y="0"/>
                        <a:pt x="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92"/>
                <p:cNvSpPr>
                  <a:spLocks/>
                </p:cNvSpPr>
                <p:nvPr/>
              </p:nvSpPr>
              <p:spPr bwMode="auto">
                <a:xfrm>
                  <a:off x="1516" y="149"/>
                  <a:ext cx="136" cy="114"/>
                </a:xfrm>
                <a:custGeom>
                  <a:avLst/>
                  <a:gdLst>
                    <a:gd name="T0" fmla="*/ 57 w 57"/>
                    <a:gd name="T1" fmla="*/ 46 h 48"/>
                    <a:gd name="T2" fmla="*/ 3 w 57"/>
                    <a:gd name="T3" fmla="*/ 0 h 48"/>
                    <a:gd name="T4" fmla="*/ 4 w 57"/>
                    <a:gd name="T5" fmla="*/ 3 h 48"/>
                    <a:gd name="T6" fmla="*/ 52 w 57"/>
                    <a:gd name="T7" fmla="*/ 46 h 48"/>
                    <a:gd name="T8" fmla="*/ 57 w 57"/>
                    <a:gd name="T9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57" y="46"/>
                      </a:moveTo>
                      <a:cubicBezTo>
                        <a:pt x="51" y="19"/>
                        <a:pt x="31" y="2"/>
                        <a:pt x="3" y="0"/>
                      </a:cubicBezTo>
                      <a:cubicBezTo>
                        <a:pt x="0" y="0"/>
                        <a:pt x="2" y="2"/>
                        <a:pt x="4" y="3"/>
                      </a:cubicBezTo>
                      <a:cubicBezTo>
                        <a:pt x="30" y="4"/>
                        <a:pt x="46" y="21"/>
                        <a:pt x="52" y="46"/>
                      </a:cubicBezTo>
                      <a:cubicBezTo>
                        <a:pt x="52" y="47"/>
                        <a:pt x="57" y="48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93"/>
                <p:cNvSpPr>
                  <a:spLocks/>
                </p:cNvSpPr>
                <p:nvPr/>
              </p:nvSpPr>
              <p:spPr bwMode="auto">
                <a:xfrm>
                  <a:off x="1514" y="149"/>
                  <a:ext cx="173" cy="62"/>
                </a:xfrm>
                <a:custGeom>
                  <a:avLst/>
                  <a:gdLst>
                    <a:gd name="T0" fmla="*/ 67 w 73"/>
                    <a:gd name="T1" fmla="*/ 1 h 26"/>
                    <a:gd name="T2" fmla="*/ 4 w 73"/>
                    <a:gd name="T3" fmla="*/ 24 h 26"/>
                    <a:gd name="T4" fmla="*/ 3 w 73"/>
                    <a:gd name="T5" fmla="*/ 26 h 26"/>
                    <a:gd name="T6" fmla="*/ 71 w 73"/>
                    <a:gd name="T7" fmla="*/ 2 h 26"/>
                    <a:gd name="T8" fmla="*/ 67 w 73"/>
                    <a:gd name="T9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6">
                      <a:moveTo>
                        <a:pt x="67" y="1"/>
                      </a:moveTo>
                      <a:cubicBezTo>
                        <a:pt x="50" y="15"/>
                        <a:pt x="26" y="23"/>
                        <a:pt x="4" y="24"/>
                      </a:cubicBezTo>
                      <a:cubicBezTo>
                        <a:pt x="2" y="24"/>
                        <a:pt x="0" y="26"/>
                        <a:pt x="3" y="26"/>
                      </a:cubicBezTo>
                      <a:cubicBezTo>
                        <a:pt x="27" y="25"/>
                        <a:pt x="53" y="17"/>
                        <a:pt x="71" y="2"/>
                      </a:cubicBezTo>
                      <a:cubicBezTo>
                        <a:pt x="73" y="0"/>
                        <a:pt x="68" y="0"/>
                        <a:pt x="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94"/>
                <p:cNvSpPr>
                  <a:spLocks/>
                </p:cNvSpPr>
                <p:nvPr/>
              </p:nvSpPr>
              <p:spPr bwMode="auto">
                <a:xfrm>
                  <a:off x="1564" y="111"/>
                  <a:ext cx="59" cy="164"/>
                </a:xfrm>
                <a:custGeom>
                  <a:avLst/>
                  <a:gdLst>
                    <a:gd name="T0" fmla="*/ 14 w 25"/>
                    <a:gd name="T1" fmla="*/ 68 h 69"/>
                    <a:gd name="T2" fmla="*/ 6 w 25"/>
                    <a:gd name="T3" fmla="*/ 1 h 69"/>
                    <a:gd name="T4" fmla="*/ 1 w 25"/>
                    <a:gd name="T5" fmla="*/ 2 h 69"/>
                    <a:gd name="T6" fmla="*/ 10 w 25"/>
                    <a:gd name="T7" fmla="*/ 68 h 69"/>
                    <a:gd name="T8" fmla="*/ 14 w 25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69">
                      <a:moveTo>
                        <a:pt x="14" y="68"/>
                      </a:moveTo>
                      <a:cubicBezTo>
                        <a:pt x="25" y="45"/>
                        <a:pt x="23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8" y="20"/>
                        <a:pt x="20" y="45"/>
                        <a:pt x="10" y="68"/>
                      </a:cubicBezTo>
                      <a:cubicBezTo>
                        <a:pt x="9" y="69"/>
                        <a:pt x="14" y="69"/>
                        <a:pt x="14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95"/>
                <p:cNvSpPr>
                  <a:spLocks/>
                </p:cNvSpPr>
                <p:nvPr/>
              </p:nvSpPr>
              <p:spPr bwMode="auto">
                <a:xfrm>
                  <a:off x="1609" y="189"/>
                  <a:ext cx="619" cy="318"/>
                </a:xfrm>
                <a:custGeom>
                  <a:avLst/>
                  <a:gdLst>
                    <a:gd name="T0" fmla="*/ 2 w 261"/>
                    <a:gd name="T1" fmla="*/ 2 h 134"/>
                    <a:gd name="T2" fmla="*/ 255 w 261"/>
                    <a:gd name="T3" fmla="*/ 133 h 134"/>
                    <a:gd name="T4" fmla="*/ 259 w 261"/>
                    <a:gd name="T5" fmla="*/ 132 h 134"/>
                    <a:gd name="T6" fmla="*/ 6 w 261"/>
                    <a:gd name="T7" fmla="*/ 1 h 134"/>
                    <a:gd name="T8" fmla="*/ 2 w 261"/>
                    <a:gd name="T9" fmla="*/ 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" h="134">
                      <a:moveTo>
                        <a:pt x="2" y="2"/>
                      </a:moveTo>
                      <a:cubicBezTo>
                        <a:pt x="87" y="45"/>
                        <a:pt x="172" y="87"/>
                        <a:pt x="255" y="133"/>
                      </a:cubicBezTo>
                      <a:cubicBezTo>
                        <a:pt x="256" y="134"/>
                        <a:pt x="261" y="133"/>
                        <a:pt x="259" y="132"/>
                      </a:cubicBezTo>
                      <a:cubicBezTo>
                        <a:pt x="177" y="85"/>
                        <a:pt x="91" y="44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96"/>
                <p:cNvSpPr>
                  <a:spLocks/>
                </p:cNvSpPr>
                <p:nvPr/>
              </p:nvSpPr>
              <p:spPr bwMode="auto">
                <a:xfrm>
                  <a:off x="1585" y="168"/>
                  <a:ext cx="43" cy="40"/>
                </a:xfrm>
                <a:custGeom>
                  <a:avLst/>
                  <a:gdLst>
                    <a:gd name="T0" fmla="*/ 13 w 18"/>
                    <a:gd name="T1" fmla="*/ 2 h 17"/>
                    <a:gd name="T2" fmla="*/ 15 w 18"/>
                    <a:gd name="T3" fmla="*/ 12 h 17"/>
                    <a:gd name="T4" fmla="*/ 5 w 18"/>
                    <a:gd name="T5" fmla="*/ 15 h 17"/>
                    <a:gd name="T6" fmla="*/ 2 w 18"/>
                    <a:gd name="T7" fmla="*/ 5 h 17"/>
                    <a:gd name="T8" fmla="*/ 13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3" y="2"/>
                      </a:moveTo>
                      <a:cubicBezTo>
                        <a:pt x="16" y="4"/>
                        <a:pt x="18" y="9"/>
                        <a:pt x="15" y="12"/>
                      </a:cubicBezTo>
                      <a:cubicBezTo>
                        <a:pt x="13" y="16"/>
                        <a:pt x="9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ubicBezTo>
                        <a:pt x="4" y="1"/>
                        <a:pt x="9" y="0"/>
                        <a:pt x="1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97"/>
                <p:cNvSpPr>
                  <a:spLocks/>
                </p:cNvSpPr>
                <p:nvPr/>
              </p:nvSpPr>
              <p:spPr bwMode="auto">
                <a:xfrm>
                  <a:off x="1675" y="-95"/>
                  <a:ext cx="159" cy="114"/>
                </a:xfrm>
                <a:custGeom>
                  <a:avLst/>
                  <a:gdLst>
                    <a:gd name="T0" fmla="*/ 62 w 67"/>
                    <a:gd name="T1" fmla="*/ 1 h 48"/>
                    <a:gd name="T2" fmla="*/ 3 w 67"/>
                    <a:gd name="T3" fmla="*/ 43 h 48"/>
                    <a:gd name="T4" fmla="*/ 4 w 67"/>
                    <a:gd name="T5" fmla="*/ 45 h 48"/>
                    <a:gd name="T6" fmla="*/ 67 w 67"/>
                    <a:gd name="T7" fmla="*/ 2 h 48"/>
                    <a:gd name="T8" fmla="*/ 62 w 67"/>
                    <a:gd name="T9" fmla="*/ 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62" y="1"/>
                      </a:moveTo>
                      <a:cubicBezTo>
                        <a:pt x="53" y="28"/>
                        <a:pt x="32" y="46"/>
                        <a:pt x="3" y="43"/>
                      </a:cubicBezTo>
                      <a:cubicBezTo>
                        <a:pt x="0" y="43"/>
                        <a:pt x="2" y="45"/>
                        <a:pt x="4" y="45"/>
                      </a:cubicBezTo>
                      <a:cubicBezTo>
                        <a:pt x="34" y="48"/>
                        <a:pt x="58" y="31"/>
                        <a:pt x="67" y="2"/>
                      </a:cubicBezTo>
                      <a:cubicBezTo>
                        <a:pt x="67" y="1"/>
                        <a:pt x="62" y="0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98"/>
                <p:cNvSpPr>
                  <a:spLocks/>
                </p:cNvSpPr>
                <p:nvPr/>
              </p:nvSpPr>
              <p:spPr bwMode="auto">
                <a:xfrm>
                  <a:off x="1699" y="-88"/>
                  <a:ext cx="100" cy="152"/>
                </a:xfrm>
                <a:custGeom>
                  <a:avLst/>
                  <a:gdLst>
                    <a:gd name="T0" fmla="*/ 37 w 42"/>
                    <a:gd name="T1" fmla="*/ 62 h 64"/>
                    <a:gd name="T2" fmla="*/ 6 w 42"/>
                    <a:gd name="T3" fmla="*/ 1 h 64"/>
                    <a:gd name="T4" fmla="*/ 3 w 42"/>
                    <a:gd name="T5" fmla="*/ 2 h 64"/>
                    <a:gd name="T6" fmla="*/ 32 w 42"/>
                    <a:gd name="T7" fmla="*/ 61 h 64"/>
                    <a:gd name="T8" fmla="*/ 37 w 42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64">
                      <a:moveTo>
                        <a:pt x="37" y="62"/>
                      </a:moveTo>
                      <a:cubicBezTo>
                        <a:pt x="42" y="36"/>
                        <a:pt x="31" y="13"/>
                        <a:pt x="6" y="1"/>
                      </a:cubicBezTo>
                      <a:cubicBezTo>
                        <a:pt x="5" y="0"/>
                        <a:pt x="0" y="0"/>
                        <a:pt x="3" y="2"/>
                      </a:cubicBezTo>
                      <a:cubicBezTo>
                        <a:pt x="27" y="13"/>
                        <a:pt x="37" y="36"/>
                        <a:pt x="32" y="61"/>
                      </a:cubicBezTo>
                      <a:cubicBezTo>
                        <a:pt x="32" y="63"/>
                        <a:pt x="37" y="64"/>
                        <a:pt x="3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99"/>
                <p:cNvSpPr>
                  <a:spLocks/>
                </p:cNvSpPr>
                <p:nvPr/>
              </p:nvSpPr>
              <p:spPr bwMode="auto">
                <a:xfrm>
                  <a:off x="1678" y="-38"/>
                  <a:ext cx="185" cy="31"/>
                </a:xfrm>
                <a:custGeom>
                  <a:avLst/>
                  <a:gdLst>
                    <a:gd name="T0" fmla="*/ 72 w 78"/>
                    <a:gd name="T1" fmla="*/ 4 h 13"/>
                    <a:gd name="T2" fmla="*/ 6 w 78"/>
                    <a:gd name="T3" fmla="*/ 1 h 13"/>
                    <a:gd name="T4" fmla="*/ 3 w 78"/>
                    <a:gd name="T5" fmla="*/ 2 h 13"/>
                    <a:gd name="T6" fmla="*/ 75 w 78"/>
                    <a:gd name="T7" fmla="*/ 5 h 13"/>
                    <a:gd name="T8" fmla="*/ 72 w 78"/>
                    <a:gd name="T9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3">
                      <a:moveTo>
                        <a:pt x="72" y="4"/>
                      </a:moveTo>
                      <a:cubicBezTo>
                        <a:pt x="52" y="11"/>
                        <a:pt x="26" y="8"/>
                        <a:pt x="6" y="1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24" y="11"/>
                        <a:pt x="52" y="13"/>
                        <a:pt x="75" y="5"/>
                      </a:cubicBezTo>
                      <a:cubicBezTo>
                        <a:pt x="78" y="4"/>
                        <a:pt x="73" y="3"/>
                        <a:pt x="7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2" name="Freeform 200"/>
                <p:cNvSpPr>
                  <a:spLocks/>
                </p:cNvSpPr>
                <p:nvPr/>
              </p:nvSpPr>
              <p:spPr bwMode="auto">
                <a:xfrm>
                  <a:off x="1718" y="-107"/>
                  <a:ext cx="78" cy="161"/>
                </a:xfrm>
                <a:custGeom>
                  <a:avLst/>
                  <a:gdLst>
                    <a:gd name="T0" fmla="*/ 6 w 33"/>
                    <a:gd name="T1" fmla="*/ 67 h 68"/>
                    <a:gd name="T2" fmla="*/ 24 w 33"/>
                    <a:gd name="T3" fmla="*/ 2 h 68"/>
                    <a:gd name="T4" fmla="*/ 19 w 33"/>
                    <a:gd name="T5" fmla="*/ 2 h 68"/>
                    <a:gd name="T6" fmla="*/ 2 w 33"/>
                    <a:gd name="T7" fmla="*/ 66 h 68"/>
                    <a:gd name="T8" fmla="*/ 6 w 33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68">
                      <a:moveTo>
                        <a:pt x="6" y="67"/>
                      </a:moveTo>
                      <a:cubicBezTo>
                        <a:pt x="24" y="50"/>
                        <a:pt x="33" y="26"/>
                        <a:pt x="24" y="2"/>
                      </a:cubicBezTo>
                      <a:cubicBezTo>
                        <a:pt x="23" y="0"/>
                        <a:pt x="18" y="1"/>
                        <a:pt x="19" y="2"/>
                      </a:cubicBezTo>
                      <a:cubicBezTo>
                        <a:pt x="28" y="26"/>
                        <a:pt x="19" y="50"/>
                        <a:pt x="2" y="66"/>
                      </a:cubicBezTo>
                      <a:cubicBezTo>
                        <a:pt x="0" y="67"/>
                        <a:pt x="5" y="68"/>
                        <a:pt x="6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3" name="Freeform 201"/>
                <p:cNvSpPr>
                  <a:spLocks/>
                </p:cNvSpPr>
                <p:nvPr/>
              </p:nvSpPr>
              <p:spPr bwMode="auto">
                <a:xfrm>
                  <a:off x="1773" y="-17"/>
                  <a:ext cx="455" cy="524"/>
                </a:xfrm>
                <a:custGeom>
                  <a:avLst/>
                  <a:gdLst>
                    <a:gd name="T0" fmla="*/ 1 w 192"/>
                    <a:gd name="T1" fmla="*/ 3 h 221"/>
                    <a:gd name="T2" fmla="*/ 186 w 192"/>
                    <a:gd name="T3" fmla="*/ 220 h 221"/>
                    <a:gd name="T4" fmla="*/ 191 w 192"/>
                    <a:gd name="T5" fmla="*/ 219 h 221"/>
                    <a:gd name="T6" fmla="*/ 6 w 192"/>
                    <a:gd name="T7" fmla="*/ 2 h 221"/>
                    <a:gd name="T8" fmla="*/ 1 w 192"/>
                    <a:gd name="T9" fmla="*/ 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21">
                      <a:moveTo>
                        <a:pt x="1" y="3"/>
                      </a:moveTo>
                      <a:cubicBezTo>
                        <a:pt x="63" y="74"/>
                        <a:pt x="127" y="146"/>
                        <a:pt x="186" y="220"/>
                      </a:cubicBezTo>
                      <a:cubicBezTo>
                        <a:pt x="187" y="221"/>
                        <a:pt x="192" y="220"/>
                        <a:pt x="191" y="219"/>
                      </a:cubicBezTo>
                      <a:cubicBezTo>
                        <a:pt x="132" y="145"/>
                        <a:pt x="68" y="73"/>
                        <a:pt x="6" y="2"/>
                      </a:cubicBezTo>
                      <a:cubicBezTo>
                        <a:pt x="5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4" name="Freeform 202"/>
                <p:cNvSpPr>
                  <a:spLocks/>
                </p:cNvSpPr>
                <p:nvPr/>
              </p:nvSpPr>
              <p:spPr bwMode="auto">
                <a:xfrm>
                  <a:off x="1751" y="-41"/>
                  <a:ext cx="41" cy="41"/>
                </a:xfrm>
                <a:custGeom>
                  <a:avLst/>
                  <a:gdLst>
                    <a:gd name="T0" fmla="*/ 15 w 17"/>
                    <a:gd name="T1" fmla="*/ 3 h 17"/>
                    <a:gd name="T2" fmla="*/ 14 w 17"/>
                    <a:gd name="T3" fmla="*/ 14 h 17"/>
                    <a:gd name="T4" fmla="*/ 3 w 17"/>
                    <a:gd name="T5" fmla="*/ 13 h 17"/>
                    <a:gd name="T6" fmla="*/ 4 w 17"/>
                    <a:gd name="T7" fmla="*/ 2 h 17"/>
                    <a:gd name="T8" fmla="*/ 15 w 17"/>
                    <a:gd name="T9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5" y="3"/>
                      </a:moveTo>
                      <a:cubicBezTo>
                        <a:pt x="17" y="7"/>
                        <a:pt x="17" y="12"/>
                        <a:pt x="14" y="14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ubicBezTo>
                        <a:pt x="7" y="0"/>
                        <a:pt x="12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5" name="Freeform 203"/>
                <p:cNvSpPr>
                  <a:spLocks/>
                </p:cNvSpPr>
                <p:nvPr/>
              </p:nvSpPr>
              <p:spPr bwMode="auto">
                <a:xfrm>
                  <a:off x="1884" y="-200"/>
                  <a:ext cx="188" cy="79"/>
                </a:xfrm>
                <a:custGeom>
                  <a:avLst/>
                  <a:gdLst>
                    <a:gd name="T0" fmla="*/ 74 w 79"/>
                    <a:gd name="T1" fmla="*/ 1 h 33"/>
                    <a:gd name="T2" fmla="*/ 6 w 79"/>
                    <a:gd name="T3" fmla="*/ 18 h 33"/>
                    <a:gd name="T4" fmla="*/ 2 w 79"/>
                    <a:gd name="T5" fmla="*/ 19 h 33"/>
                    <a:gd name="T6" fmla="*/ 78 w 79"/>
                    <a:gd name="T7" fmla="*/ 2 h 33"/>
                    <a:gd name="T8" fmla="*/ 74 w 79"/>
                    <a:gd name="T9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3">
                      <a:moveTo>
                        <a:pt x="74" y="1"/>
                      </a:moveTo>
                      <a:cubicBezTo>
                        <a:pt x="56" y="22"/>
                        <a:pt x="31" y="31"/>
                        <a:pt x="6" y="18"/>
                      </a:cubicBezTo>
                      <a:cubicBezTo>
                        <a:pt x="5" y="17"/>
                        <a:pt x="0" y="18"/>
                        <a:pt x="2" y="19"/>
                      </a:cubicBezTo>
                      <a:cubicBezTo>
                        <a:pt x="30" y="33"/>
                        <a:pt x="59" y="26"/>
                        <a:pt x="78" y="2"/>
                      </a:cubicBezTo>
                      <a:cubicBezTo>
                        <a:pt x="79" y="1"/>
                        <a:pt x="75" y="0"/>
                        <a:pt x="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6" name="Freeform 204"/>
                <p:cNvSpPr>
                  <a:spLocks/>
                </p:cNvSpPr>
                <p:nvPr/>
              </p:nvSpPr>
              <p:spPr bwMode="auto">
                <a:xfrm>
                  <a:off x="1946" y="-237"/>
                  <a:ext cx="59" cy="168"/>
                </a:xfrm>
                <a:custGeom>
                  <a:avLst/>
                  <a:gdLst>
                    <a:gd name="T0" fmla="*/ 11 w 25"/>
                    <a:gd name="T1" fmla="*/ 70 h 71"/>
                    <a:gd name="T2" fmla="*/ 6 w 25"/>
                    <a:gd name="T3" fmla="*/ 2 h 71"/>
                    <a:gd name="T4" fmla="*/ 1 w 25"/>
                    <a:gd name="T5" fmla="*/ 2 h 71"/>
                    <a:gd name="T6" fmla="*/ 6 w 25"/>
                    <a:gd name="T7" fmla="*/ 69 h 71"/>
                    <a:gd name="T8" fmla="*/ 11 w 2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1">
                      <a:moveTo>
                        <a:pt x="11" y="70"/>
                      </a:moveTo>
                      <a:cubicBezTo>
                        <a:pt x="25" y="47"/>
                        <a:pt x="23" y="22"/>
                        <a:pt x="6" y="2"/>
                      </a:cubicBezTo>
                      <a:cubicBezTo>
                        <a:pt x="5" y="1"/>
                        <a:pt x="0" y="0"/>
                        <a:pt x="1" y="2"/>
                      </a:cubicBezTo>
                      <a:cubicBezTo>
                        <a:pt x="19" y="22"/>
                        <a:pt x="20" y="46"/>
                        <a:pt x="6" y="69"/>
                      </a:cubicBezTo>
                      <a:cubicBezTo>
                        <a:pt x="6" y="69"/>
                        <a:pt x="10" y="71"/>
                        <a:pt x="11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8" name="Freeform 206"/>
              <p:cNvSpPr>
                <a:spLocks/>
              </p:cNvSpPr>
              <p:nvPr/>
            </p:nvSpPr>
            <p:spPr bwMode="auto">
              <a:xfrm>
                <a:off x="3025776" y="-317500"/>
                <a:ext cx="266700" cy="120650"/>
              </a:xfrm>
              <a:custGeom>
                <a:avLst/>
                <a:gdLst>
                  <a:gd name="T0" fmla="*/ 68 w 71"/>
                  <a:gd name="T1" fmla="*/ 30 h 32"/>
                  <a:gd name="T2" fmla="*/ 6 w 71"/>
                  <a:gd name="T3" fmla="*/ 1 h 32"/>
                  <a:gd name="T4" fmla="*/ 1 w 71"/>
                  <a:gd name="T5" fmla="*/ 2 h 32"/>
                  <a:gd name="T6" fmla="*/ 65 w 71"/>
                  <a:gd name="T7" fmla="*/ 32 h 32"/>
                  <a:gd name="T8" fmla="*/ 68 w 71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68" y="30"/>
                    </a:moveTo>
                    <a:cubicBezTo>
                      <a:pt x="46" y="28"/>
                      <a:pt x="22" y="16"/>
                      <a:pt x="6" y="1"/>
                    </a:cubicBezTo>
                    <a:cubicBezTo>
                      <a:pt x="5" y="0"/>
                      <a:pt x="0" y="2"/>
                      <a:pt x="1" y="2"/>
                    </a:cubicBezTo>
                    <a:cubicBezTo>
                      <a:pt x="18" y="18"/>
                      <a:pt x="42" y="30"/>
                      <a:pt x="65" y="32"/>
                    </a:cubicBezTo>
                    <a:cubicBezTo>
                      <a:pt x="67" y="32"/>
                      <a:pt x="71" y="30"/>
                      <a:pt x="68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07"/>
              <p:cNvSpPr>
                <a:spLocks/>
              </p:cNvSpPr>
              <p:nvPr/>
            </p:nvSpPr>
            <p:spPr bwMode="auto">
              <a:xfrm>
                <a:off x="3028951" y="-365125"/>
                <a:ext cx="177800" cy="209550"/>
              </a:xfrm>
              <a:custGeom>
                <a:avLst/>
                <a:gdLst>
                  <a:gd name="T0" fmla="*/ 6 w 47"/>
                  <a:gd name="T1" fmla="*/ 55 h 56"/>
                  <a:gd name="T2" fmla="*/ 47 w 47"/>
                  <a:gd name="T3" fmla="*/ 1 h 56"/>
                  <a:gd name="T4" fmla="*/ 42 w 47"/>
                  <a:gd name="T5" fmla="*/ 1 h 56"/>
                  <a:gd name="T6" fmla="*/ 3 w 47"/>
                  <a:gd name="T7" fmla="*/ 54 h 56"/>
                  <a:gd name="T8" fmla="*/ 6 w 47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6">
                    <a:moveTo>
                      <a:pt x="6" y="55"/>
                    </a:moveTo>
                    <a:cubicBezTo>
                      <a:pt x="29" y="46"/>
                      <a:pt x="47" y="27"/>
                      <a:pt x="47" y="1"/>
                    </a:cubicBezTo>
                    <a:cubicBezTo>
                      <a:pt x="47" y="0"/>
                      <a:pt x="42" y="0"/>
                      <a:pt x="42" y="1"/>
                    </a:cubicBezTo>
                    <a:cubicBezTo>
                      <a:pt x="42" y="26"/>
                      <a:pt x="25" y="45"/>
                      <a:pt x="3" y="54"/>
                    </a:cubicBezTo>
                    <a:cubicBezTo>
                      <a:pt x="0" y="55"/>
                      <a:pt x="5" y="56"/>
                      <a:pt x="6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08"/>
              <p:cNvSpPr>
                <a:spLocks/>
              </p:cNvSpPr>
              <p:nvPr/>
            </p:nvSpPr>
            <p:spPr bwMode="auto">
              <a:xfrm>
                <a:off x="3152776" y="-227013"/>
                <a:ext cx="403225" cy="1031875"/>
              </a:xfrm>
              <a:custGeom>
                <a:avLst/>
                <a:gdLst>
                  <a:gd name="T0" fmla="*/ 0 w 107"/>
                  <a:gd name="T1" fmla="*/ 2 h 274"/>
                  <a:gd name="T2" fmla="*/ 102 w 107"/>
                  <a:gd name="T3" fmla="*/ 273 h 274"/>
                  <a:gd name="T4" fmla="*/ 107 w 107"/>
                  <a:gd name="T5" fmla="*/ 272 h 274"/>
                  <a:gd name="T6" fmla="*/ 5 w 107"/>
                  <a:gd name="T7" fmla="*/ 1 h 274"/>
                  <a:gd name="T8" fmla="*/ 0 w 107"/>
                  <a:gd name="T9" fmla="*/ 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74">
                    <a:moveTo>
                      <a:pt x="0" y="2"/>
                    </a:moveTo>
                    <a:cubicBezTo>
                      <a:pt x="31" y="93"/>
                      <a:pt x="75" y="180"/>
                      <a:pt x="102" y="273"/>
                    </a:cubicBezTo>
                    <a:cubicBezTo>
                      <a:pt x="103" y="274"/>
                      <a:pt x="107" y="273"/>
                      <a:pt x="107" y="272"/>
                    </a:cubicBezTo>
                    <a:cubicBezTo>
                      <a:pt x="80" y="180"/>
                      <a:pt x="36" y="92"/>
                      <a:pt x="5" y="1"/>
                    </a:cubicBezTo>
                    <a:cubicBezTo>
                      <a:pt x="5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09"/>
              <p:cNvSpPr>
                <a:spLocks/>
              </p:cNvSpPr>
              <p:nvPr/>
            </p:nvSpPr>
            <p:spPr bwMode="auto">
              <a:xfrm>
                <a:off x="3122613" y="-271463"/>
                <a:ext cx="65088" cy="63500"/>
              </a:xfrm>
              <a:custGeom>
                <a:avLst/>
                <a:gdLst>
                  <a:gd name="T0" fmla="*/ 16 w 17"/>
                  <a:gd name="T1" fmla="*/ 6 h 17"/>
                  <a:gd name="T2" fmla="*/ 10 w 17"/>
                  <a:gd name="T3" fmla="*/ 16 h 17"/>
                  <a:gd name="T4" fmla="*/ 1 w 17"/>
                  <a:gd name="T5" fmla="*/ 11 h 17"/>
                  <a:gd name="T6" fmla="*/ 6 w 17"/>
                  <a:gd name="T7" fmla="*/ 1 h 17"/>
                  <a:gd name="T8" fmla="*/ 16 w 1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cubicBezTo>
                      <a:pt x="17" y="10"/>
                      <a:pt x="15" y="15"/>
                      <a:pt x="10" y="16"/>
                    </a:cubicBezTo>
                    <a:cubicBezTo>
                      <a:pt x="6" y="17"/>
                      <a:pt x="2" y="15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4" y="2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10"/>
              <p:cNvSpPr>
                <a:spLocks/>
              </p:cNvSpPr>
              <p:nvPr/>
            </p:nvSpPr>
            <p:spPr bwMode="auto">
              <a:xfrm>
                <a:off x="4208463" y="71437"/>
                <a:ext cx="192088" cy="247650"/>
              </a:xfrm>
              <a:custGeom>
                <a:avLst/>
                <a:gdLst>
                  <a:gd name="T0" fmla="*/ 47 w 51"/>
                  <a:gd name="T1" fmla="*/ 64 h 66"/>
                  <a:gd name="T2" fmla="*/ 10 w 51"/>
                  <a:gd name="T3" fmla="*/ 3 h 66"/>
                  <a:gd name="T4" fmla="*/ 5 w 51"/>
                  <a:gd name="T5" fmla="*/ 2 h 66"/>
                  <a:gd name="T6" fmla="*/ 45 w 51"/>
                  <a:gd name="T7" fmla="*/ 66 h 66"/>
                  <a:gd name="T8" fmla="*/ 47 w 51"/>
                  <a:gd name="T9" fmla="*/ 6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6">
                    <a:moveTo>
                      <a:pt x="47" y="64"/>
                    </a:moveTo>
                    <a:cubicBezTo>
                      <a:pt x="21" y="54"/>
                      <a:pt x="5" y="31"/>
                      <a:pt x="10" y="3"/>
                    </a:cubicBezTo>
                    <a:cubicBezTo>
                      <a:pt x="10" y="1"/>
                      <a:pt x="5" y="0"/>
                      <a:pt x="5" y="2"/>
                    </a:cubicBezTo>
                    <a:cubicBezTo>
                      <a:pt x="0" y="32"/>
                      <a:pt x="17" y="55"/>
                      <a:pt x="45" y="66"/>
                    </a:cubicBezTo>
                    <a:cubicBezTo>
                      <a:pt x="46" y="66"/>
                      <a:pt x="51" y="66"/>
                      <a:pt x="47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11"/>
              <p:cNvSpPr>
                <a:spLocks/>
              </p:cNvSpPr>
              <p:nvPr/>
            </p:nvSpPr>
            <p:spPr bwMode="auto">
              <a:xfrm>
                <a:off x="4137026" y="123825"/>
                <a:ext cx="260350" cy="131763"/>
              </a:xfrm>
              <a:custGeom>
                <a:avLst/>
                <a:gdLst>
                  <a:gd name="T0" fmla="*/ 3 w 69"/>
                  <a:gd name="T1" fmla="*/ 29 h 35"/>
                  <a:gd name="T2" fmla="*/ 68 w 69"/>
                  <a:gd name="T3" fmla="*/ 2 h 35"/>
                  <a:gd name="T4" fmla="*/ 63 w 69"/>
                  <a:gd name="T5" fmla="*/ 1 h 35"/>
                  <a:gd name="T6" fmla="*/ 3 w 69"/>
                  <a:gd name="T7" fmla="*/ 27 h 35"/>
                  <a:gd name="T8" fmla="*/ 3 w 69"/>
                  <a:gd name="T9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5">
                    <a:moveTo>
                      <a:pt x="3" y="29"/>
                    </a:moveTo>
                    <a:cubicBezTo>
                      <a:pt x="30" y="35"/>
                      <a:pt x="54" y="27"/>
                      <a:pt x="68" y="2"/>
                    </a:cubicBezTo>
                    <a:cubicBezTo>
                      <a:pt x="69" y="1"/>
                      <a:pt x="64" y="0"/>
                      <a:pt x="63" y="1"/>
                    </a:cubicBezTo>
                    <a:cubicBezTo>
                      <a:pt x="51" y="23"/>
                      <a:pt x="28" y="33"/>
                      <a:pt x="3" y="27"/>
                    </a:cubicBezTo>
                    <a:cubicBezTo>
                      <a:pt x="1" y="27"/>
                      <a:pt x="0" y="29"/>
                      <a:pt x="3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12"/>
              <p:cNvSpPr>
                <a:spLocks/>
              </p:cNvSpPr>
              <p:nvPr/>
            </p:nvSpPr>
            <p:spPr bwMode="auto">
              <a:xfrm>
                <a:off x="4246563" y="85725"/>
                <a:ext cx="71438" cy="271463"/>
              </a:xfrm>
              <a:custGeom>
                <a:avLst/>
                <a:gdLst>
                  <a:gd name="T0" fmla="*/ 11 w 19"/>
                  <a:gd name="T1" fmla="*/ 69 h 72"/>
                  <a:gd name="T2" fmla="*/ 18 w 19"/>
                  <a:gd name="T3" fmla="*/ 1 h 72"/>
                  <a:gd name="T4" fmla="*/ 13 w 19"/>
                  <a:gd name="T5" fmla="*/ 1 h 72"/>
                  <a:gd name="T6" fmla="*/ 6 w 19"/>
                  <a:gd name="T7" fmla="*/ 70 h 72"/>
                  <a:gd name="T8" fmla="*/ 11 w 19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2">
                    <a:moveTo>
                      <a:pt x="11" y="69"/>
                    </a:moveTo>
                    <a:cubicBezTo>
                      <a:pt x="5" y="48"/>
                      <a:pt x="9" y="21"/>
                      <a:pt x="18" y="1"/>
                    </a:cubicBezTo>
                    <a:cubicBezTo>
                      <a:pt x="19" y="0"/>
                      <a:pt x="14" y="0"/>
                      <a:pt x="13" y="1"/>
                    </a:cubicBezTo>
                    <a:cubicBezTo>
                      <a:pt x="4" y="21"/>
                      <a:pt x="0" y="48"/>
                      <a:pt x="6" y="70"/>
                    </a:cubicBezTo>
                    <a:cubicBezTo>
                      <a:pt x="6" y="72"/>
                      <a:pt x="11" y="71"/>
                      <a:pt x="11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13"/>
              <p:cNvSpPr>
                <a:spLocks/>
              </p:cNvSpPr>
              <p:nvPr/>
            </p:nvSpPr>
            <p:spPr bwMode="auto">
              <a:xfrm>
                <a:off x="4156076" y="138112"/>
                <a:ext cx="266700" cy="120650"/>
              </a:xfrm>
              <a:custGeom>
                <a:avLst/>
                <a:gdLst>
                  <a:gd name="T0" fmla="*/ 0 w 71"/>
                  <a:gd name="T1" fmla="*/ 2 h 32"/>
                  <a:gd name="T2" fmla="*/ 68 w 71"/>
                  <a:gd name="T3" fmla="*/ 24 h 32"/>
                  <a:gd name="T4" fmla="*/ 65 w 71"/>
                  <a:gd name="T5" fmla="*/ 22 h 32"/>
                  <a:gd name="T6" fmla="*/ 5 w 71"/>
                  <a:gd name="T7" fmla="*/ 1 h 32"/>
                  <a:gd name="T8" fmla="*/ 0 w 71"/>
                  <a:gd name="T9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0" y="2"/>
                    </a:moveTo>
                    <a:cubicBezTo>
                      <a:pt x="17" y="22"/>
                      <a:pt x="42" y="32"/>
                      <a:pt x="68" y="24"/>
                    </a:cubicBezTo>
                    <a:cubicBezTo>
                      <a:pt x="71" y="23"/>
                      <a:pt x="66" y="21"/>
                      <a:pt x="65" y="22"/>
                    </a:cubicBezTo>
                    <a:cubicBezTo>
                      <a:pt x="42" y="29"/>
                      <a:pt x="20" y="19"/>
                      <a:pt x="5" y="1"/>
                    </a:cubicBezTo>
                    <a:cubicBezTo>
                      <a:pt x="4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14"/>
              <p:cNvSpPr>
                <a:spLocks/>
              </p:cNvSpPr>
              <p:nvPr/>
            </p:nvSpPr>
            <p:spPr bwMode="auto">
              <a:xfrm>
                <a:off x="3476626" y="233362"/>
                <a:ext cx="800100" cy="606425"/>
              </a:xfrm>
              <a:custGeom>
                <a:avLst/>
                <a:gdLst>
                  <a:gd name="T0" fmla="*/ 206 w 212"/>
                  <a:gd name="T1" fmla="*/ 0 h 161"/>
                  <a:gd name="T2" fmla="*/ 2 w 212"/>
                  <a:gd name="T3" fmla="*/ 160 h 161"/>
                  <a:gd name="T4" fmla="*/ 6 w 212"/>
                  <a:gd name="T5" fmla="*/ 160 h 161"/>
                  <a:gd name="T6" fmla="*/ 210 w 212"/>
                  <a:gd name="T7" fmla="*/ 1 h 161"/>
                  <a:gd name="T8" fmla="*/ 206 w 212"/>
                  <a:gd name="T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161">
                    <a:moveTo>
                      <a:pt x="206" y="0"/>
                    </a:moveTo>
                    <a:cubicBezTo>
                      <a:pt x="137" y="53"/>
                      <a:pt x="72" y="110"/>
                      <a:pt x="2" y="160"/>
                    </a:cubicBezTo>
                    <a:cubicBezTo>
                      <a:pt x="0" y="161"/>
                      <a:pt x="5" y="161"/>
                      <a:pt x="6" y="160"/>
                    </a:cubicBezTo>
                    <a:cubicBezTo>
                      <a:pt x="77" y="111"/>
                      <a:pt x="142" y="54"/>
                      <a:pt x="210" y="1"/>
                    </a:cubicBezTo>
                    <a:cubicBezTo>
                      <a:pt x="212" y="0"/>
                      <a:pt x="207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215"/>
              <p:cNvSpPr>
                <a:spLocks/>
              </p:cNvSpPr>
              <p:nvPr/>
            </p:nvSpPr>
            <p:spPr bwMode="auto">
              <a:xfrm>
                <a:off x="4241801" y="187325"/>
                <a:ext cx="68263" cy="68263"/>
              </a:xfrm>
              <a:custGeom>
                <a:avLst/>
                <a:gdLst>
                  <a:gd name="T0" fmla="*/ 13 w 18"/>
                  <a:gd name="T1" fmla="*/ 15 h 18"/>
                  <a:gd name="T2" fmla="*/ 3 w 18"/>
                  <a:gd name="T3" fmla="*/ 13 h 18"/>
                  <a:gd name="T4" fmla="*/ 5 w 18"/>
                  <a:gd name="T5" fmla="*/ 3 h 18"/>
                  <a:gd name="T6" fmla="*/ 15 w 18"/>
                  <a:gd name="T7" fmla="*/ 5 h 18"/>
                  <a:gd name="T8" fmla="*/ 13 w 18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3" y="15"/>
                    </a:moveTo>
                    <a:cubicBezTo>
                      <a:pt x="10" y="18"/>
                      <a:pt x="5" y="17"/>
                      <a:pt x="3" y="13"/>
                    </a:cubicBezTo>
                    <a:cubicBezTo>
                      <a:pt x="0" y="10"/>
                      <a:pt x="1" y="5"/>
                      <a:pt x="5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18" y="8"/>
                      <a:pt x="17" y="13"/>
                      <a:pt x="13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6"/>
              <p:cNvSpPr>
                <a:spLocks/>
              </p:cNvSpPr>
              <p:nvPr/>
            </p:nvSpPr>
            <p:spPr bwMode="auto">
              <a:xfrm>
                <a:off x="2697163" y="74612"/>
                <a:ext cx="184150" cy="244475"/>
              </a:xfrm>
              <a:custGeom>
                <a:avLst/>
                <a:gdLst>
                  <a:gd name="T0" fmla="*/ 5 w 49"/>
                  <a:gd name="T1" fmla="*/ 65 h 65"/>
                  <a:gd name="T2" fmla="*/ 44 w 49"/>
                  <a:gd name="T3" fmla="*/ 2 h 65"/>
                  <a:gd name="T4" fmla="*/ 39 w 49"/>
                  <a:gd name="T5" fmla="*/ 1 h 65"/>
                  <a:gd name="T6" fmla="*/ 1 w 49"/>
                  <a:gd name="T7" fmla="*/ 63 h 65"/>
                  <a:gd name="T8" fmla="*/ 5 w 49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5">
                    <a:moveTo>
                      <a:pt x="5" y="65"/>
                    </a:moveTo>
                    <a:cubicBezTo>
                      <a:pt x="33" y="55"/>
                      <a:pt x="49" y="31"/>
                      <a:pt x="44" y="2"/>
                    </a:cubicBezTo>
                    <a:cubicBezTo>
                      <a:pt x="44" y="0"/>
                      <a:pt x="39" y="0"/>
                      <a:pt x="39" y="1"/>
                    </a:cubicBezTo>
                    <a:cubicBezTo>
                      <a:pt x="44" y="30"/>
                      <a:pt x="28" y="53"/>
                      <a:pt x="1" y="63"/>
                    </a:cubicBezTo>
                    <a:cubicBezTo>
                      <a:pt x="0" y="64"/>
                      <a:pt x="4" y="65"/>
                      <a:pt x="5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217"/>
              <p:cNvSpPr>
                <a:spLocks/>
              </p:cNvSpPr>
              <p:nvPr/>
            </p:nvSpPr>
            <p:spPr bwMode="auto">
              <a:xfrm>
                <a:off x="2697163" y="123825"/>
                <a:ext cx="260350" cy="131763"/>
              </a:xfrm>
              <a:custGeom>
                <a:avLst/>
                <a:gdLst>
                  <a:gd name="T0" fmla="*/ 64 w 69"/>
                  <a:gd name="T1" fmla="*/ 27 h 35"/>
                  <a:gd name="T2" fmla="*/ 5 w 69"/>
                  <a:gd name="T3" fmla="*/ 2 h 35"/>
                  <a:gd name="T4" fmla="*/ 0 w 69"/>
                  <a:gd name="T5" fmla="*/ 1 h 35"/>
                  <a:gd name="T6" fmla="*/ 67 w 69"/>
                  <a:gd name="T7" fmla="*/ 29 h 35"/>
                  <a:gd name="T8" fmla="*/ 64 w 69"/>
                  <a:gd name="T9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5">
                    <a:moveTo>
                      <a:pt x="64" y="27"/>
                    </a:moveTo>
                    <a:cubicBezTo>
                      <a:pt x="39" y="33"/>
                      <a:pt x="18" y="24"/>
                      <a:pt x="5" y="2"/>
                    </a:cubicBezTo>
                    <a:cubicBezTo>
                      <a:pt x="5" y="1"/>
                      <a:pt x="0" y="0"/>
                      <a:pt x="0" y="1"/>
                    </a:cubicBezTo>
                    <a:cubicBezTo>
                      <a:pt x="14" y="26"/>
                      <a:pt x="40" y="35"/>
                      <a:pt x="67" y="29"/>
                    </a:cubicBezTo>
                    <a:cubicBezTo>
                      <a:pt x="69" y="29"/>
                      <a:pt x="65" y="27"/>
                      <a:pt x="6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18"/>
              <p:cNvSpPr>
                <a:spLocks/>
              </p:cNvSpPr>
              <p:nvPr/>
            </p:nvSpPr>
            <p:spPr bwMode="auto">
              <a:xfrm>
                <a:off x="2776538" y="82550"/>
                <a:ext cx="68263" cy="271463"/>
              </a:xfrm>
              <a:custGeom>
                <a:avLst/>
                <a:gdLst>
                  <a:gd name="T0" fmla="*/ 12 w 18"/>
                  <a:gd name="T1" fmla="*/ 71 h 72"/>
                  <a:gd name="T2" fmla="*/ 5 w 18"/>
                  <a:gd name="T3" fmla="*/ 2 h 72"/>
                  <a:gd name="T4" fmla="*/ 0 w 18"/>
                  <a:gd name="T5" fmla="*/ 2 h 72"/>
                  <a:gd name="T6" fmla="*/ 7 w 18"/>
                  <a:gd name="T7" fmla="*/ 71 h 72"/>
                  <a:gd name="T8" fmla="*/ 12 w 18"/>
                  <a:gd name="T9" fmla="*/ 7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2">
                    <a:moveTo>
                      <a:pt x="12" y="71"/>
                    </a:moveTo>
                    <a:cubicBezTo>
                      <a:pt x="18" y="49"/>
                      <a:pt x="14" y="22"/>
                      <a:pt x="5" y="2"/>
                    </a:cubicBezTo>
                    <a:cubicBezTo>
                      <a:pt x="4" y="0"/>
                      <a:pt x="0" y="1"/>
                      <a:pt x="0" y="2"/>
                    </a:cubicBezTo>
                    <a:cubicBezTo>
                      <a:pt x="9" y="23"/>
                      <a:pt x="13" y="49"/>
                      <a:pt x="7" y="71"/>
                    </a:cubicBezTo>
                    <a:cubicBezTo>
                      <a:pt x="7" y="72"/>
                      <a:pt x="12" y="72"/>
                      <a:pt x="12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219"/>
              <p:cNvSpPr>
                <a:spLocks/>
              </p:cNvSpPr>
              <p:nvPr/>
            </p:nvSpPr>
            <p:spPr bwMode="auto">
              <a:xfrm>
                <a:off x="2670176" y="138112"/>
                <a:ext cx="268288" cy="120650"/>
              </a:xfrm>
              <a:custGeom>
                <a:avLst/>
                <a:gdLst>
                  <a:gd name="T0" fmla="*/ 65 w 71"/>
                  <a:gd name="T1" fmla="*/ 1 h 32"/>
                  <a:gd name="T2" fmla="*/ 6 w 71"/>
                  <a:gd name="T3" fmla="*/ 22 h 32"/>
                  <a:gd name="T4" fmla="*/ 2 w 71"/>
                  <a:gd name="T5" fmla="*/ 24 h 32"/>
                  <a:gd name="T6" fmla="*/ 70 w 71"/>
                  <a:gd name="T7" fmla="*/ 2 h 32"/>
                  <a:gd name="T8" fmla="*/ 65 w 71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65" y="1"/>
                    </a:moveTo>
                    <a:cubicBezTo>
                      <a:pt x="51" y="19"/>
                      <a:pt x="29" y="29"/>
                      <a:pt x="6" y="22"/>
                    </a:cubicBezTo>
                    <a:cubicBezTo>
                      <a:pt x="5" y="22"/>
                      <a:pt x="0" y="23"/>
                      <a:pt x="2" y="24"/>
                    </a:cubicBezTo>
                    <a:cubicBezTo>
                      <a:pt x="28" y="32"/>
                      <a:pt x="53" y="22"/>
                      <a:pt x="70" y="2"/>
                    </a:cubicBezTo>
                    <a:cubicBezTo>
                      <a:pt x="71" y="1"/>
                      <a:pt x="66" y="0"/>
                      <a:pt x="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20"/>
              <p:cNvSpPr>
                <a:spLocks/>
              </p:cNvSpPr>
              <p:nvPr/>
            </p:nvSpPr>
            <p:spPr bwMode="auto">
              <a:xfrm>
                <a:off x="2817813" y="228600"/>
                <a:ext cx="795338" cy="614363"/>
              </a:xfrm>
              <a:custGeom>
                <a:avLst/>
                <a:gdLst>
                  <a:gd name="T0" fmla="*/ 1 w 211"/>
                  <a:gd name="T1" fmla="*/ 2 h 163"/>
                  <a:gd name="T2" fmla="*/ 205 w 211"/>
                  <a:gd name="T3" fmla="*/ 162 h 163"/>
                  <a:gd name="T4" fmla="*/ 210 w 211"/>
                  <a:gd name="T5" fmla="*/ 160 h 163"/>
                  <a:gd name="T6" fmla="*/ 6 w 211"/>
                  <a:gd name="T7" fmla="*/ 1 h 163"/>
                  <a:gd name="T8" fmla="*/ 1 w 211"/>
                  <a:gd name="T9" fmla="*/ 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63">
                    <a:moveTo>
                      <a:pt x="1" y="2"/>
                    </a:moveTo>
                    <a:cubicBezTo>
                      <a:pt x="70" y="55"/>
                      <a:pt x="135" y="112"/>
                      <a:pt x="205" y="162"/>
                    </a:cubicBezTo>
                    <a:cubicBezTo>
                      <a:pt x="206" y="163"/>
                      <a:pt x="211" y="162"/>
                      <a:pt x="210" y="160"/>
                    </a:cubicBezTo>
                    <a:cubicBezTo>
                      <a:pt x="139" y="111"/>
                      <a:pt x="74" y="53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221"/>
              <p:cNvSpPr>
                <a:spLocks/>
              </p:cNvSpPr>
              <p:nvPr/>
            </p:nvSpPr>
            <p:spPr bwMode="auto">
              <a:xfrm>
                <a:off x="2784476" y="187325"/>
                <a:ext cx="63500" cy="68263"/>
              </a:xfrm>
              <a:custGeom>
                <a:avLst/>
                <a:gdLst>
                  <a:gd name="T0" fmla="*/ 4 w 17"/>
                  <a:gd name="T1" fmla="*/ 15 h 18"/>
                  <a:gd name="T2" fmla="*/ 15 w 17"/>
                  <a:gd name="T3" fmla="*/ 13 h 18"/>
                  <a:gd name="T4" fmla="*/ 13 w 17"/>
                  <a:gd name="T5" fmla="*/ 3 h 18"/>
                  <a:gd name="T6" fmla="*/ 2 w 17"/>
                  <a:gd name="T7" fmla="*/ 5 h 18"/>
                  <a:gd name="T8" fmla="*/ 4 w 17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4" y="15"/>
                    </a:moveTo>
                    <a:cubicBezTo>
                      <a:pt x="7" y="18"/>
                      <a:pt x="12" y="17"/>
                      <a:pt x="15" y="13"/>
                    </a:cubicBezTo>
                    <a:cubicBezTo>
                      <a:pt x="17" y="10"/>
                      <a:pt x="16" y="5"/>
                      <a:pt x="13" y="3"/>
                    </a:cubicBezTo>
                    <a:cubicBezTo>
                      <a:pt x="9" y="0"/>
                      <a:pt x="5" y="1"/>
                      <a:pt x="2" y="5"/>
                    </a:cubicBezTo>
                    <a:cubicBezTo>
                      <a:pt x="0" y="8"/>
                      <a:pt x="1" y="13"/>
                      <a:pt x="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222"/>
              <p:cNvSpPr>
                <a:spLocks/>
              </p:cNvSpPr>
              <p:nvPr/>
            </p:nvSpPr>
            <p:spPr bwMode="auto">
              <a:xfrm>
                <a:off x="3213101" y="-169863"/>
                <a:ext cx="298450" cy="134938"/>
              </a:xfrm>
              <a:custGeom>
                <a:avLst/>
                <a:gdLst>
                  <a:gd name="T0" fmla="*/ 73 w 79"/>
                  <a:gd name="T1" fmla="*/ 1 h 36"/>
                  <a:gd name="T2" fmla="*/ 6 w 79"/>
                  <a:gd name="T3" fmla="*/ 22 h 36"/>
                  <a:gd name="T4" fmla="*/ 3 w 79"/>
                  <a:gd name="T5" fmla="*/ 23 h 36"/>
                  <a:gd name="T6" fmla="*/ 78 w 79"/>
                  <a:gd name="T7" fmla="*/ 2 h 36"/>
                  <a:gd name="T8" fmla="*/ 73 w 79"/>
                  <a:gd name="T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6">
                    <a:moveTo>
                      <a:pt x="73" y="1"/>
                    </a:moveTo>
                    <a:cubicBezTo>
                      <a:pt x="57" y="23"/>
                      <a:pt x="32" y="34"/>
                      <a:pt x="6" y="22"/>
                    </a:cubicBezTo>
                    <a:cubicBezTo>
                      <a:pt x="4" y="21"/>
                      <a:pt x="0" y="22"/>
                      <a:pt x="3" y="23"/>
                    </a:cubicBezTo>
                    <a:cubicBezTo>
                      <a:pt x="31" y="36"/>
                      <a:pt x="60" y="27"/>
                      <a:pt x="78" y="2"/>
                    </a:cubicBezTo>
                    <a:cubicBezTo>
                      <a:pt x="79" y="1"/>
                      <a:pt x="74" y="0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23"/>
              <p:cNvSpPr>
                <a:spLocks/>
              </p:cNvSpPr>
              <p:nvPr/>
            </p:nvSpPr>
            <p:spPr bwMode="auto">
              <a:xfrm>
                <a:off x="3303588" y="-219075"/>
                <a:ext cx="106363" cy="263525"/>
              </a:xfrm>
              <a:custGeom>
                <a:avLst/>
                <a:gdLst>
                  <a:gd name="T0" fmla="*/ 15 w 28"/>
                  <a:gd name="T1" fmla="*/ 69 h 70"/>
                  <a:gd name="T2" fmla="*/ 6 w 28"/>
                  <a:gd name="T3" fmla="*/ 1 h 70"/>
                  <a:gd name="T4" fmla="*/ 2 w 28"/>
                  <a:gd name="T5" fmla="*/ 1 h 70"/>
                  <a:gd name="T6" fmla="*/ 11 w 28"/>
                  <a:gd name="T7" fmla="*/ 68 h 70"/>
                  <a:gd name="T8" fmla="*/ 15 w 28"/>
                  <a:gd name="T9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69"/>
                    </a:moveTo>
                    <a:cubicBezTo>
                      <a:pt x="28" y="45"/>
                      <a:pt x="25" y="20"/>
                      <a:pt x="6" y="1"/>
                    </a:cubicBezTo>
                    <a:cubicBezTo>
                      <a:pt x="5" y="1"/>
                      <a:pt x="0" y="0"/>
                      <a:pt x="2" y="1"/>
                    </a:cubicBezTo>
                    <a:cubicBezTo>
                      <a:pt x="20" y="20"/>
                      <a:pt x="23" y="45"/>
                      <a:pt x="11" y="68"/>
                    </a:cubicBezTo>
                    <a:cubicBezTo>
                      <a:pt x="10" y="69"/>
                      <a:pt x="15" y="70"/>
                      <a:pt x="15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24"/>
              <p:cNvSpPr>
                <a:spLocks/>
              </p:cNvSpPr>
              <p:nvPr/>
            </p:nvSpPr>
            <p:spPr bwMode="auto">
              <a:xfrm>
                <a:off x="3248026" y="-155575"/>
                <a:ext cx="266700" cy="106363"/>
              </a:xfrm>
              <a:custGeom>
                <a:avLst/>
                <a:gdLst>
                  <a:gd name="T0" fmla="*/ 68 w 71"/>
                  <a:gd name="T1" fmla="*/ 26 h 28"/>
                  <a:gd name="T2" fmla="*/ 5 w 71"/>
                  <a:gd name="T3" fmla="*/ 1 h 28"/>
                  <a:gd name="T4" fmla="*/ 1 w 71"/>
                  <a:gd name="T5" fmla="*/ 2 h 28"/>
                  <a:gd name="T6" fmla="*/ 67 w 71"/>
                  <a:gd name="T7" fmla="*/ 28 h 28"/>
                  <a:gd name="T8" fmla="*/ 68 w 71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8">
                    <a:moveTo>
                      <a:pt x="68" y="26"/>
                    </a:moveTo>
                    <a:cubicBezTo>
                      <a:pt x="46" y="26"/>
                      <a:pt x="22" y="15"/>
                      <a:pt x="5" y="1"/>
                    </a:cubicBezTo>
                    <a:cubicBezTo>
                      <a:pt x="4" y="0"/>
                      <a:pt x="0" y="2"/>
                      <a:pt x="1" y="2"/>
                    </a:cubicBezTo>
                    <a:cubicBezTo>
                      <a:pt x="18" y="17"/>
                      <a:pt x="44" y="28"/>
                      <a:pt x="67" y="28"/>
                    </a:cubicBezTo>
                    <a:cubicBezTo>
                      <a:pt x="69" y="28"/>
                      <a:pt x="71" y="26"/>
                      <a:pt x="68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225"/>
              <p:cNvSpPr>
                <a:spLocks/>
              </p:cNvSpPr>
              <p:nvPr/>
            </p:nvSpPr>
            <p:spPr bwMode="auto">
              <a:xfrm>
                <a:off x="3259138" y="-214313"/>
                <a:ext cx="169863" cy="217488"/>
              </a:xfrm>
              <a:custGeom>
                <a:avLst/>
                <a:gdLst>
                  <a:gd name="T0" fmla="*/ 6 w 45"/>
                  <a:gd name="T1" fmla="*/ 58 h 58"/>
                  <a:gd name="T2" fmla="*/ 44 w 45"/>
                  <a:gd name="T3" fmla="*/ 1 h 58"/>
                  <a:gd name="T4" fmla="*/ 39 w 45"/>
                  <a:gd name="T5" fmla="*/ 2 h 58"/>
                  <a:gd name="T6" fmla="*/ 2 w 45"/>
                  <a:gd name="T7" fmla="*/ 57 h 58"/>
                  <a:gd name="T8" fmla="*/ 6 w 45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8">
                    <a:moveTo>
                      <a:pt x="6" y="58"/>
                    </a:moveTo>
                    <a:cubicBezTo>
                      <a:pt x="29" y="48"/>
                      <a:pt x="45" y="27"/>
                      <a:pt x="44" y="1"/>
                    </a:cubicBezTo>
                    <a:cubicBezTo>
                      <a:pt x="44" y="0"/>
                      <a:pt x="39" y="0"/>
                      <a:pt x="39" y="2"/>
                    </a:cubicBezTo>
                    <a:cubicBezTo>
                      <a:pt x="40" y="26"/>
                      <a:pt x="24" y="47"/>
                      <a:pt x="2" y="57"/>
                    </a:cubicBezTo>
                    <a:cubicBezTo>
                      <a:pt x="0" y="58"/>
                      <a:pt x="5" y="58"/>
                      <a:pt x="6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226"/>
              <p:cNvSpPr>
                <a:spLocks/>
              </p:cNvSpPr>
              <p:nvPr/>
            </p:nvSpPr>
            <p:spPr bwMode="auto">
              <a:xfrm>
                <a:off x="3375026" y="-71438"/>
                <a:ext cx="234950" cy="914400"/>
              </a:xfrm>
              <a:custGeom>
                <a:avLst/>
                <a:gdLst>
                  <a:gd name="T0" fmla="*/ 1 w 62"/>
                  <a:gd name="T1" fmla="*/ 2 h 243"/>
                  <a:gd name="T2" fmla="*/ 57 w 62"/>
                  <a:gd name="T3" fmla="*/ 241 h 243"/>
                  <a:gd name="T4" fmla="*/ 62 w 62"/>
                  <a:gd name="T5" fmla="*/ 241 h 243"/>
                  <a:gd name="T6" fmla="*/ 6 w 62"/>
                  <a:gd name="T7" fmla="*/ 1 h 243"/>
                  <a:gd name="T8" fmla="*/ 1 w 62"/>
                  <a:gd name="T9" fmla="*/ 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43">
                    <a:moveTo>
                      <a:pt x="1" y="2"/>
                    </a:moveTo>
                    <a:cubicBezTo>
                      <a:pt x="31" y="78"/>
                      <a:pt x="30" y="164"/>
                      <a:pt x="57" y="241"/>
                    </a:cubicBezTo>
                    <a:cubicBezTo>
                      <a:pt x="57" y="243"/>
                      <a:pt x="62" y="242"/>
                      <a:pt x="62" y="241"/>
                    </a:cubicBezTo>
                    <a:cubicBezTo>
                      <a:pt x="35" y="163"/>
                      <a:pt x="36" y="78"/>
                      <a:pt x="6" y="1"/>
                    </a:cubicBezTo>
                    <a:cubicBezTo>
                      <a:pt x="5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227"/>
              <p:cNvSpPr>
                <a:spLocks/>
              </p:cNvSpPr>
              <p:nvPr/>
            </p:nvSpPr>
            <p:spPr bwMode="auto">
              <a:xfrm>
                <a:off x="3344863" y="-117475"/>
                <a:ext cx="65088" cy="65088"/>
              </a:xfrm>
              <a:custGeom>
                <a:avLst/>
                <a:gdLst>
                  <a:gd name="T0" fmla="*/ 16 w 17"/>
                  <a:gd name="T1" fmla="*/ 6 h 17"/>
                  <a:gd name="T2" fmla="*/ 11 w 17"/>
                  <a:gd name="T3" fmla="*/ 16 h 17"/>
                  <a:gd name="T4" fmla="*/ 2 w 17"/>
                  <a:gd name="T5" fmla="*/ 11 h 17"/>
                  <a:gd name="T6" fmla="*/ 6 w 17"/>
                  <a:gd name="T7" fmla="*/ 1 h 17"/>
                  <a:gd name="T8" fmla="*/ 16 w 1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cubicBezTo>
                      <a:pt x="17" y="10"/>
                      <a:pt x="15" y="14"/>
                      <a:pt x="11" y="16"/>
                    </a:cubicBezTo>
                    <a:cubicBezTo>
                      <a:pt x="7" y="17"/>
                      <a:pt x="3" y="15"/>
                      <a:pt x="2" y="11"/>
                    </a:cubicBezTo>
                    <a:cubicBezTo>
                      <a:pt x="0" y="7"/>
                      <a:pt x="2" y="3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28"/>
              <p:cNvSpPr>
                <a:spLocks/>
              </p:cNvSpPr>
              <p:nvPr/>
            </p:nvSpPr>
            <p:spPr bwMode="auto">
              <a:xfrm>
                <a:off x="2640013" y="1062038"/>
                <a:ext cx="180975" cy="252413"/>
              </a:xfrm>
              <a:custGeom>
                <a:avLst/>
                <a:gdLst>
                  <a:gd name="T0" fmla="*/ 44 w 48"/>
                  <a:gd name="T1" fmla="*/ 65 h 67"/>
                  <a:gd name="T2" fmla="*/ 6 w 48"/>
                  <a:gd name="T3" fmla="*/ 0 h 67"/>
                  <a:gd name="T4" fmla="*/ 3 w 48"/>
                  <a:gd name="T5" fmla="*/ 2 h 67"/>
                  <a:gd name="T6" fmla="*/ 39 w 48"/>
                  <a:gd name="T7" fmla="*/ 64 h 67"/>
                  <a:gd name="T8" fmla="*/ 44 w 48"/>
                  <a:gd name="T9" fmla="*/ 6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7">
                    <a:moveTo>
                      <a:pt x="44" y="65"/>
                    </a:moveTo>
                    <a:cubicBezTo>
                      <a:pt x="48" y="36"/>
                      <a:pt x="34" y="10"/>
                      <a:pt x="6" y="0"/>
                    </a:cubicBezTo>
                    <a:cubicBezTo>
                      <a:pt x="4" y="0"/>
                      <a:pt x="0" y="1"/>
                      <a:pt x="3" y="2"/>
                    </a:cubicBezTo>
                    <a:cubicBezTo>
                      <a:pt x="31" y="11"/>
                      <a:pt x="43" y="36"/>
                      <a:pt x="39" y="64"/>
                    </a:cubicBezTo>
                    <a:cubicBezTo>
                      <a:pt x="39" y="66"/>
                      <a:pt x="44" y="67"/>
                      <a:pt x="44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229"/>
              <p:cNvSpPr>
                <a:spLocks/>
              </p:cNvSpPr>
              <p:nvPr/>
            </p:nvSpPr>
            <p:spPr bwMode="auto">
              <a:xfrm>
                <a:off x="2614613" y="1054100"/>
                <a:ext cx="225425" cy="169863"/>
              </a:xfrm>
              <a:custGeom>
                <a:avLst/>
                <a:gdLst>
                  <a:gd name="T0" fmla="*/ 55 w 60"/>
                  <a:gd name="T1" fmla="*/ 1 h 45"/>
                  <a:gd name="T2" fmla="*/ 4 w 60"/>
                  <a:gd name="T3" fmla="*/ 43 h 45"/>
                  <a:gd name="T4" fmla="*/ 6 w 60"/>
                  <a:gd name="T5" fmla="*/ 45 h 45"/>
                  <a:gd name="T6" fmla="*/ 60 w 60"/>
                  <a:gd name="T7" fmla="*/ 2 h 45"/>
                  <a:gd name="T8" fmla="*/ 55 w 60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5">
                    <a:moveTo>
                      <a:pt x="55" y="1"/>
                    </a:moveTo>
                    <a:cubicBezTo>
                      <a:pt x="48" y="26"/>
                      <a:pt x="30" y="42"/>
                      <a:pt x="4" y="43"/>
                    </a:cubicBezTo>
                    <a:cubicBezTo>
                      <a:pt x="0" y="43"/>
                      <a:pt x="4" y="45"/>
                      <a:pt x="6" y="45"/>
                    </a:cubicBezTo>
                    <a:cubicBezTo>
                      <a:pt x="33" y="45"/>
                      <a:pt x="53" y="28"/>
                      <a:pt x="60" y="2"/>
                    </a:cubicBezTo>
                    <a:cubicBezTo>
                      <a:pt x="60" y="1"/>
                      <a:pt x="56" y="0"/>
                      <a:pt x="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30"/>
              <p:cNvSpPr>
                <a:spLocks/>
              </p:cNvSpPr>
              <p:nvPr/>
            </p:nvSpPr>
            <p:spPr bwMode="auto">
              <a:xfrm>
                <a:off x="2617788" y="1125538"/>
                <a:ext cx="268288" cy="109538"/>
              </a:xfrm>
              <a:custGeom>
                <a:avLst/>
                <a:gdLst>
                  <a:gd name="T0" fmla="*/ 70 w 71"/>
                  <a:gd name="T1" fmla="*/ 27 h 29"/>
                  <a:gd name="T2" fmla="*/ 5 w 71"/>
                  <a:gd name="T3" fmla="*/ 1 h 29"/>
                  <a:gd name="T4" fmla="*/ 3 w 71"/>
                  <a:gd name="T5" fmla="*/ 3 h 29"/>
                  <a:gd name="T6" fmla="*/ 66 w 71"/>
                  <a:gd name="T7" fmla="*/ 28 h 29"/>
                  <a:gd name="T8" fmla="*/ 70 w 71"/>
                  <a:gd name="T9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9">
                    <a:moveTo>
                      <a:pt x="70" y="27"/>
                    </a:moveTo>
                    <a:cubicBezTo>
                      <a:pt x="54" y="11"/>
                      <a:pt x="28" y="2"/>
                      <a:pt x="5" y="1"/>
                    </a:cubicBezTo>
                    <a:cubicBezTo>
                      <a:pt x="4" y="0"/>
                      <a:pt x="0" y="2"/>
                      <a:pt x="3" y="3"/>
                    </a:cubicBezTo>
                    <a:cubicBezTo>
                      <a:pt x="25" y="4"/>
                      <a:pt x="50" y="13"/>
                      <a:pt x="66" y="28"/>
                    </a:cubicBezTo>
                    <a:cubicBezTo>
                      <a:pt x="67" y="29"/>
                      <a:pt x="71" y="28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231"/>
              <p:cNvSpPr>
                <a:spLocks/>
              </p:cNvSpPr>
              <p:nvPr/>
            </p:nvSpPr>
            <p:spPr bwMode="auto">
              <a:xfrm>
                <a:off x="2689226" y="1027113"/>
                <a:ext cx="101600" cy="260350"/>
              </a:xfrm>
              <a:custGeom>
                <a:avLst/>
                <a:gdLst>
                  <a:gd name="T0" fmla="*/ 13 w 27"/>
                  <a:gd name="T1" fmla="*/ 2 h 69"/>
                  <a:gd name="T2" fmla="*/ 2 w 27"/>
                  <a:gd name="T3" fmla="*/ 67 h 69"/>
                  <a:gd name="T4" fmla="*/ 6 w 27"/>
                  <a:gd name="T5" fmla="*/ 68 h 69"/>
                  <a:gd name="T6" fmla="*/ 18 w 27"/>
                  <a:gd name="T7" fmla="*/ 1 h 69"/>
                  <a:gd name="T8" fmla="*/ 13 w 27"/>
                  <a:gd name="T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9">
                    <a:moveTo>
                      <a:pt x="13" y="2"/>
                    </a:moveTo>
                    <a:cubicBezTo>
                      <a:pt x="22" y="25"/>
                      <a:pt x="20" y="50"/>
                      <a:pt x="2" y="67"/>
                    </a:cubicBezTo>
                    <a:cubicBezTo>
                      <a:pt x="0" y="69"/>
                      <a:pt x="5" y="69"/>
                      <a:pt x="6" y="68"/>
                    </a:cubicBezTo>
                    <a:cubicBezTo>
                      <a:pt x="25" y="50"/>
                      <a:pt x="27" y="25"/>
                      <a:pt x="18" y="1"/>
                    </a:cubicBezTo>
                    <a:cubicBezTo>
                      <a:pt x="17" y="0"/>
                      <a:pt x="12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232"/>
              <p:cNvSpPr>
                <a:spLocks/>
              </p:cNvSpPr>
              <p:nvPr/>
            </p:nvSpPr>
            <p:spPr bwMode="auto">
              <a:xfrm>
                <a:off x="2768601" y="793750"/>
                <a:ext cx="811213" cy="373063"/>
              </a:xfrm>
              <a:custGeom>
                <a:avLst/>
                <a:gdLst>
                  <a:gd name="T0" fmla="*/ 6 w 215"/>
                  <a:gd name="T1" fmla="*/ 98 h 99"/>
                  <a:gd name="T2" fmla="*/ 213 w 215"/>
                  <a:gd name="T3" fmla="*/ 2 h 99"/>
                  <a:gd name="T4" fmla="*/ 209 w 215"/>
                  <a:gd name="T5" fmla="*/ 1 h 99"/>
                  <a:gd name="T6" fmla="*/ 2 w 215"/>
                  <a:gd name="T7" fmla="*/ 97 h 99"/>
                  <a:gd name="T8" fmla="*/ 6 w 215"/>
                  <a:gd name="T9" fmla="*/ 9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99">
                    <a:moveTo>
                      <a:pt x="6" y="98"/>
                    </a:moveTo>
                    <a:cubicBezTo>
                      <a:pt x="75" y="67"/>
                      <a:pt x="145" y="36"/>
                      <a:pt x="213" y="2"/>
                    </a:cubicBezTo>
                    <a:cubicBezTo>
                      <a:pt x="215" y="1"/>
                      <a:pt x="210" y="0"/>
                      <a:pt x="209" y="1"/>
                    </a:cubicBezTo>
                    <a:cubicBezTo>
                      <a:pt x="141" y="35"/>
                      <a:pt x="71" y="66"/>
                      <a:pt x="2" y="97"/>
                    </a:cubicBezTo>
                    <a:cubicBezTo>
                      <a:pt x="0" y="98"/>
                      <a:pt x="5" y="99"/>
                      <a:pt x="6" y="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233"/>
              <p:cNvSpPr>
                <a:spLocks/>
              </p:cNvSpPr>
              <p:nvPr/>
            </p:nvSpPr>
            <p:spPr bwMode="auto">
              <a:xfrm>
                <a:off x="2730501" y="1136650"/>
                <a:ext cx="65088" cy="63500"/>
              </a:xfrm>
              <a:custGeom>
                <a:avLst/>
                <a:gdLst>
                  <a:gd name="T0" fmla="*/ 12 w 17"/>
                  <a:gd name="T1" fmla="*/ 15 h 17"/>
                  <a:gd name="T2" fmla="*/ 16 w 17"/>
                  <a:gd name="T3" fmla="*/ 5 h 17"/>
                  <a:gd name="T4" fmla="*/ 5 w 17"/>
                  <a:gd name="T5" fmla="*/ 1 h 17"/>
                  <a:gd name="T6" fmla="*/ 2 w 17"/>
                  <a:gd name="T7" fmla="*/ 12 h 17"/>
                  <a:gd name="T8" fmla="*/ 12 w 17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2" y="15"/>
                    </a:moveTo>
                    <a:cubicBezTo>
                      <a:pt x="16" y="13"/>
                      <a:pt x="17" y="9"/>
                      <a:pt x="16" y="5"/>
                    </a:cubicBezTo>
                    <a:cubicBezTo>
                      <a:pt x="14" y="1"/>
                      <a:pt x="9" y="0"/>
                      <a:pt x="5" y="1"/>
                    </a:cubicBezTo>
                    <a:cubicBezTo>
                      <a:pt x="1" y="3"/>
                      <a:pt x="0" y="8"/>
                      <a:pt x="2" y="12"/>
                    </a:cubicBezTo>
                    <a:cubicBezTo>
                      <a:pt x="4" y="16"/>
                      <a:pt x="8" y="17"/>
                      <a:pt x="12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34"/>
              <p:cNvSpPr>
                <a:spLocks/>
              </p:cNvSpPr>
              <p:nvPr/>
            </p:nvSpPr>
            <p:spPr bwMode="auto">
              <a:xfrm>
                <a:off x="3451226" y="1479550"/>
                <a:ext cx="296863" cy="128588"/>
              </a:xfrm>
              <a:custGeom>
                <a:avLst/>
                <a:gdLst>
                  <a:gd name="T0" fmla="*/ 76 w 79"/>
                  <a:gd name="T1" fmla="*/ 12 h 34"/>
                  <a:gd name="T2" fmla="*/ 1 w 79"/>
                  <a:gd name="T3" fmla="*/ 31 h 34"/>
                  <a:gd name="T4" fmla="*/ 6 w 79"/>
                  <a:gd name="T5" fmla="*/ 33 h 34"/>
                  <a:gd name="T6" fmla="*/ 73 w 79"/>
                  <a:gd name="T7" fmla="*/ 13 h 34"/>
                  <a:gd name="T8" fmla="*/ 76 w 79"/>
                  <a:gd name="T9" fmla="*/ 1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4">
                    <a:moveTo>
                      <a:pt x="76" y="12"/>
                    </a:moveTo>
                    <a:cubicBezTo>
                      <a:pt x="48" y="0"/>
                      <a:pt x="18" y="5"/>
                      <a:pt x="1" y="31"/>
                    </a:cubicBezTo>
                    <a:cubicBezTo>
                      <a:pt x="0" y="33"/>
                      <a:pt x="5" y="34"/>
                      <a:pt x="6" y="33"/>
                    </a:cubicBezTo>
                    <a:cubicBezTo>
                      <a:pt x="21" y="9"/>
                      <a:pt x="47" y="2"/>
                      <a:pt x="73" y="13"/>
                    </a:cubicBezTo>
                    <a:cubicBezTo>
                      <a:pt x="74" y="14"/>
                      <a:pt x="79" y="13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35"/>
              <p:cNvSpPr>
                <a:spLocks/>
              </p:cNvSpPr>
              <p:nvPr/>
            </p:nvSpPr>
            <p:spPr bwMode="auto">
              <a:xfrm>
                <a:off x="3484563" y="1427163"/>
                <a:ext cx="155575" cy="244475"/>
              </a:xfrm>
              <a:custGeom>
                <a:avLst/>
                <a:gdLst>
                  <a:gd name="T0" fmla="*/ 3 w 41"/>
                  <a:gd name="T1" fmla="*/ 1 h 65"/>
                  <a:gd name="T2" fmla="*/ 30 w 41"/>
                  <a:gd name="T3" fmla="*/ 62 h 65"/>
                  <a:gd name="T4" fmla="*/ 35 w 41"/>
                  <a:gd name="T5" fmla="*/ 63 h 65"/>
                  <a:gd name="T6" fmla="*/ 7 w 41"/>
                  <a:gd name="T7" fmla="*/ 1 h 65"/>
                  <a:gd name="T8" fmla="*/ 3 w 41"/>
                  <a:gd name="T9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65">
                    <a:moveTo>
                      <a:pt x="3" y="1"/>
                    </a:moveTo>
                    <a:cubicBezTo>
                      <a:pt x="25" y="14"/>
                      <a:pt x="36" y="37"/>
                      <a:pt x="30" y="62"/>
                    </a:cubicBezTo>
                    <a:cubicBezTo>
                      <a:pt x="29" y="64"/>
                      <a:pt x="34" y="65"/>
                      <a:pt x="35" y="63"/>
                    </a:cubicBezTo>
                    <a:cubicBezTo>
                      <a:pt x="41" y="37"/>
                      <a:pt x="29" y="14"/>
                      <a:pt x="7" y="1"/>
                    </a:cubicBezTo>
                    <a:cubicBezTo>
                      <a:pt x="5" y="0"/>
                      <a:pt x="0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36"/>
              <p:cNvSpPr>
                <a:spLocks/>
              </p:cNvSpPr>
              <p:nvPr/>
            </p:nvSpPr>
            <p:spPr bwMode="auto">
              <a:xfrm>
                <a:off x="3511551" y="1427163"/>
                <a:ext cx="180975" cy="217488"/>
              </a:xfrm>
              <a:custGeom>
                <a:avLst/>
                <a:gdLst>
                  <a:gd name="T0" fmla="*/ 42 w 48"/>
                  <a:gd name="T1" fmla="*/ 1 h 58"/>
                  <a:gd name="T2" fmla="*/ 0 w 48"/>
                  <a:gd name="T3" fmla="*/ 56 h 58"/>
                  <a:gd name="T4" fmla="*/ 5 w 48"/>
                  <a:gd name="T5" fmla="*/ 56 h 58"/>
                  <a:gd name="T6" fmla="*/ 46 w 48"/>
                  <a:gd name="T7" fmla="*/ 2 h 58"/>
                  <a:gd name="T8" fmla="*/ 42 w 48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8">
                    <a:moveTo>
                      <a:pt x="42" y="1"/>
                    </a:moveTo>
                    <a:cubicBezTo>
                      <a:pt x="23" y="12"/>
                      <a:pt x="8" y="35"/>
                      <a:pt x="0" y="56"/>
                    </a:cubicBezTo>
                    <a:cubicBezTo>
                      <a:pt x="0" y="58"/>
                      <a:pt x="5" y="58"/>
                      <a:pt x="5" y="56"/>
                    </a:cubicBezTo>
                    <a:cubicBezTo>
                      <a:pt x="12" y="36"/>
                      <a:pt x="27" y="13"/>
                      <a:pt x="46" y="2"/>
                    </a:cubicBezTo>
                    <a:cubicBezTo>
                      <a:pt x="48" y="0"/>
                      <a:pt x="43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37"/>
              <p:cNvSpPr>
                <a:spLocks/>
              </p:cNvSpPr>
              <p:nvPr/>
            </p:nvSpPr>
            <p:spPr bwMode="auto">
              <a:xfrm>
                <a:off x="3440113" y="1487488"/>
                <a:ext cx="260350" cy="127000"/>
              </a:xfrm>
              <a:custGeom>
                <a:avLst/>
                <a:gdLst>
                  <a:gd name="T0" fmla="*/ 5 w 69"/>
                  <a:gd name="T1" fmla="*/ 6 h 34"/>
                  <a:gd name="T2" fmla="*/ 63 w 69"/>
                  <a:gd name="T3" fmla="*/ 33 h 34"/>
                  <a:gd name="T4" fmla="*/ 68 w 69"/>
                  <a:gd name="T5" fmla="*/ 32 h 34"/>
                  <a:gd name="T6" fmla="*/ 4 w 69"/>
                  <a:gd name="T7" fmla="*/ 4 h 34"/>
                  <a:gd name="T8" fmla="*/ 5 w 69"/>
                  <a:gd name="T9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4">
                    <a:moveTo>
                      <a:pt x="5" y="6"/>
                    </a:moveTo>
                    <a:cubicBezTo>
                      <a:pt x="29" y="2"/>
                      <a:pt x="51" y="12"/>
                      <a:pt x="63" y="33"/>
                    </a:cubicBezTo>
                    <a:cubicBezTo>
                      <a:pt x="64" y="34"/>
                      <a:pt x="69" y="33"/>
                      <a:pt x="68" y="32"/>
                    </a:cubicBezTo>
                    <a:cubicBezTo>
                      <a:pt x="55" y="9"/>
                      <a:pt x="29" y="0"/>
                      <a:pt x="4" y="4"/>
                    </a:cubicBezTo>
                    <a:cubicBezTo>
                      <a:pt x="0" y="4"/>
                      <a:pt x="3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38"/>
              <p:cNvSpPr>
                <a:spLocks/>
              </p:cNvSpPr>
              <p:nvPr/>
            </p:nvSpPr>
            <p:spPr bwMode="auto">
              <a:xfrm>
                <a:off x="3519488" y="700087"/>
                <a:ext cx="77788" cy="809625"/>
              </a:xfrm>
              <a:custGeom>
                <a:avLst/>
                <a:gdLst>
                  <a:gd name="T0" fmla="*/ 21 w 21"/>
                  <a:gd name="T1" fmla="*/ 213 h 215"/>
                  <a:gd name="T2" fmla="*/ 5 w 21"/>
                  <a:gd name="T3" fmla="*/ 1 h 215"/>
                  <a:gd name="T4" fmla="*/ 0 w 21"/>
                  <a:gd name="T5" fmla="*/ 2 h 215"/>
                  <a:gd name="T6" fmla="*/ 16 w 21"/>
                  <a:gd name="T7" fmla="*/ 213 h 215"/>
                  <a:gd name="T8" fmla="*/ 21 w 21"/>
                  <a:gd name="T9" fmla="*/ 21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5">
                    <a:moveTo>
                      <a:pt x="21" y="213"/>
                    </a:moveTo>
                    <a:cubicBezTo>
                      <a:pt x="9" y="143"/>
                      <a:pt x="12" y="72"/>
                      <a:pt x="5" y="1"/>
                    </a:cubicBezTo>
                    <a:cubicBezTo>
                      <a:pt x="5" y="0"/>
                      <a:pt x="0" y="0"/>
                      <a:pt x="0" y="2"/>
                    </a:cubicBezTo>
                    <a:cubicBezTo>
                      <a:pt x="7" y="72"/>
                      <a:pt x="4" y="144"/>
                      <a:pt x="16" y="213"/>
                    </a:cubicBezTo>
                    <a:cubicBezTo>
                      <a:pt x="16" y="215"/>
                      <a:pt x="21" y="214"/>
                      <a:pt x="21" y="2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39"/>
              <p:cNvSpPr>
                <a:spLocks/>
              </p:cNvSpPr>
              <p:nvPr/>
            </p:nvSpPr>
            <p:spPr bwMode="auto">
              <a:xfrm>
                <a:off x="3556001" y="1490663"/>
                <a:ext cx="65088" cy="63500"/>
              </a:xfrm>
              <a:custGeom>
                <a:avLst/>
                <a:gdLst>
                  <a:gd name="T0" fmla="*/ 16 w 17"/>
                  <a:gd name="T1" fmla="*/ 7 h 17"/>
                  <a:gd name="T2" fmla="*/ 7 w 17"/>
                  <a:gd name="T3" fmla="*/ 1 h 17"/>
                  <a:gd name="T4" fmla="*/ 1 w 17"/>
                  <a:gd name="T5" fmla="*/ 10 h 17"/>
                  <a:gd name="T6" fmla="*/ 10 w 17"/>
                  <a:gd name="T7" fmla="*/ 16 h 17"/>
                  <a:gd name="T8" fmla="*/ 16 w 17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7"/>
                    </a:moveTo>
                    <a:cubicBezTo>
                      <a:pt x="15" y="3"/>
                      <a:pt x="11" y="0"/>
                      <a:pt x="7" y="1"/>
                    </a:cubicBezTo>
                    <a:cubicBezTo>
                      <a:pt x="3" y="2"/>
                      <a:pt x="0" y="6"/>
                      <a:pt x="1" y="10"/>
                    </a:cubicBezTo>
                    <a:cubicBezTo>
                      <a:pt x="2" y="14"/>
                      <a:pt x="6" y="17"/>
                      <a:pt x="10" y="16"/>
                    </a:cubicBezTo>
                    <a:cubicBezTo>
                      <a:pt x="15" y="15"/>
                      <a:pt x="17" y="11"/>
                      <a:pt x="1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240"/>
              <p:cNvSpPr>
                <a:spLocks/>
              </p:cNvSpPr>
              <p:nvPr/>
            </p:nvSpPr>
            <p:spPr bwMode="auto">
              <a:xfrm>
                <a:off x="3832226" y="1506538"/>
                <a:ext cx="233363" cy="198438"/>
              </a:xfrm>
              <a:custGeom>
                <a:avLst/>
                <a:gdLst>
                  <a:gd name="T0" fmla="*/ 56 w 62"/>
                  <a:gd name="T1" fmla="*/ 1 h 53"/>
                  <a:gd name="T2" fmla="*/ 0 w 62"/>
                  <a:gd name="T3" fmla="*/ 51 h 53"/>
                  <a:gd name="T4" fmla="*/ 5 w 62"/>
                  <a:gd name="T5" fmla="*/ 52 h 53"/>
                  <a:gd name="T6" fmla="*/ 59 w 62"/>
                  <a:gd name="T7" fmla="*/ 3 h 53"/>
                  <a:gd name="T8" fmla="*/ 56 w 62"/>
                  <a:gd name="T9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3">
                    <a:moveTo>
                      <a:pt x="56" y="1"/>
                    </a:moveTo>
                    <a:cubicBezTo>
                      <a:pt x="27" y="3"/>
                      <a:pt x="4" y="21"/>
                      <a:pt x="0" y="51"/>
                    </a:cubicBezTo>
                    <a:cubicBezTo>
                      <a:pt x="0" y="53"/>
                      <a:pt x="5" y="53"/>
                      <a:pt x="5" y="52"/>
                    </a:cubicBezTo>
                    <a:cubicBezTo>
                      <a:pt x="9" y="23"/>
                      <a:pt x="30" y="5"/>
                      <a:pt x="59" y="3"/>
                    </a:cubicBezTo>
                    <a:cubicBezTo>
                      <a:pt x="62" y="2"/>
                      <a:pt x="58" y="0"/>
                      <a:pt x="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41"/>
              <p:cNvSpPr>
                <a:spLocks/>
              </p:cNvSpPr>
              <p:nvPr/>
            </p:nvSpPr>
            <p:spPr bwMode="auto">
              <a:xfrm>
                <a:off x="3786188" y="1524000"/>
                <a:ext cx="222250" cy="173038"/>
              </a:xfrm>
              <a:custGeom>
                <a:avLst/>
                <a:gdLst>
                  <a:gd name="T0" fmla="*/ 4 w 59"/>
                  <a:gd name="T1" fmla="*/ 3 h 46"/>
                  <a:gd name="T2" fmla="*/ 54 w 59"/>
                  <a:gd name="T3" fmla="*/ 44 h 46"/>
                  <a:gd name="T4" fmla="*/ 59 w 59"/>
                  <a:gd name="T5" fmla="*/ 44 h 46"/>
                  <a:gd name="T6" fmla="*/ 3 w 59"/>
                  <a:gd name="T7" fmla="*/ 0 h 46"/>
                  <a:gd name="T8" fmla="*/ 4 w 59"/>
                  <a:gd name="T9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6">
                    <a:moveTo>
                      <a:pt x="4" y="3"/>
                    </a:moveTo>
                    <a:cubicBezTo>
                      <a:pt x="29" y="4"/>
                      <a:pt x="48" y="19"/>
                      <a:pt x="54" y="44"/>
                    </a:cubicBezTo>
                    <a:cubicBezTo>
                      <a:pt x="54" y="45"/>
                      <a:pt x="59" y="46"/>
                      <a:pt x="59" y="44"/>
                    </a:cubicBezTo>
                    <a:cubicBezTo>
                      <a:pt x="52" y="17"/>
                      <a:pt x="30" y="2"/>
                      <a:pt x="3" y="0"/>
                    </a:cubicBezTo>
                    <a:cubicBezTo>
                      <a:pt x="0" y="0"/>
                      <a:pt x="2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242"/>
              <p:cNvSpPr>
                <a:spLocks/>
              </p:cNvSpPr>
              <p:nvPr/>
            </p:nvSpPr>
            <p:spPr bwMode="auto">
              <a:xfrm>
                <a:off x="3892551" y="1446213"/>
                <a:ext cx="74613" cy="266700"/>
              </a:xfrm>
              <a:custGeom>
                <a:avLst/>
                <a:gdLst>
                  <a:gd name="T0" fmla="*/ 15 w 20"/>
                  <a:gd name="T1" fmla="*/ 2 h 71"/>
                  <a:gd name="T2" fmla="*/ 3 w 20"/>
                  <a:gd name="T3" fmla="*/ 70 h 71"/>
                  <a:gd name="T4" fmla="*/ 8 w 20"/>
                  <a:gd name="T5" fmla="*/ 69 h 71"/>
                  <a:gd name="T6" fmla="*/ 20 w 20"/>
                  <a:gd name="T7" fmla="*/ 2 h 71"/>
                  <a:gd name="T8" fmla="*/ 15 w 20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1">
                    <a:moveTo>
                      <a:pt x="15" y="2"/>
                    </a:moveTo>
                    <a:cubicBezTo>
                      <a:pt x="3" y="21"/>
                      <a:pt x="0" y="48"/>
                      <a:pt x="3" y="70"/>
                    </a:cubicBezTo>
                    <a:cubicBezTo>
                      <a:pt x="3" y="71"/>
                      <a:pt x="8" y="71"/>
                      <a:pt x="8" y="69"/>
                    </a:cubicBezTo>
                    <a:cubicBezTo>
                      <a:pt x="5" y="47"/>
                      <a:pt x="8" y="21"/>
                      <a:pt x="20" y="2"/>
                    </a:cubicBezTo>
                    <a:cubicBezTo>
                      <a:pt x="20" y="1"/>
                      <a:pt x="16" y="0"/>
                      <a:pt x="1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243"/>
              <p:cNvSpPr>
                <a:spLocks/>
              </p:cNvSpPr>
              <p:nvPr/>
            </p:nvSpPr>
            <p:spPr bwMode="auto">
              <a:xfrm>
                <a:off x="3778251" y="1547813"/>
                <a:ext cx="279400" cy="74613"/>
              </a:xfrm>
              <a:custGeom>
                <a:avLst/>
                <a:gdLst>
                  <a:gd name="T0" fmla="*/ 6 w 74"/>
                  <a:gd name="T1" fmla="*/ 19 h 20"/>
                  <a:gd name="T2" fmla="*/ 69 w 74"/>
                  <a:gd name="T3" fmla="*/ 16 h 20"/>
                  <a:gd name="T4" fmla="*/ 73 w 74"/>
                  <a:gd name="T5" fmla="*/ 15 h 20"/>
                  <a:gd name="T6" fmla="*/ 2 w 74"/>
                  <a:gd name="T7" fmla="*/ 18 h 20"/>
                  <a:gd name="T8" fmla="*/ 6 w 74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0">
                    <a:moveTo>
                      <a:pt x="6" y="19"/>
                    </a:moveTo>
                    <a:cubicBezTo>
                      <a:pt x="25" y="6"/>
                      <a:pt x="49" y="3"/>
                      <a:pt x="69" y="16"/>
                    </a:cubicBezTo>
                    <a:cubicBezTo>
                      <a:pt x="70" y="17"/>
                      <a:pt x="74" y="16"/>
                      <a:pt x="73" y="15"/>
                    </a:cubicBezTo>
                    <a:cubicBezTo>
                      <a:pt x="51" y="0"/>
                      <a:pt x="23" y="4"/>
                      <a:pt x="2" y="18"/>
                    </a:cubicBezTo>
                    <a:cubicBezTo>
                      <a:pt x="0" y="19"/>
                      <a:pt x="5" y="20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44"/>
              <p:cNvSpPr>
                <a:spLocks/>
              </p:cNvSpPr>
              <p:nvPr/>
            </p:nvSpPr>
            <p:spPr bwMode="auto">
              <a:xfrm>
                <a:off x="3511551" y="749300"/>
                <a:ext cx="411163" cy="812800"/>
              </a:xfrm>
              <a:custGeom>
                <a:avLst/>
                <a:gdLst>
                  <a:gd name="T0" fmla="*/ 108 w 109"/>
                  <a:gd name="T1" fmla="*/ 214 h 216"/>
                  <a:gd name="T2" fmla="*/ 55 w 109"/>
                  <a:gd name="T3" fmla="*/ 102 h 216"/>
                  <a:gd name="T4" fmla="*/ 5 w 109"/>
                  <a:gd name="T5" fmla="*/ 1 h 216"/>
                  <a:gd name="T6" fmla="*/ 1 w 109"/>
                  <a:gd name="T7" fmla="*/ 2 h 216"/>
                  <a:gd name="T8" fmla="*/ 53 w 109"/>
                  <a:gd name="T9" fmla="*/ 109 h 216"/>
                  <a:gd name="T10" fmla="*/ 103 w 109"/>
                  <a:gd name="T11" fmla="*/ 215 h 216"/>
                  <a:gd name="T12" fmla="*/ 108 w 109"/>
                  <a:gd name="T13" fmla="*/ 214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16">
                    <a:moveTo>
                      <a:pt x="108" y="214"/>
                    </a:moveTo>
                    <a:cubicBezTo>
                      <a:pt x="84" y="181"/>
                      <a:pt x="70" y="140"/>
                      <a:pt x="55" y="102"/>
                    </a:cubicBezTo>
                    <a:cubicBezTo>
                      <a:pt x="41" y="68"/>
                      <a:pt x="29" y="30"/>
                      <a:pt x="5" y="1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25" y="33"/>
                      <a:pt x="38" y="73"/>
                      <a:pt x="53" y="109"/>
                    </a:cubicBezTo>
                    <a:cubicBezTo>
                      <a:pt x="67" y="145"/>
                      <a:pt x="80" y="183"/>
                      <a:pt x="103" y="215"/>
                    </a:cubicBezTo>
                    <a:cubicBezTo>
                      <a:pt x="104" y="216"/>
                      <a:pt x="109" y="215"/>
                      <a:pt x="108" y="2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45"/>
              <p:cNvSpPr>
                <a:spLocks/>
              </p:cNvSpPr>
              <p:nvPr/>
            </p:nvSpPr>
            <p:spPr bwMode="auto">
              <a:xfrm>
                <a:off x="3887788" y="1539875"/>
                <a:ext cx="65088" cy="68263"/>
              </a:xfrm>
              <a:custGeom>
                <a:avLst/>
                <a:gdLst>
                  <a:gd name="T0" fmla="*/ 14 w 17"/>
                  <a:gd name="T1" fmla="*/ 4 h 18"/>
                  <a:gd name="T2" fmla="*/ 4 w 17"/>
                  <a:gd name="T3" fmla="*/ 3 h 18"/>
                  <a:gd name="T4" fmla="*/ 3 w 17"/>
                  <a:gd name="T5" fmla="*/ 14 h 18"/>
                  <a:gd name="T6" fmla="*/ 13 w 17"/>
                  <a:gd name="T7" fmla="*/ 15 h 18"/>
                  <a:gd name="T8" fmla="*/ 14 w 17"/>
                  <a:gd name="T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14" y="4"/>
                    </a:moveTo>
                    <a:cubicBezTo>
                      <a:pt x="12" y="1"/>
                      <a:pt x="7" y="0"/>
                      <a:pt x="4" y="3"/>
                    </a:cubicBezTo>
                    <a:cubicBezTo>
                      <a:pt x="0" y="6"/>
                      <a:pt x="0" y="10"/>
                      <a:pt x="3" y="14"/>
                    </a:cubicBezTo>
                    <a:cubicBezTo>
                      <a:pt x="5" y="17"/>
                      <a:pt x="10" y="18"/>
                      <a:pt x="13" y="15"/>
                    </a:cubicBezTo>
                    <a:cubicBezTo>
                      <a:pt x="17" y="12"/>
                      <a:pt x="17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46"/>
              <p:cNvSpPr>
                <a:spLocks/>
              </p:cNvSpPr>
              <p:nvPr/>
            </p:nvSpPr>
            <p:spPr bwMode="auto">
              <a:xfrm>
                <a:off x="3556001" y="60325"/>
                <a:ext cx="196850" cy="77788"/>
              </a:xfrm>
              <a:custGeom>
                <a:avLst/>
                <a:gdLst>
                  <a:gd name="T0" fmla="*/ 46 w 52"/>
                  <a:gd name="T1" fmla="*/ 11 h 21"/>
                  <a:gd name="T2" fmla="*/ 6 w 52"/>
                  <a:gd name="T3" fmla="*/ 1 h 21"/>
                  <a:gd name="T4" fmla="*/ 1 w 52"/>
                  <a:gd name="T5" fmla="*/ 1 h 21"/>
                  <a:gd name="T6" fmla="*/ 50 w 52"/>
                  <a:gd name="T7" fmla="*/ 13 h 21"/>
                  <a:gd name="T8" fmla="*/ 46 w 52"/>
                  <a:gd name="T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1">
                    <a:moveTo>
                      <a:pt x="46" y="11"/>
                    </a:moveTo>
                    <a:cubicBezTo>
                      <a:pt x="31" y="18"/>
                      <a:pt x="16" y="15"/>
                      <a:pt x="6" y="1"/>
                    </a:cubicBezTo>
                    <a:cubicBezTo>
                      <a:pt x="5" y="0"/>
                      <a:pt x="0" y="0"/>
                      <a:pt x="1" y="1"/>
                    </a:cubicBezTo>
                    <a:cubicBezTo>
                      <a:pt x="13" y="18"/>
                      <a:pt x="32" y="21"/>
                      <a:pt x="50" y="13"/>
                    </a:cubicBezTo>
                    <a:cubicBezTo>
                      <a:pt x="52" y="12"/>
                      <a:pt x="47" y="11"/>
                      <a:pt x="4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47"/>
              <p:cNvSpPr>
                <a:spLocks/>
              </p:cNvSpPr>
              <p:nvPr/>
            </p:nvSpPr>
            <p:spPr bwMode="auto">
              <a:xfrm>
                <a:off x="3582988" y="19050"/>
                <a:ext cx="98425" cy="157163"/>
              </a:xfrm>
              <a:custGeom>
                <a:avLst/>
                <a:gdLst>
                  <a:gd name="T0" fmla="*/ 6 w 26"/>
                  <a:gd name="T1" fmla="*/ 41 h 42"/>
                  <a:gd name="T2" fmla="*/ 22 w 26"/>
                  <a:gd name="T3" fmla="*/ 2 h 42"/>
                  <a:gd name="T4" fmla="*/ 17 w 26"/>
                  <a:gd name="T5" fmla="*/ 1 h 42"/>
                  <a:gd name="T6" fmla="*/ 1 w 26"/>
                  <a:gd name="T7" fmla="*/ 39 h 42"/>
                  <a:gd name="T8" fmla="*/ 6 w 26"/>
                  <a:gd name="T9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2">
                    <a:moveTo>
                      <a:pt x="6" y="41"/>
                    </a:moveTo>
                    <a:cubicBezTo>
                      <a:pt x="20" y="32"/>
                      <a:pt x="26" y="18"/>
                      <a:pt x="22" y="2"/>
                    </a:cubicBezTo>
                    <a:cubicBezTo>
                      <a:pt x="22" y="0"/>
                      <a:pt x="17" y="0"/>
                      <a:pt x="17" y="1"/>
                    </a:cubicBezTo>
                    <a:cubicBezTo>
                      <a:pt x="21" y="17"/>
                      <a:pt x="15" y="31"/>
                      <a:pt x="1" y="39"/>
                    </a:cubicBezTo>
                    <a:cubicBezTo>
                      <a:pt x="0" y="40"/>
                      <a:pt x="5" y="42"/>
                      <a:pt x="6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8"/>
              <p:cNvSpPr>
                <a:spLocks/>
              </p:cNvSpPr>
              <p:nvPr/>
            </p:nvSpPr>
            <p:spPr bwMode="auto">
              <a:xfrm>
                <a:off x="3594101" y="33337"/>
                <a:ext cx="123825" cy="139700"/>
              </a:xfrm>
              <a:custGeom>
                <a:avLst/>
                <a:gdLst>
                  <a:gd name="T0" fmla="*/ 32 w 33"/>
                  <a:gd name="T1" fmla="*/ 34 h 37"/>
                  <a:gd name="T2" fmla="*/ 5 w 33"/>
                  <a:gd name="T3" fmla="*/ 1 h 37"/>
                  <a:gd name="T4" fmla="*/ 0 w 33"/>
                  <a:gd name="T5" fmla="*/ 2 h 37"/>
                  <a:gd name="T6" fmla="*/ 28 w 33"/>
                  <a:gd name="T7" fmla="*/ 36 h 37"/>
                  <a:gd name="T8" fmla="*/ 32 w 33"/>
                  <a:gd name="T9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7">
                    <a:moveTo>
                      <a:pt x="32" y="34"/>
                    </a:moveTo>
                    <a:cubicBezTo>
                      <a:pt x="20" y="28"/>
                      <a:pt x="10" y="14"/>
                      <a:pt x="5" y="1"/>
                    </a:cubicBezTo>
                    <a:cubicBezTo>
                      <a:pt x="5" y="0"/>
                      <a:pt x="0" y="1"/>
                      <a:pt x="0" y="2"/>
                    </a:cubicBezTo>
                    <a:cubicBezTo>
                      <a:pt x="5" y="15"/>
                      <a:pt x="15" y="29"/>
                      <a:pt x="28" y="36"/>
                    </a:cubicBezTo>
                    <a:cubicBezTo>
                      <a:pt x="29" y="37"/>
                      <a:pt x="33" y="35"/>
                      <a:pt x="32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49"/>
              <p:cNvSpPr>
                <a:spLocks/>
              </p:cNvSpPr>
              <p:nvPr/>
            </p:nvSpPr>
            <p:spPr bwMode="auto">
              <a:xfrm>
                <a:off x="3552826" y="49212"/>
                <a:ext cx="165100" cy="85725"/>
              </a:xfrm>
              <a:custGeom>
                <a:avLst/>
                <a:gdLst>
                  <a:gd name="T0" fmla="*/ 3 w 44"/>
                  <a:gd name="T1" fmla="*/ 21 h 23"/>
                  <a:gd name="T2" fmla="*/ 44 w 44"/>
                  <a:gd name="T3" fmla="*/ 2 h 23"/>
                  <a:gd name="T4" fmla="*/ 39 w 44"/>
                  <a:gd name="T5" fmla="*/ 2 h 23"/>
                  <a:gd name="T6" fmla="*/ 4 w 44"/>
                  <a:gd name="T7" fmla="*/ 19 h 23"/>
                  <a:gd name="T8" fmla="*/ 3 w 44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3">
                    <a:moveTo>
                      <a:pt x="3" y="21"/>
                    </a:moveTo>
                    <a:cubicBezTo>
                      <a:pt x="19" y="23"/>
                      <a:pt x="36" y="17"/>
                      <a:pt x="44" y="2"/>
                    </a:cubicBezTo>
                    <a:cubicBezTo>
                      <a:pt x="44" y="1"/>
                      <a:pt x="39" y="0"/>
                      <a:pt x="39" y="2"/>
                    </a:cubicBezTo>
                    <a:cubicBezTo>
                      <a:pt x="32" y="14"/>
                      <a:pt x="19" y="21"/>
                      <a:pt x="4" y="19"/>
                    </a:cubicBezTo>
                    <a:cubicBezTo>
                      <a:pt x="2" y="19"/>
                      <a:pt x="0" y="21"/>
                      <a:pt x="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50"/>
              <p:cNvSpPr>
                <a:spLocks/>
              </p:cNvSpPr>
              <p:nvPr/>
            </p:nvSpPr>
            <p:spPr bwMode="auto">
              <a:xfrm>
                <a:off x="3541713" y="120650"/>
                <a:ext cx="115888" cy="669925"/>
              </a:xfrm>
              <a:custGeom>
                <a:avLst/>
                <a:gdLst>
                  <a:gd name="T0" fmla="*/ 26 w 31"/>
                  <a:gd name="T1" fmla="*/ 1 h 178"/>
                  <a:gd name="T2" fmla="*/ 0 w 31"/>
                  <a:gd name="T3" fmla="*/ 177 h 178"/>
                  <a:gd name="T4" fmla="*/ 5 w 31"/>
                  <a:gd name="T5" fmla="*/ 176 h 178"/>
                  <a:gd name="T6" fmla="*/ 31 w 31"/>
                  <a:gd name="T7" fmla="*/ 1 h 178"/>
                  <a:gd name="T8" fmla="*/ 26 w 31"/>
                  <a:gd name="T9" fmla="*/ 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8">
                    <a:moveTo>
                      <a:pt x="26" y="1"/>
                    </a:moveTo>
                    <a:cubicBezTo>
                      <a:pt x="18" y="60"/>
                      <a:pt x="11" y="118"/>
                      <a:pt x="0" y="177"/>
                    </a:cubicBezTo>
                    <a:cubicBezTo>
                      <a:pt x="0" y="178"/>
                      <a:pt x="5" y="178"/>
                      <a:pt x="5" y="176"/>
                    </a:cubicBezTo>
                    <a:cubicBezTo>
                      <a:pt x="16" y="118"/>
                      <a:pt x="23" y="59"/>
                      <a:pt x="31" y="1"/>
                    </a:cubicBezTo>
                    <a:cubicBezTo>
                      <a:pt x="31" y="0"/>
                      <a:pt x="26" y="0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51"/>
              <p:cNvSpPr>
                <a:spLocks/>
              </p:cNvSpPr>
              <p:nvPr/>
            </p:nvSpPr>
            <p:spPr bwMode="auto">
              <a:xfrm>
                <a:off x="3632201" y="90487"/>
                <a:ext cx="38100" cy="41275"/>
              </a:xfrm>
              <a:custGeom>
                <a:avLst/>
                <a:gdLst>
                  <a:gd name="T0" fmla="*/ 9 w 10"/>
                  <a:gd name="T1" fmla="*/ 6 h 11"/>
                  <a:gd name="T2" fmla="*/ 4 w 10"/>
                  <a:gd name="T3" fmla="*/ 10 h 11"/>
                  <a:gd name="T4" fmla="*/ 0 w 10"/>
                  <a:gd name="T5" fmla="*/ 5 h 11"/>
                  <a:gd name="T6" fmla="*/ 6 w 10"/>
                  <a:gd name="T7" fmla="*/ 1 h 11"/>
                  <a:gd name="T8" fmla="*/ 9 w 10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9" y="9"/>
                      <a:pt x="6" y="11"/>
                      <a:pt x="4" y="10"/>
                    </a:cubicBezTo>
                    <a:cubicBezTo>
                      <a:pt x="1" y="10"/>
                      <a:pt x="0" y="7"/>
                      <a:pt x="0" y="5"/>
                    </a:cubicBezTo>
                    <a:cubicBezTo>
                      <a:pt x="0" y="2"/>
                      <a:pt x="3" y="0"/>
                      <a:pt x="6" y="1"/>
                    </a:cubicBezTo>
                    <a:cubicBezTo>
                      <a:pt x="8" y="1"/>
                      <a:pt x="10" y="4"/>
                      <a:pt x="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52"/>
              <p:cNvSpPr>
                <a:spLocks/>
              </p:cNvSpPr>
              <p:nvPr/>
            </p:nvSpPr>
            <p:spPr bwMode="auto">
              <a:xfrm>
                <a:off x="3887788" y="-46038"/>
                <a:ext cx="173038" cy="112713"/>
              </a:xfrm>
              <a:custGeom>
                <a:avLst/>
                <a:gdLst>
                  <a:gd name="T0" fmla="*/ 40 w 46"/>
                  <a:gd name="T1" fmla="*/ 26 h 30"/>
                  <a:gd name="T2" fmla="*/ 6 w 46"/>
                  <a:gd name="T3" fmla="*/ 2 h 30"/>
                  <a:gd name="T4" fmla="*/ 1 w 46"/>
                  <a:gd name="T5" fmla="*/ 1 h 30"/>
                  <a:gd name="T6" fmla="*/ 42 w 46"/>
                  <a:gd name="T7" fmla="*/ 28 h 30"/>
                  <a:gd name="T8" fmla="*/ 40 w 46"/>
                  <a:gd name="T9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0">
                    <a:moveTo>
                      <a:pt x="40" y="26"/>
                    </a:moveTo>
                    <a:cubicBezTo>
                      <a:pt x="23" y="27"/>
                      <a:pt x="10" y="18"/>
                      <a:pt x="6" y="2"/>
                    </a:cubicBezTo>
                    <a:cubicBezTo>
                      <a:pt x="5" y="0"/>
                      <a:pt x="0" y="0"/>
                      <a:pt x="1" y="1"/>
                    </a:cubicBezTo>
                    <a:cubicBezTo>
                      <a:pt x="6" y="21"/>
                      <a:pt x="23" y="30"/>
                      <a:pt x="42" y="28"/>
                    </a:cubicBezTo>
                    <a:cubicBezTo>
                      <a:pt x="46" y="28"/>
                      <a:pt x="42" y="26"/>
                      <a:pt x="4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53"/>
              <p:cNvSpPr>
                <a:spLocks/>
              </p:cNvSpPr>
              <p:nvPr/>
            </p:nvSpPr>
            <p:spPr bwMode="auto">
              <a:xfrm>
                <a:off x="3873501" y="-57150"/>
                <a:ext cx="134938" cy="131763"/>
              </a:xfrm>
              <a:custGeom>
                <a:avLst/>
                <a:gdLst>
                  <a:gd name="T0" fmla="*/ 6 w 36"/>
                  <a:gd name="T1" fmla="*/ 34 h 35"/>
                  <a:gd name="T2" fmla="*/ 35 w 36"/>
                  <a:gd name="T3" fmla="*/ 3 h 35"/>
                  <a:gd name="T4" fmla="*/ 30 w 36"/>
                  <a:gd name="T5" fmla="*/ 2 h 35"/>
                  <a:gd name="T6" fmla="*/ 3 w 36"/>
                  <a:gd name="T7" fmla="*/ 32 h 35"/>
                  <a:gd name="T8" fmla="*/ 6 w 36"/>
                  <a:gd name="T9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5">
                    <a:moveTo>
                      <a:pt x="6" y="34"/>
                    </a:moveTo>
                    <a:cubicBezTo>
                      <a:pt x="22" y="31"/>
                      <a:pt x="34" y="20"/>
                      <a:pt x="35" y="3"/>
                    </a:cubicBezTo>
                    <a:cubicBezTo>
                      <a:pt x="36" y="1"/>
                      <a:pt x="31" y="0"/>
                      <a:pt x="30" y="2"/>
                    </a:cubicBezTo>
                    <a:cubicBezTo>
                      <a:pt x="29" y="18"/>
                      <a:pt x="18" y="29"/>
                      <a:pt x="3" y="32"/>
                    </a:cubicBezTo>
                    <a:cubicBezTo>
                      <a:pt x="0" y="33"/>
                      <a:pt x="5" y="35"/>
                      <a:pt x="6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4"/>
              <p:cNvSpPr>
                <a:spLocks/>
              </p:cNvSpPr>
              <p:nvPr/>
            </p:nvSpPr>
            <p:spPr bwMode="auto">
              <a:xfrm>
                <a:off x="3933826" y="-57150"/>
                <a:ext cx="71438" cy="166688"/>
              </a:xfrm>
              <a:custGeom>
                <a:avLst/>
                <a:gdLst>
                  <a:gd name="T0" fmla="*/ 18 w 19"/>
                  <a:gd name="T1" fmla="*/ 42 h 44"/>
                  <a:gd name="T2" fmla="*/ 5 w 19"/>
                  <a:gd name="T3" fmla="*/ 1 h 44"/>
                  <a:gd name="T4" fmla="*/ 0 w 19"/>
                  <a:gd name="T5" fmla="*/ 2 h 44"/>
                  <a:gd name="T6" fmla="*/ 14 w 19"/>
                  <a:gd name="T7" fmla="*/ 43 h 44"/>
                  <a:gd name="T8" fmla="*/ 18 w 19"/>
                  <a:gd name="T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18" y="42"/>
                    </a:moveTo>
                    <a:cubicBezTo>
                      <a:pt x="9" y="31"/>
                      <a:pt x="5" y="15"/>
                      <a:pt x="5" y="1"/>
                    </a:cubicBezTo>
                    <a:cubicBezTo>
                      <a:pt x="5" y="0"/>
                      <a:pt x="0" y="0"/>
                      <a:pt x="0" y="2"/>
                    </a:cubicBezTo>
                    <a:cubicBezTo>
                      <a:pt x="0" y="16"/>
                      <a:pt x="5" y="32"/>
                      <a:pt x="14" y="43"/>
                    </a:cubicBezTo>
                    <a:cubicBezTo>
                      <a:pt x="14" y="44"/>
                      <a:pt x="19" y="43"/>
                      <a:pt x="1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55"/>
              <p:cNvSpPr>
                <a:spLocks/>
              </p:cNvSpPr>
              <p:nvPr/>
            </p:nvSpPr>
            <p:spPr bwMode="auto">
              <a:xfrm>
                <a:off x="3862388" y="-4763"/>
                <a:ext cx="184150" cy="49213"/>
              </a:xfrm>
              <a:custGeom>
                <a:avLst/>
                <a:gdLst>
                  <a:gd name="T0" fmla="*/ 2 w 49"/>
                  <a:gd name="T1" fmla="*/ 6 h 13"/>
                  <a:gd name="T2" fmla="*/ 48 w 49"/>
                  <a:gd name="T3" fmla="*/ 1 h 13"/>
                  <a:gd name="T4" fmla="*/ 43 w 49"/>
                  <a:gd name="T5" fmla="*/ 1 h 13"/>
                  <a:gd name="T6" fmla="*/ 6 w 49"/>
                  <a:gd name="T7" fmla="*/ 5 h 13"/>
                  <a:gd name="T8" fmla="*/ 2 w 49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">
                    <a:moveTo>
                      <a:pt x="2" y="6"/>
                    </a:moveTo>
                    <a:cubicBezTo>
                      <a:pt x="17" y="13"/>
                      <a:pt x="35" y="13"/>
                      <a:pt x="48" y="1"/>
                    </a:cubicBezTo>
                    <a:cubicBezTo>
                      <a:pt x="49" y="0"/>
                      <a:pt x="44" y="0"/>
                      <a:pt x="43" y="1"/>
                    </a:cubicBezTo>
                    <a:cubicBezTo>
                      <a:pt x="33" y="10"/>
                      <a:pt x="19" y="11"/>
                      <a:pt x="6" y="5"/>
                    </a:cubicBezTo>
                    <a:cubicBezTo>
                      <a:pt x="5" y="4"/>
                      <a:pt x="0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56"/>
              <p:cNvSpPr>
                <a:spLocks/>
              </p:cNvSpPr>
              <p:nvPr/>
            </p:nvSpPr>
            <p:spPr bwMode="auto">
              <a:xfrm>
                <a:off x="3552826" y="36512"/>
                <a:ext cx="414338" cy="712788"/>
              </a:xfrm>
              <a:custGeom>
                <a:avLst/>
                <a:gdLst>
                  <a:gd name="T0" fmla="*/ 104 w 110"/>
                  <a:gd name="T1" fmla="*/ 1 h 189"/>
                  <a:gd name="T2" fmla="*/ 0 w 110"/>
                  <a:gd name="T3" fmla="*/ 188 h 189"/>
                  <a:gd name="T4" fmla="*/ 5 w 110"/>
                  <a:gd name="T5" fmla="*/ 188 h 189"/>
                  <a:gd name="T6" fmla="*/ 109 w 110"/>
                  <a:gd name="T7" fmla="*/ 2 h 189"/>
                  <a:gd name="T8" fmla="*/ 104 w 110"/>
                  <a:gd name="T9" fmla="*/ 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89">
                    <a:moveTo>
                      <a:pt x="104" y="1"/>
                    </a:moveTo>
                    <a:cubicBezTo>
                      <a:pt x="71" y="64"/>
                      <a:pt x="37" y="127"/>
                      <a:pt x="0" y="188"/>
                    </a:cubicBezTo>
                    <a:cubicBezTo>
                      <a:pt x="0" y="189"/>
                      <a:pt x="5" y="189"/>
                      <a:pt x="5" y="188"/>
                    </a:cubicBezTo>
                    <a:cubicBezTo>
                      <a:pt x="42" y="127"/>
                      <a:pt x="75" y="64"/>
                      <a:pt x="109" y="2"/>
                    </a:cubicBezTo>
                    <a:cubicBezTo>
                      <a:pt x="110" y="0"/>
                      <a:pt x="105" y="0"/>
                      <a:pt x="1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57"/>
              <p:cNvSpPr>
                <a:spLocks/>
              </p:cNvSpPr>
              <p:nvPr/>
            </p:nvSpPr>
            <p:spPr bwMode="auto">
              <a:xfrm>
                <a:off x="3940176" y="11112"/>
                <a:ext cx="38100" cy="41275"/>
              </a:xfrm>
              <a:custGeom>
                <a:avLst/>
                <a:gdLst>
                  <a:gd name="T0" fmla="*/ 9 w 10"/>
                  <a:gd name="T1" fmla="*/ 8 h 11"/>
                  <a:gd name="T2" fmla="*/ 3 w 10"/>
                  <a:gd name="T3" fmla="*/ 9 h 11"/>
                  <a:gd name="T4" fmla="*/ 1 w 10"/>
                  <a:gd name="T5" fmla="*/ 3 h 11"/>
                  <a:gd name="T6" fmla="*/ 7 w 10"/>
                  <a:gd name="T7" fmla="*/ 1 h 11"/>
                  <a:gd name="T8" fmla="*/ 9 w 1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8"/>
                    </a:moveTo>
                    <a:cubicBezTo>
                      <a:pt x="8" y="10"/>
                      <a:pt x="5" y="11"/>
                      <a:pt x="3" y="9"/>
                    </a:cubicBezTo>
                    <a:cubicBezTo>
                      <a:pt x="0" y="8"/>
                      <a:pt x="0" y="5"/>
                      <a:pt x="1" y="3"/>
                    </a:cubicBezTo>
                    <a:cubicBezTo>
                      <a:pt x="2" y="1"/>
                      <a:pt x="5" y="0"/>
                      <a:pt x="7" y="1"/>
                    </a:cubicBezTo>
                    <a:cubicBezTo>
                      <a:pt x="10" y="3"/>
                      <a:pt x="10" y="6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8"/>
              <p:cNvSpPr>
                <a:spLocks/>
              </p:cNvSpPr>
              <p:nvPr/>
            </p:nvSpPr>
            <p:spPr bwMode="auto">
              <a:xfrm>
                <a:off x="4016376" y="247650"/>
                <a:ext cx="131763" cy="155575"/>
              </a:xfrm>
              <a:custGeom>
                <a:avLst/>
                <a:gdLst>
                  <a:gd name="T0" fmla="*/ 32 w 35"/>
                  <a:gd name="T1" fmla="*/ 39 h 41"/>
                  <a:gd name="T2" fmla="*/ 7 w 35"/>
                  <a:gd name="T3" fmla="*/ 2 h 41"/>
                  <a:gd name="T4" fmla="*/ 2 w 35"/>
                  <a:gd name="T5" fmla="*/ 1 h 41"/>
                  <a:gd name="T6" fmla="*/ 30 w 35"/>
                  <a:gd name="T7" fmla="*/ 40 h 41"/>
                  <a:gd name="T8" fmla="*/ 32 w 35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1">
                    <a:moveTo>
                      <a:pt x="32" y="39"/>
                    </a:moveTo>
                    <a:cubicBezTo>
                      <a:pt x="15" y="33"/>
                      <a:pt x="5" y="19"/>
                      <a:pt x="7" y="2"/>
                    </a:cubicBezTo>
                    <a:cubicBezTo>
                      <a:pt x="7" y="1"/>
                      <a:pt x="2" y="0"/>
                      <a:pt x="2" y="1"/>
                    </a:cubicBezTo>
                    <a:cubicBezTo>
                      <a:pt x="0" y="21"/>
                      <a:pt x="12" y="35"/>
                      <a:pt x="30" y="40"/>
                    </a:cubicBezTo>
                    <a:cubicBezTo>
                      <a:pt x="32" y="41"/>
                      <a:pt x="35" y="40"/>
                      <a:pt x="32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9"/>
              <p:cNvSpPr>
                <a:spLocks/>
              </p:cNvSpPr>
              <p:nvPr/>
            </p:nvSpPr>
            <p:spPr bwMode="auto">
              <a:xfrm>
                <a:off x="3970338" y="274637"/>
                <a:ext cx="166688" cy="90488"/>
              </a:xfrm>
              <a:custGeom>
                <a:avLst/>
                <a:gdLst>
                  <a:gd name="T0" fmla="*/ 4 w 44"/>
                  <a:gd name="T1" fmla="*/ 22 h 24"/>
                  <a:gd name="T2" fmla="*/ 44 w 44"/>
                  <a:gd name="T3" fmla="*/ 2 h 24"/>
                  <a:gd name="T4" fmla="*/ 39 w 44"/>
                  <a:gd name="T5" fmla="*/ 1 h 24"/>
                  <a:gd name="T6" fmla="*/ 3 w 44"/>
                  <a:gd name="T7" fmla="*/ 19 h 24"/>
                  <a:gd name="T8" fmla="*/ 4 w 44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4">
                    <a:moveTo>
                      <a:pt x="4" y="22"/>
                    </a:moveTo>
                    <a:cubicBezTo>
                      <a:pt x="21" y="24"/>
                      <a:pt x="36" y="18"/>
                      <a:pt x="44" y="2"/>
                    </a:cubicBezTo>
                    <a:cubicBezTo>
                      <a:pt x="44" y="1"/>
                      <a:pt x="40" y="0"/>
                      <a:pt x="39" y="1"/>
                    </a:cubicBezTo>
                    <a:cubicBezTo>
                      <a:pt x="32" y="15"/>
                      <a:pt x="19" y="22"/>
                      <a:pt x="3" y="19"/>
                    </a:cubicBezTo>
                    <a:cubicBezTo>
                      <a:pt x="0" y="19"/>
                      <a:pt x="2" y="21"/>
                      <a:pt x="4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0"/>
              <p:cNvSpPr>
                <a:spLocks/>
              </p:cNvSpPr>
              <p:nvPr/>
            </p:nvSpPr>
            <p:spPr bwMode="auto">
              <a:xfrm>
                <a:off x="4043363" y="255587"/>
                <a:ext cx="44450" cy="173038"/>
              </a:xfrm>
              <a:custGeom>
                <a:avLst/>
                <a:gdLst>
                  <a:gd name="T0" fmla="*/ 10 w 12"/>
                  <a:gd name="T1" fmla="*/ 44 h 46"/>
                  <a:gd name="T2" fmla="*/ 12 w 12"/>
                  <a:gd name="T3" fmla="*/ 1 h 46"/>
                  <a:gd name="T4" fmla="*/ 7 w 12"/>
                  <a:gd name="T5" fmla="*/ 1 h 46"/>
                  <a:gd name="T6" fmla="*/ 5 w 12"/>
                  <a:gd name="T7" fmla="*/ 44 h 46"/>
                  <a:gd name="T8" fmla="*/ 10 w 12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6">
                    <a:moveTo>
                      <a:pt x="10" y="44"/>
                    </a:moveTo>
                    <a:cubicBezTo>
                      <a:pt x="5" y="30"/>
                      <a:pt x="7" y="14"/>
                      <a:pt x="12" y="1"/>
                    </a:cubicBezTo>
                    <a:cubicBezTo>
                      <a:pt x="12" y="0"/>
                      <a:pt x="7" y="0"/>
                      <a:pt x="7" y="1"/>
                    </a:cubicBezTo>
                    <a:cubicBezTo>
                      <a:pt x="2" y="14"/>
                      <a:pt x="0" y="31"/>
                      <a:pt x="5" y="44"/>
                    </a:cubicBezTo>
                    <a:cubicBezTo>
                      <a:pt x="5" y="46"/>
                      <a:pt x="10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1"/>
              <p:cNvSpPr>
                <a:spLocks/>
              </p:cNvSpPr>
              <p:nvPr/>
            </p:nvSpPr>
            <p:spPr bwMode="auto">
              <a:xfrm>
                <a:off x="3983038" y="293687"/>
                <a:ext cx="176213" cy="71438"/>
              </a:xfrm>
              <a:custGeom>
                <a:avLst/>
                <a:gdLst>
                  <a:gd name="T0" fmla="*/ 0 w 47"/>
                  <a:gd name="T1" fmla="*/ 2 h 19"/>
                  <a:gd name="T2" fmla="*/ 45 w 47"/>
                  <a:gd name="T3" fmla="*/ 13 h 19"/>
                  <a:gd name="T4" fmla="*/ 41 w 47"/>
                  <a:gd name="T5" fmla="*/ 12 h 19"/>
                  <a:gd name="T6" fmla="*/ 5 w 47"/>
                  <a:gd name="T7" fmla="*/ 1 h 19"/>
                  <a:gd name="T8" fmla="*/ 0 w 47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9">
                    <a:moveTo>
                      <a:pt x="0" y="2"/>
                    </a:moveTo>
                    <a:cubicBezTo>
                      <a:pt x="12" y="14"/>
                      <a:pt x="29" y="19"/>
                      <a:pt x="45" y="13"/>
                    </a:cubicBezTo>
                    <a:cubicBezTo>
                      <a:pt x="47" y="12"/>
                      <a:pt x="42" y="11"/>
                      <a:pt x="41" y="12"/>
                    </a:cubicBezTo>
                    <a:cubicBezTo>
                      <a:pt x="28" y="17"/>
                      <a:pt x="14" y="11"/>
                      <a:pt x="5" y="1"/>
                    </a:cubicBezTo>
                    <a:cubicBezTo>
                      <a:pt x="4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62"/>
              <p:cNvSpPr>
                <a:spLocks/>
              </p:cNvSpPr>
              <p:nvPr/>
            </p:nvSpPr>
            <p:spPr bwMode="auto">
              <a:xfrm>
                <a:off x="3530601" y="346075"/>
                <a:ext cx="538163" cy="439738"/>
              </a:xfrm>
              <a:custGeom>
                <a:avLst/>
                <a:gdLst>
                  <a:gd name="T0" fmla="*/ 137 w 143"/>
                  <a:gd name="T1" fmla="*/ 1 h 117"/>
                  <a:gd name="T2" fmla="*/ 1 w 143"/>
                  <a:gd name="T3" fmla="*/ 115 h 117"/>
                  <a:gd name="T4" fmla="*/ 6 w 143"/>
                  <a:gd name="T5" fmla="*/ 116 h 117"/>
                  <a:gd name="T6" fmla="*/ 141 w 143"/>
                  <a:gd name="T7" fmla="*/ 2 h 117"/>
                  <a:gd name="T8" fmla="*/ 137 w 143"/>
                  <a:gd name="T9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17">
                    <a:moveTo>
                      <a:pt x="137" y="1"/>
                    </a:moveTo>
                    <a:cubicBezTo>
                      <a:pt x="92" y="39"/>
                      <a:pt x="48" y="79"/>
                      <a:pt x="1" y="115"/>
                    </a:cubicBezTo>
                    <a:cubicBezTo>
                      <a:pt x="0" y="116"/>
                      <a:pt x="5" y="117"/>
                      <a:pt x="6" y="116"/>
                    </a:cubicBezTo>
                    <a:cubicBezTo>
                      <a:pt x="52" y="79"/>
                      <a:pt x="97" y="40"/>
                      <a:pt x="141" y="2"/>
                    </a:cubicBezTo>
                    <a:cubicBezTo>
                      <a:pt x="143" y="0"/>
                      <a:pt x="138" y="0"/>
                      <a:pt x="1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63"/>
              <p:cNvSpPr>
                <a:spLocks/>
              </p:cNvSpPr>
              <p:nvPr/>
            </p:nvSpPr>
            <p:spPr bwMode="auto">
              <a:xfrm>
                <a:off x="4043363" y="323850"/>
                <a:ext cx="41275" cy="36513"/>
              </a:xfrm>
              <a:custGeom>
                <a:avLst/>
                <a:gdLst>
                  <a:gd name="T0" fmla="*/ 9 w 11"/>
                  <a:gd name="T1" fmla="*/ 9 h 10"/>
                  <a:gd name="T2" fmla="*/ 2 w 11"/>
                  <a:gd name="T3" fmla="*/ 8 h 10"/>
                  <a:gd name="T4" fmla="*/ 3 w 11"/>
                  <a:gd name="T5" fmla="*/ 1 h 10"/>
                  <a:gd name="T6" fmla="*/ 9 w 11"/>
                  <a:gd name="T7" fmla="*/ 2 h 10"/>
                  <a:gd name="T8" fmla="*/ 9 w 11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9" y="9"/>
                    </a:moveTo>
                    <a:cubicBezTo>
                      <a:pt x="7" y="10"/>
                      <a:pt x="4" y="10"/>
                      <a:pt x="2" y="8"/>
                    </a:cubicBezTo>
                    <a:cubicBezTo>
                      <a:pt x="0" y="6"/>
                      <a:pt x="1" y="3"/>
                      <a:pt x="3" y="1"/>
                    </a:cubicBezTo>
                    <a:cubicBezTo>
                      <a:pt x="5" y="0"/>
                      <a:pt x="8" y="0"/>
                      <a:pt x="9" y="2"/>
                    </a:cubicBezTo>
                    <a:cubicBezTo>
                      <a:pt x="11" y="4"/>
                      <a:pt x="11" y="7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64"/>
              <p:cNvSpPr>
                <a:spLocks/>
              </p:cNvSpPr>
              <p:nvPr/>
            </p:nvSpPr>
            <p:spPr bwMode="auto">
              <a:xfrm>
                <a:off x="4156076" y="474662"/>
                <a:ext cx="93663" cy="179388"/>
              </a:xfrm>
              <a:custGeom>
                <a:avLst/>
                <a:gdLst>
                  <a:gd name="T0" fmla="*/ 23 w 25"/>
                  <a:gd name="T1" fmla="*/ 46 h 48"/>
                  <a:gd name="T2" fmla="*/ 13 w 25"/>
                  <a:gd name="T3" fmla="*/ 2 h 48"/>
                  <a:gd name="T4" fmla="*/ 9 w 25"/>
                  <a:gd name="T5" fmla="*/ 1 h 48"/>
                  <a:gd name="T6" fmla="*/ 19 w 25"/>
                  <a:gd name="T7" fmla="*/ 47 h 48"/>
                  <a:gd name="T8" fmla="*/ 23 w 25"/>
                  <a:gd name="T9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8">
                    <a:moveTo>
                      <a:pt x="23" y="46"/>
                    </a:moveTo>
                    <a:cubicBezTo>
                      <a:pt x="10" y="35"/>
                      <a:pt x="5" y="19"/>
                      <a:pt x="13" y="2"/>
                    </a:cubicBezTo>
                    <a:cubicBezTo>
                      <a:pt x="14" y="1"/>
                      <a:pt x="9" y="0"/>
                      <a:pt x="9" y="1"/>
                    </a:cubicBezTo>
                    <a:cubicBezTo>
                      <a:pt x="0" y="18"/>
                      <a:pt x="5" y="35"/>
                      <a:pt x="19" y="47"/>
                    </a:cubicBezTo>
                    <a:cubicBezTo>
                      <a:pt x="20" y="48"/>
                      <a:pt x="25" y="48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5"/>
              <p:cNvSpPr>
                <a:spLocks/>
              </p:cNvSpPr>
              <p:nvPr/>
            </p:nvSpPr>
            <p:spPr bwMode="auto">
              <a:xfrm>
                <a:off x="4098926" y="534987"/>
                <a:ext cx="188913" cy="55563"/>
              </a:xfrm>
              <a:custGeom>
                <a:avLst/>
                <a:gdLst>
                  <a:gd name="T0" fmla="*/ 2 w 50"/>
                  <a:gd name="T1" fmla="*/ 5 h 15"/>
                  <a:gd name="T2" fmla="*/ 49 w 50"/>
                  <a:gd name="T3" fmla="*/ 3 h 15"/>
                  <a:gd name="T4" fmla="*/ 44 w 50"/>
                  <a:gd name="T5" fmla="*/ 1 h 15"/>
                  <a:gd name="T6" fmla="*/ 6 w 50"/>
                  <a:gd name="T7" fmla="*/ 4 h 15"/>
                  <a:gd name="T8" fmla="*/ 2 w 50"/>
                  <a:gd name="T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">
                    <a:moveTo>
                      <a:pt x="2" y="5"/>
                    </a:moveTo>
                    <a:cubicBezTo>
                      <a:pt x="18" y="14"/>
                      <a:pt x="35" y="15"/>
                      <a:pt x="49" y="3"/>
                    </a:cubicBezTo>
                    <a:cubicBezTo>
                      <a:pt x="50" y="2"/>
                      <a:pt x="45" y="0"/>
                      <a:pt x="44" y="1"/>
                    </a:cubicBezTo>
                    <a:cubicBezTo>
                      <a:pt x="33" y="11"/>
                      <a:pt x="19" y="12"/>
                      <a:pt x="6" y="4"/>
                    </a:cubicBezTo>
                    <a:cubicBezTo>
                      <a:pt x="5" y="4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66"/>
              <p:cNvSpPr>
                <a:spLocks/>
              </p:cNvSpPr>
              <p:nvPr/>
            </p:nvSpPr>
            <p:spPr bwMode="auto">
              <a:xfrm>
                <a:off x="4156076" y="496887"/>
                <a:ext cx="93663" cy="157163"/>
              </a:xfrm>
              <a:custGeom>
                <a:avLst/>
                <a:gdLst>
                  <a:gd name="T0" fmla="*/ 5 w 25"/>
                  <a:gd name="T1" fmla="*/ 40 h 42"/>
                  <a:gd name="T2" fmla="*/ 24 w 25"/>
                  <a:gd name="T3" fmla="*/ 2 h 42"/>
                  <a:gd name="T4" fmla="*/ 19 w 25"/>
                  <a:gd name="T5" fmla="*/ 1 h 42"/>
                  <a:gd name="T6" fmla="*/ 0 w 25"/>
                  <a:gd name="T7" fmla="*/ 40 h 42"/>
                  <a:gd name="T8" fmla="*/ 5 w 25"/>
                  <a:gd name="T9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2">
                    <a:moveTo>
                      <a:pt x="5" y="40"/>
                    </a:moveTo>
                    <a:cubicBezTo>
                      <a:pt x="6" y="26"/>
                      <a:pt x="14" y="11"/>
                      <a:pt x="24" y="2"/>
                    </a:cubicBezTo>
                    <a:cubicBezTo>
                      <a:pt x="25" y="0"/>
                      <a:pt x="20" y="0"/>
                      <a:pt x="19" y="1"/>
                    </a:cubicBezTo>
                    <a:cubicBezTo>
                      <a:pt x="9" y="11"/>
                      <a:pt x="1" y="26"/>
                      <a:pt x="0" y="40"/>
                    </a:cubicBezTo>
                    <a:cubicBezTo>
                      <a:pt x="0" y="42"/>
                      <a:pt x="5" y="41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67"/>
              <p:cNvSpPr>
                <a:spLocks/>
              </p:cNvSpPr>
              <p:nvPr/>
            </p:nvSpPr>
            <p:spPr bwMode="auto">
              <a:xfrm>
                <a:off x="4132263" y="500062"/>
                <a:ext cx="150813" cy="106363"/>
              </a:xfrm>
              <a:custGeom>
                <a:avLst/>
                <a:gdLst>
                  <a:gd name="T0" fmla="*/ 0 w 40"/>
                  <a:gd name="T1" fmla="*/ 1 h 28"/>
                  <a:gd name="T2" fmla="*/ 35 w 40"/>
                  <a:gd name="T3" fmla="*/ 28 h 28"/>
                  <a:gd name="T4" fmla="*/ 36 w 40"/>
                  <a:gd name="T5" fmla="*/ 26 h 28"/>
                  <a:gd name="T6" fmla="*/ 5 w 40"/>
                  <a:gd name="T7" fmla="*/ 1 h 28"/>
                  <a:gd name="T8" fmla="*/ 0 w 40"/>
                  <a:gd name="T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8">
                    <a:moveTo>
                      <a:pt x="0" y="1"/>
                    </a:moveTo>
                    <a:cubicBezTo>
                      <a:pt x="6" y="16"/>
                      <a:pt x="18" y="27"/>
                      <a:pt x="35" y="28"/>
                    </a:cubicBezTo>
                    <a:cubicBezTo>
                      <a:pt x="37" y="28"/>
                      <a:pt x="40" y="26"/>
                      <a:pt x="36" y="26"/>
                    </a:cubicBezTo>
                    <a:cubicBezTo>
                      <a:pt x="21" y="25"/>
                      <a:pt x="10" y="14"/>
                      <a:pt x="5" y="1"/>
                    </a:cubicBezTo>
                    <a:cubicBezTo>
                      <a:pt x="5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68"/>
              <p:cNvSpPr>
                <a:spLocks/>
              </p:cNvSpPr>
              <p:nvPr/>
            </p:nvSpPr>
            <p:spPr bwMode="auto">
              <a:xfrm>
                <a:off x="3525838" y="571500"/>
                <a:ext cx="671513" cy="214313"/>
              </a:xfrm>
              <a:custGeom>
                <a:avLst/>
                <a:gdLst>
                  <a:gd name="T0" fmla="*/ 172 w 178"/>
                  <a:gd name="T1" fmla="*/ 1 h 57"/>
                  <a:gd name="T2" fmla="*/ 3 w 178"/>
                  <a:gd name="T3" fmla="*/ 55 h 57"/>
                  <a:gd name="T4" fmla="*/ 6 w 178"/>
                  <a:gd name="T5" fmla="*/ 56 h 57"/>
                  <a:gd name="T6" fmla="*/ 175 w 178"/>
                  <a:gd name="T7" fmla="*/ 2 h 57"/>
                  <a:gd name="T8" fmla="*/ 172 w 178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57">
                    <a:moveTo>
                      <a:pt x="172" y="1"/>
                    </a:moveTo>
                    <a:cubicBezTo>
                      <a:pt x="116" y="19"/>
                      <a:pt x="60" y="39"/>
                      <a:pt x="3" y="55"/>
                    </a:cubicBezTo>
                    <a:cubicBezTo>
                      <a:pt x="0" y="56"/>
                      <a:pt x="4" y="57"/>
                      <a:pt x="6" y="56"/>
                    </a:cubicBezTo>
                    <a:cubicBezTo>
                      <a:pt x="63" y="40"/>
                      <a:pt x="119" y="21"/>
                      <a:pt x="175" y="2"/>
                    </a:cubicBezTo>
                    <a:cubicBezTo>
                      <a:pt x="178" y="1"/>
                      <a:pt x="173" y="0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9"/>
              <p:cNvSpPr>
                <a:spLocks/>
              </p:cNvSpPr>
              <p:nvPr/>
            </p:nvSpPr>
            <p:spPr bwMode="auto">
              <a:xfrm>
                <a:off x="4170363" y="552450"/>
                <a:ext cx="41275" cy="42863"/>
              </a:xfrm>
              <a:custGeom>
                <a:avLst/>
                <a:gdLst>
                  <a:gd name="T0" fmla="*/ 7 w 11"/>
                  <a:gd name="T1" fmla="*/ 10 h 11"/>
                  <a:gd name="T2" fmla="*/ 1 w 11"/>
                  <a:gd name="T3" fmla="*/ 7 h 11"/>
                  <a:gd name="T4" fmla="*/ 4 w 11"/>
                  <a:gd name="T5" fmla="*/ 1 h 11"/>
                  <a:gd name="T6" fmla="*/ 10 w 11"/>
                  <a:gd name="T7" fmla="*/ 4 h 11"/>
                  <a:gd name="T8" fmla="*/ 7 w 1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10"/>
                    </a:moveTo>
                    <a:cubicBezTo>
                      <a:pt x="4" y="11"/>
                      <a:pt x="2" y="9"/>
                      <a:pt x="1" y="7"/>
                    </a:cubicBezTo>
                    <a:cubicBezTo>
                      <a:pt x="0" y="4"/>
                      <a:pt x="2" y="1"/>
                      <a:pt x="4" y="1"/>
                    </a:cubicBezTo>
                    <a:cubicBezTo>
                      <a:pt x="7" y="0"/>
                      <a:pt x="9" y="1"/>
                      <a:pt x="10" y="4"/>
                    </a:cubicBezTo>
                    <a:cubicBezTo>
                      <a:pt x="11" y="6"/>
                      <a:pt x="9" y="9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0"/>
              <p:cNvSpPr>
                <a:spLocks/>
              </p:cNvSpPr>
              <p:nvPr/>
            </p:nvSpPr>
            <p:spPr bwMode="auto">
              <a:xfrm>
                <a:off x="4362451" y="744537"/>
                <a:ext cx="84138" cy="185738"/>
              </a:xfrm>
              <a:custGeom>
                <a:avLst/>
                <a:gdLst>
                  <a:gd name="T0" fmla="*/ 14 w 22"/>
                  <a:gd name="T1" fmla="*/ 47 h 49"/>
                  <a:gd name="T2" fmla="*/ 21 w 22"/>
                  <a:gd name="T3" fmla="*/ 3 h 49"/>
                  <a:gd name="T4" fmla="*/ 17 w 22"/>
                  <a:gd name="T5" fmla="*/ 1 h 49"/>
                  <a:gd name="T6" fmla="*/ 9 w 22"/>
                  <a:gd name="T7" fmla="*/ 47 h 49"/>
                  <a:gd name="T8" fmla="*/ 14 w 22"/>
                  <a:gd name="T9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9">
                    <a:moveTo>
                      <a:pt x="14" y="47"/>
                    </a:moveTo>
                    <a:cubicBezTo>
                      <a:pt x="5" y="31"/>
                      <a:pt x="7" y="15"/>
                      <a:pt x="21" y="3"/>
                    </a:cubicBezTo>
                    <a:cubicBezTo>
                      <a:pt x="22" y="2"/>
                      <a:pt x="18" y="0"/>
                      <a:pt x="17" y="1"/>
                    </a:cubicBezTo>
                    <a:cubicBezTo>
                      <a:pt x="2" y="14"/>
                      <a:pt x="0" y="31"/>
                      <a:pt x="9" y="47"/>
                    </a:cubicBezTo>
                    <a:cubicBezTo>
                      <a:pt x="10" y="49"/>
                      <a:pt x="14" y="49"/>
                      <a:pt x="14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71"/>
              <p:cNvSpPr>
                <a:spLocks/>
              </p:cNvSpPr>
              <p:nvPr/>
            </p:nvSpPr>
            <p:spPr bwMode="auto">
              <a:xfrm>
                <a:off x="4318001" y="782637"/>
                <a:ext cx="176213" cy="79375"/>
              </a:xfrm>
              <a:custGeom>
                <a:avLst/>
                <a:gdLst>
                  <a:gd name="T0" fmla="*/ 1 w 47"/>
                  <a:gd name="T1" fmla="*/ 1 h 21"/>
                  <a:gd name="T2" fmla="*/ 46 w 47"/>
                  <a:gd name="T3" fmla="*/ 15 h 21"/>
                  <a:gd name="T4" fmla="*/ 42 w 47"/>
                  <a:gd name="T5" fmla="*/ 13 h 21"/>
                  <a:gd name="T6" fmla="*/ 6 w 47"/>
                  <a:gd name="T7" fmla="*/ 1 h 21"/>
                  <a:gd name="T8" fmla="*/ 1 w 47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1">
                    <a:moveTo>
                      <a:pt x="1" y="1"/>
                    </a:moveTo>
                    <a:cubicBezTo>
                      <a:pt x="12" y="16"/>
                      <a:pt x="29" y="21"/>
                      <a:pt x="46" y="15"/>
                    </a:cubicBezTo>
                    <a:cubicBezTo>
                      <a:pt x="47" y="15"/>
                      <a:pt x="43" y="13"/>
                      <a:pt x="42" y="13"/>
                    </a:cubicBezTo>
                    <a:cubicBezTo>
                      <a:pt x="27" y="18"/>
                      <a:pt x="15" y="13"/>
                      <a:pt x="6" y="1"/>
                    </a:cubicBezTo>
                    <a:cubicBezTo>
                      <a:pt x="5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72"/>
              <p:cNvSpPr>
                <a:spLocks/>
              </p:cNvSpPr>
              <p:nvPr/>
            </p:nvSpPr>
            <p:spPr bwMode="auto">
              <a:xfrm>
                <a:off x="4332288" y="782637"/>
                <a:ext cx="147638" cy="117475"/>
              </a:xfrm>
              <a:custGeom>
                <a:avLst/>
                <a:gdLst>
                  <a:gd name="T0" fmla="*/ 5 w 39"/>
                  <a:gd name="T1" fmla="*/ 30 h 31"/>
                  <a:gd name="T2" fmla="*/ 36 w 39"/>
                  <a:gd name="T3" fmla="*/ 1 h 31"/>
                  <a:gd name="T4" fmla="*/ 32 w 39"/>
                  <a:gd name="T5" fmla="*/ 0 h 31"/>
                  <a:gd name="T6" fmla="*/ 0 w 39"/>
                  <a:gd name="T7" fmla="*/ 30 h 31"/>
                  <a:gd name="T8" fmla="*/ 5 w 39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5" y="30"/>
                    </a:moveTo>
                    <a:cubicBezTo>
                      <a:pt x="11" y="18"/>
                      <a:pt x="24" y="7"/>
                      <a:pt x="36" y="1"/>
                    </a:cubicBezTo>
                    <a:cubicBezTo>
                      <a:pt x="39" y="0"/>
                      <a:pt x="34" y="0"/>
                      <a:pt x="32" y="0"/>
                    </a:cubicBezTo>
                    <a:cubicBezTo>
                      <a:pt x="20" y="6"/>
                      <a:pt x="6" y="17"/>
                      <a:pt x="0" y="30"/>
                    </a:cubicBezTo>
                    <a:cubicBezTo>
                      <a:pt x="0" y="31"/>
                      <a:pt x="5" y="31"/>
                      <a:pt x="5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273"/>
              <p:cNvSpPr>
                <a:spLocks/>
              </p:cNvSpPr>
              <p:nvPr/>
            </p:nvSpPr>
            <p:spPr bwMode="auto">
              <a:xfrm>
                <a:off x="4362451" y="749300"/>
                <a:ext cx="106363" cy="146050"/>
              </a:xfrm>
              <a:custGeom>
                <a:avLst/>
                <a:gdLst>
                  <a:gd name="T0" fmla="*/ 1 w 28"/>
                  <a:gd name="T1" fmla="*/ 2 h 39"/>
                  <a:gd name="T2" fmla="*/ 22 w 28"/>
                  <a:gd name="T3" fmla="*/ 38 h 39"/>
                  <a:gd name="T4" fmla="*/ 26 w 28"/>
                  <a:gd name="T5" fmla="*/ 37 h 39"/>
                  <a:gd name="T6" fmla="*/ 6 w 28"/>
                  <a:gd name="T7" fmla="*/ 1 h 39"/>
                  <a:gd name="T8" fmla="*/ 1 w 28"/>
                  <a:gd name="T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1" y="2"/>
                    </a:moveTo>
                    <a:cubicBezTo>
                      <a:pt x="0" y="17"/>
                      <a:pt x="8" y="32"/>
                      <a:pt x="22" y="38"/>
                    </a:cubicBezTo>
                    <a:cubicBezTo>
                      <a:pt x="24" y="39"/>
                      <a:pt x="28" y="38"/>
                      <a:pt x="26" y="37"/>
                    </a:cubicBezTo>
                    <a:cubicBezTo>
                      <a:pt x="12" y="31"/>
                      <a:pt x="5" y="16"/>
                      <a:pt x="6" y="1"/>
                    </a:cubicBezTo>
                    <a:cubicBezTo>
                      <a:pt x="6" y="0"/>
                      <a:pt x="1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274"/>
              <p:cNvSpPr>
                <a:spLocks/>
              </p:cNvSpPr>
              <p:nvPr/>
            </p:nvSpPr>
            <p:spPr bwMode="auto">
              <a:xfrm>
                <a:off x="3609976" y="760412"/>
                <a:ext cx="787400" cy="79375"/>
              </a:xfrm>
              <a:custGeom>
                <a:avLst/>
                <a:gdLst>
                  <a:gd name="T0" fmla="*/ 206 w 209"/>
                  <a:gd name="T1" fmla="*/ 19 h 21"/>
                  <a:gd name="T2" fmla="*/ 5 w 209"/>
                  <a:gd name="T3" fmla="*/ 0 h 21"/>
                  <a:gd name="T4" fmla="*/ 3 w 209"/>
                  <a:gd name="T5" fmla="*/ 2 h 21"/>
                  <a:gd name="T6" fmla="*/ 204 w 209"/>
                  <a:gd name="T7" fmla="*/ 21 h 21"/>
                  <a:gd name="T8" fmla="*/ 206 w 209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21">
                    <a:moveTo>
                      <a:pt x="206" y="19"/>
                    </a:moveTo>
                    <a:cubicBezTo>
                      <a:pt x="139" y="15"/>
                      <a:pt x="72" y="7"/>
                      <a:pt x="5" y="0"/>
                    </a:cubicBezTo>
                    <a:cubicBezTo>
                      <a:pt x="4" y="0"/>
                      <a:pt x="0" y="2"/>
                      <a:pt x="3" y="2"/>
                    </a:cubicBezTo>
                    <a:cubicBezTo>
                      <a:pt x="70" y="9"/>
                      <a:pt x="137" y="17"/>
                      <a:pt x="204" y="21"/>
                    </a:cubicBezTo>
                    <a:cubicBezTo>
                      <a:pt x="207" y="21"/>
                      <a:pt x="209" y="19"/>
                      <a:pt x="206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275"/>
              <p:cNvSpPr>
                <a:spLocks/>
              </p:cNvSpPr>
              <p:nvPr/>
            </p:nvSpPr>
            <p:spPr bwMode="auto">
              <a:xfrm>
                <a:off x="4373563" y="815975"/>
                <a:ext cx="38100" cy="38100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5 h 10"/>
                  <a:gd name="T4" fmla="*/ 6 w 10"/>
                  <a:gd name="T5" fmla="*/ 0 h 10"/>
                  <a:gd name="T6" fmla="*/ 10 w 10"/>
                  <a:gd name="T7" fmla="*/ 6 h 10"/>
                  <a:gd name="T8" fmla="*/ 5 w 1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1" y="5"/>
                    </a:cubicBezTo>
                    <a:cubicBezTo>
                      <a:pt x="1" y="2"/>
                      <a:pt x="3" y="0"/>
                      <a:pt x="6" y="0"/>
                    </a:cubicBezTo>
                    <a:cubicBezTo>
                      <a:pt x="8" y="1"/>
                      <a:pt x="10" y="3"/>
                      <a:pt x="10" y="6"/>
                    </a:cubicBezTo>
                    <a:cubicBezTo>
                      <a:pt x="10" y="8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276"/>
              <p:cNvSpPr>
                <a:spLocks/>
              </p:cNvSpPr>
              <p:nvPr/>
            </p:nvSpPr>
            <p:spPr bwMode="auto">
              <a:xfrm>
                <a:off x="4260851" y="1050925"/>
                <a:ext cx="117475" cy="157163"/>
              </a:xfrm>
              <a:custGeom>
                <a:avLst/>
                <a:gdLst>
                  <a:gd name="T0" fmla="*/ 7 w 31"/>
                  <a:gd name="T1" fmla="*/ 41 h 42"/>
                  <a:gd name="T2" fmla="*/ 30 w 31"/>
                  <a:gd name="T3" fmla="*/ 2 h 42"/>
                  <a:gd name="T4" fmla="*/ 26 w 31"/>
                  <a:gd name="T5" fmla="*/ 0 h 42"/>
                  <a:gd name="T6" fmla="*/ 2 w 31"/>
                  <a:gd name="T7" fmla="*/ 40 h 42"/>
                  <a:gd name="T8" fmla="*/ 7 w 31"/>
                  <a:gd name="T9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2">
                    <a:moveTo>
                      <a:pt x="7" y="41"/>
                    </a:moveTo>
                    <a:cubicBezTo>
                      <a:pt x="5" y="23"/>
                      <a:pt x="12" y="8"/>
                      <a:pt x="30" y="2"/>
                    </a:cubicBezTo>
                    <a:cubicBezTo>
                      <a:pt x="31" y="1"/>
                      <a:pt x="27" y="0"/>
                      <a:pt x="26" y="0"/>
                    </a:cubicBezTo>
                    <a:cubicBezTo>
                      <a:pt x="8" y="6"/>
                      <a:pt x="0" y="22"/>
                      <a:pt x="2" y="40"/>
                    </a:cubicBezTo>
                    <a:cubicBezTo>
                      <a:pt x="2" y="42"/>
                      <a:pt x="7" y="42"/>
                      <a:pt x="7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277"/>
              <p:cNvSpPr>
                <a:spLocks/>
              </p:cNvSpPr>
              <p:nvPr/>
            </p:nvSpPr>
            <p:spPr bwMode="auto">
              <a:xfrm>
                <a:off x="4246563" y="1042988"/>
                <a:ext cx="150813" cy="109538"/>
              </a:xfrm>
              <a:custGeom>
                <a:avLst/>
                <a:gdLst>
                  <a:gd name="T0" fmla="*/ 0 w 40"/>
                  <a:gd name="T1" fmla="*/ 2 h 29"/>
                  <a:gd name="T2" fmla="*/ 37 w 40"/>
                  <a:gd name="T3" fmla="*/ 29 h 29"/>
                  <a:gd name="T4" fmla="*/ 35 w 40"/>
                  <a:gd name="T5" fmla="*/ 27 h 29"/>
                  <a:gd name="T6" fmla="*/ 5 w 40"/>
                  <a:gd name="T7" fmla="*/ 2 h 29"/>
                  <a:gd name="T8" fmla="*/ 0 w 40"/>
                  <a:gd name="T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9">
                    <a:moveTo>
                      <a:pt x="0" y="2"/>
                    </a:moveTo>
                    <a:cubicBezTo>
                      <a:pt x="5" y="19"/>
                      <a:pt x="19" y="29"/>
                      <a:pt x="37" y="29"/>
                    </a:cubicBezTo>
                    <a:cubicBezTo>
                      <a:pt x="40" y="29"/>
                      <a:pt x="36" y="27"/>
                      <a:pt x="35" y="27"/>
                    </a:cubicBezTo>
                    <a:cubicBezTo>
                      <a:pt x="19" y="27"/>
                      <a:pt x="9" y="16"/>
                      <a:pt x="5" y="2"/>
                    </a:cubicBezTo>
                    <a:cubicBezTo>
                      <a:pt x="5" y="1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78"/>
              <p:cNvSpPr>
                <a:spLocks/>
              </p:cNvSpPr>
              <p:nvPr/>
            </p:nvSpPr>
            <p:spPr bwMode="auto">
              <a:xfrm>
                <a:off x="4216401" y="1087438"/>
                <a:ext cx="176213" cy="71438"/>
              </a:xfrm>
              <a:custGeom>
                <a:avLst/>
                <a:gdLst>
                  <a:gd name="T0" fmla="*/ 6 w 47"/>
                  <a:gd name="T1" fmla="*/ 18 h 19"/>
                  <a:gd name="T2" fmla="*/ 44 w 47"/>
                  <a:gd name="T3" fmla="*/ 3 h 19"/>
                  <a:gd name="T4" fmla="*/ 43 w 47"/>
                  <a:gd name="T5" fmla="*/ 1 h 19"/>
                  <a:gd name="T6" fmla="*/ 2 w 47"/>
                  <a:gd name="T7" fmla="*/ 18 h 19"/>
                  <a:gd name="T8" fmla="*/ 6 w 47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9">
                    <a:moveTo>
                      <a:pt x="6" y="18"/>
                    </a:moveTo>
                    <a:cubicBezTo>
                      <a:pt x="16" y="9"/>
                      <a:pt x="31" y="4"/>
                      <a:pt x="44" y="3"/>
                    </a:cubicBezTo>
                    <a:cubicBezTo>
                      <a:pt x="47" y="3"/>
                      <a:pt x="46" y="0"/>
                      <a:pt x="43" y="1"/>
                    </a:cubicBezTo>
                    <a:cubicBezTo>
                      <a:pt x="29" y="2"/>
                      <a:pt x="12" y="8"/>
                      <a:pt x="2" y="18"/>
                    </a:cubicBezTo>
                    <a:cubicBezTo>
                      <a:pt x="0" y="19"/>
                      <a:pt x="5" y="19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279"/>
              <p:cNvSpPr>
                <a:spLocks/>
              </p:cNvSpPr>
              <p:nvPr/>
            </p:nvSpPr>
            <p:spPr bwMode="auto">
              <a:xfrm>
                <a:off x="4276726" y="1027113"/>
                <a:ext cx="71438" cy="166688"/>
              </a:xfrm>
              <a:custGeom>
                <a:avLst/>
                <a:gdLst>
                  <a:gd name="T0" fmla="*/ 6 w 19"/>
                  <a:gd name="T1" fmla="*/ 2 h 44"/>
                  <a:gd name="T2" fmla="*/ 13 w 19"/>
                  <a:gd name="T3" fmla="*/ 43 h 44"/>
                  <a:gd name="T4" fmla="*/ 18 w 19"/>
                  <a:gd name="T5" fmla="*/ 42 h 44"/>
                  <a:gd name="T6" fmla="*/ 11 w 19"/>
                  <a:gd name="T7" fmla="*/ 2 h 44"/>
                  <a:gd name="T8" fmla="*/ 6 w 19"/>
                  <a:gd name="T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6" y="2"/>
                    </a:moveTo>
                    <a:cubicBezTo>
                      <a:pt x="0" y="16"/>
                      <a:pt x="2" y="32"/>
                      <a:pt x="13" y="43"/>
                    </a:cubicBezTo>
                    <a:cubicBezTo>
                      <a:pt x="15" y="44"/>
                      <a:pt x="19" y="43"/>
                      <a:pt x="18" y="42"/>
                    </a:cubicBezTo>
                    <a:cubicBezTo>
                      <a:pt x="7" y="32"/>
                      <a:pt x="5" y="16"/>
                      <a:pt x="11" y="2"/>
                    </a:cubicBezTo>
                    <a:cubicBezTo>
                      <a:pt x="12" y="1"/>
                      <a:pt x="7" y="0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280"/>
              <p:cNvSpPr>
                <a:spLocks/>
              </p:cNvSpPr>
              <p:nvPr/>
            </p:nvSpPr>
            <p:spPr bwMode="auto">
              <a:xfrm>
                <a:off x="3665538" y="831850"/>
                <a:ext cx="636588" cy="285750"/>
              </a:xfrm>
              <a:custGeom>
                <a:avLst/>
                <a:gdLst>
                  <a:gd name="T0" fmla="*/ 167 w 169"/>
                  <a:gd name="T1" fmla="*/ 74 h 76"/>
                  <a:gd name="T2" fmla="*/ 6 w 169"/>
                  <a:gd name="T3" fmla="*/ 0 h 76"/>
                  <a:gd name="T4" fmla="*/ 1 w 169"/>
                  <a:gd name="T5" fmla="*/ 2 h 76"/>
                  <a:gd name="T6" fmla="*/ 163 w 169"/>
                  <a:gd name="T7" fmla="*/ 75 h 76"/>
                  <a:gd name="T8" fmla="*/ 167 w 169"/>
                  <a:gd name="T9" fmla="*/ 7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76">
                    <a:moveTo>
                      <a:pt x="167" y="74"/>
                    </a:moveTo>
                    <a:cubicBezTo>
                      <a:pt x="113" y="50"/>
                      <a:pt x="59" y="27"/>
                      <a:pt x="6" y="0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54" y="28"/>
                      <a:pt x="109" y="51"/>
                      <a:pt x="163" y="75"/>
                    </a:cubicBezTo>
                    <a:cubicBezTo>
                      <a:pt x="164" y="76"/>
                      <a:pt x="169" y="75"/>
                      <a:pt x="167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281"/>
              <p:cNvSpPr>
                <a:spLocks/>
              </p:cNvSpPr>
              <p:nvPr/>
            </p:nvSpPr>
            <p:spPr bwMode="auto">
              <a:xfrm>
                <a:off x="4279901" y="1095375"/>
                <a:ext cx="38100" cy="41275"/>
              </a:xfrm>
              <a:custGeom>
                <a:avLst/>
                <a:gdLst>
                  <a:gd name="T0" fmla="*/ 3 w 10"/>
                  <a:gd name="T1" fmla="*/ 10 h 11"/>
                  <a:gd name="T2" fmla="*/ 1 w 10"/>
                  <a:gd name="T3" fmla="*/ 4 h 11"/>
                  <a:gd name="T4" fmla="*/ 7 w 10"/>
                  <a:gd name="T5" fmla="*/ 2 h 11"/>
                  <a:gd name="T6" fmla="*/ 9 w 10"/>
                  <a:gd name="T7" fmla="*/ 8 h 11"/>
                  <a:gd name="T8" fmla="*/ 3 w 10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3" y="10"/>
                    </a:moveTo>
                    <a:cubicBezTo>
                      <a:pt x="1" y="9"/>
                      <a:pt x="0" y="6"/>
                      <a:pt x="1" y="4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10" y="3"/>
                      <a:pt x="10" y="6"/>
                      <a:pt x="9" y="8"/>
                    </a:cubicBezTo>
                    <a:cubicBezTo>
                      <a:pt x="8" y="10"/>
                      <a:pt x="5" y="11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282"/>
              <p:cNvSpPr>
                <a:spLocks/>
              </p:cNvSpPr>
              <p:nvPr/>
            </p:nvSpPr>
            <p:spPr bwMode="auto">
              <a:xfrm>
                <a:off x="4103688" y="1350963"/>
                <a:ext cx="157163" cy="120650"/>
              </a:xfrm>
              <a:custGeom>
                <a:avLst/>
                <a:gdLst>
                  <a:gd name="T0" fmla="*/ 5 w 42"/>
                  <a:gd name="T1" fmla="*/ 31 h 32"/>
                  <a:gd name="T2" fmla="*/ 39 w 42"/>
                  <a:gd name="T3" fmla="*/ 3 h 32"/>
                  <a:gd name="T4" fmla="*/ 38 w 42"/>
                  <a:gd name="T5" fmla="*/ 0 h 32"/>
                  <a:gd name="T6" fmla="*/ 0 w 42"/>
                  <a:gd name="T7" fmla="*/ 30 h 32"/>
                  <a:gd name="T8" fmla="*/ 5 w 42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2">
                    <a:moveTo>
                      <a:pt x="5" y="31"/>
                    </a:moveTo>
                    <a:cubicBezTo>
                      <a:pt x="9" y="14"/>
                      <a:pt x="21" y="2"/>
                      <a:pt x="39" y="3"/>
                    </a:cubicBezTo>
                    <a:cubicBezTo>
                      <a:pt x="42" y="3"/>
                      <a:pt x="40" y="1"/>
                      <a:pt x="38" y="0"/>
                    </a:cubicBezTo>
                    <a:cubicBezTo>
                      <a:pt x="18" y="0"/>
                      <a:pt x="4" y="11"/>
                      <a:pt x="0" y="30"/>
                    </a:cubicBezTo>
                    <a:cubicBezTo>
                      <a:pt x="0" y="31"/>
                      <a:pt x="4" y="32"/>
                      <a:pt x="5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283"/>
              <p:cNvSpPr>
                <a:spLocks/>
              </p:cNvSpPr>
              <p:nvPr/>
            </p:nvSpPr>
            <p:spPr bwMode="auto">
              <a:xfrm>
                <a:off x="4129088" y="1309688"/>
                <a:ext cx="112713" cy="147638"/>
              </a:xfrm>
              <a:custGeom>
                <a:avLst/>
                <a:gdLst>
                  <a:gd name="T0" fmla="*/ 2 w 30"/>
                  <a:gd name="T1" fmla="*/ 1 h 39"/>
                  <a:gd name="T2" fmla="*/ 25 w 30"/>
                  <a:gd name="T3" fmla="*/ 39 h 39"/>
                  <a:gd name="T4" fmla="*/ 27 w 30"/>
                  <a:gd name="T5" fmla="*/ 37 h 39"/>
                  <a:gd name="T6" fmla="*/ 7 w 30"/>
                  <a:gd name="T7" fmla="*/ 2 h 39"/>
                  <a:gd name="T8" fmla="*/ 2 w 30"/>
                  <a:gd name="T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2" y="1"/>
                    </a:moveTo>
                    <a:cubicBezTo>
                      <a:pt x="0" y="18"/>
                      <a:pt x="9" y="32"/>
                      <a:pt x="25" y="39"/>
                    </a:cubicBezTo>
                    <a:cubicBezTo>
                      <a:pt x="27" y="39"/>
                      <a:pt x="30" y="38"/>
                      <a:pt x="27" y="37"/>
                    </a:cubicBezTo>
                    <a:cubicBezTo>
                      <a:pt x="12" y="31"/>
                      <a:pt x="6" y="17"/>
                      <a:pt x="7" y="2"/>
                    </a:cubicBezTo>
                    <a:cubicBezTo>
                      <a:pt x="7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284"/>
              <p:cNvSpPr>
                <a:spLocks/>
              </p:cNvSpPr>
              <p:nvPr/>
            </p:nvSpPr>
            <p:spPr bwMode="auto">
              <a:xfrm>
                <a:off x="4065588" y="1381125"/>
                <a:ext cx="195263" cy="26988"/>
              </a:xfrm>
              <a:custGeom>
                <a:avLst/>
                <a:gdLst>
                  <a:gd name="T0" fmla="*/ 6 w 52"/>
                  <a:gd name="T1" fmla="*/ 7 h 7"/>
                  <a:gd name="T2" fmla="*/ 46 w 52"/>
                  <a:gd name="T3" fmla="*/ 6 h 7"/>
                  <a:gd name="T4" fmla="*/ 49 w 52"/>
                  <a:gd name="T5" fmla="*/ 4 h 7"/>
                  <a:gd name="T6" fmla="*/ 3 w 52"/>
                  <a:gd name="T7" fmla="*/ 5 h 7"/>
                  <a:gd name="T8" fmla="*/ 6 w 5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">
                    <a:moveTo>
                      <a:pt x="6" y="7"/>
                    </a:moveTo>
                    <a:cubicBezTo>
                      <a:pt x="18" y="2"/>
                      <a:pt x="34" y="2"/>
                      <a:pt x="46" y="6"/>
                    </a:cubicBezTo>
                    <a:cubicBezTo>
                      <a:pt x="47" y="6"/>
                      <a:pt x="52" y="5"/>
                      <a:pt x="49" y="4"/>
                    </a:cubicBezTo>
                    <a:cubicBezTo>
                      <a:pt x="35" y="0"/>
                      <a:pt x="17" y="0"/>
                      <a:pt x="3" y="5"/>
                    </a:cubicBezTo>
                    <a:cubicBezTo>
                      <a:pt x="0" y="7"/>
                      <a:pt x="5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285"/>
              <p:cNvSpPr>
                <a:spLocks/>
              </p:cNvSpPr>
              <p:nvPr/>
            </p:nvSpPr>
            <p:spPr bwMode="auto">
              <a:xfrm>
                <a:off x="4137026" y="1314450"/>
                <a:ext cx="74613" cy="165100"/>
              </a:xfrm>
              <a:custGeom>
                <a:avLst/>
                <a:gdLst>
                  <a:gd name="T0" fmla="*/ 14 w 20"/>
                  <a:gd name="T1" fmla="*/ 1 h 44"/>
                  <a:gd name="T2" fmla="*/ 6 w 20"/>
                  <a:gd name="T3" fmla="*/ 43 h 44"/>
                  <a:gd name="T4" fmla="*/ 11 w 20"/>
                  <a:gd name="T5" fmla="*/ 42 h 44"/>
                  <a:gd name="T6" fmla="*/ 19 w 20"/>
                  <a:gd name="T7" fmla="*/ 2 h 44"/>
                  <a:gd name="T8" fmla="*/ 14 w 20"/>
                  <a:gd name="T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4">
                    <a:moveTo>
                      <a:pt x="14" y="1"/>
                    </a:moveTo>
                    <a:cubicBezTo>
                      <a:pt x="4" y="13"/>
                      <a:pt x="0" y="28"/>
                      <a:pt x="6" y="43"/>
                    </a:cubicBezTo>
                    <a:cubicBezTo>
                      <a:pt x="7" y="44"/>
                      <a:pt x="12" y="43"/>
                      <a:pt x="11" y="42"/>
                    </a:cubicBezTo>
                    <a:cubicBezTo>
                      <a:pt x="5" y="28"/>
                      <a:pt x="9" y="13"/>
                      <a:pt x="19" y="2"/>
                    </a:cubicBezTo>
                    <a:cubicBezTo>
                      <a:pt x="20" y="1"/>
                      <a:pt x="16" y="0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286"/>
              <p:cNvSpPr>
                <a:spLocks/>
              </p:cNvSpPr>
              <p:nvPr/>
            </p:nvSpPr>
            <p:spPr bwMode="auto">
              <a:xfrm>
                <a:off x="3586163" y="831850"/>
                <a:ext cx="576263" cy="557213"/>
              </a:xfrm>
              <a:custGeom>
                <a:avLst/>
                <a:gdLst>
                  <a:gd name="T0" fmla="*/ 152 w 153"/>
                  <a:gd name="T1" fmla="*/ 146 h 148"/>
                  <a:gd name="T2" fmla="*/ 6 w 153"/>
                  <a:gd name="T3" fmla="*/ 1 h 148"/>
                  <a:gd name="T4" fmla="*/ 1 w 153"/>
                  <a:gd name="T5" fmla="*/ 2 h 148"/>
                  <a:gd name="T6" fmla="*/ 148 w 153"/>
                  <a:gd name="T7" fmla="*/ 147 h 148"/>
                  <a:gd name="T8" fmla="*/ 152 w 153"/>
                  <a:gd name="T9" fmla="*/ 14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48">
                    <a:moveTo>
                      <a:pt x="152" y="146"/>
                    </a:moveTo>
                    <a:cubicBezTo>
                      <a:pt x="104" y="97"/>
                      <a:pt x="52" y="51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47" y="52"/>
                      <a:pt x="99" y="98"/>
                      <a:pt x="148" y="147"/>
                    </a:cubicBezTo>
                    <a:cubicBezTo>
                      <a:pt x="149" y="148"/>
                      <a:pt x="153" y="147"/>
                      <a:pt x="152" y="1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287"/>
              <p:cNvSpPr>
                <a:spLocks/>
              </p:cNvSpPr>
              <p:nvPr/>
            </p:nvSpPr>
            <p:spPr bwMode="auto">
              <a:xfrm>
                <a:off x="4140201" y="1373188"/>
                <a:ext cx="41275" cy="38100"/>
              </a:xfrm>
              <a:custGeom>
                <a:avLst/>
                <a:gdLst>
                  <a:gd name="T0" fmla="*/ 2 w 11"/>
                  <a:gd name="T1" fmla="*/ 8 h 10"/>
                  <a:gd name="T2" fmla="*/ 2 w 11"/>
                  <a:gd name="T3" fmla="*/ 2 h 10"/>
                  <a:gd name="T4" fmla="*/ 9 w 11"/>
                  <a:gd name="T5" fmla="*/ 2 h 10"/>
                  <a:gd name="T6" fmla="*/ 9 w 11"/>
                  <a:gd name="T7" fmla="*/ 9 h 10"/>
                  <a:gd name="T8" fmla="*/ 2 w 11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2" y="8"/>
                    </a:moveTo>
                    <a:cubicBezTo>
                      <a:pt x="0" y="6"/>
                      <a:pt x="0" y="3"/>
                      <a:pt x="2" y="2"/>
                    </a:cubicBezTo>
                    <a:cubicBezTo>
                      <a:pt x="4" y="0"/>
                      <a:pt x="7" y="0"/>
                      <a:pt x="9" y="2"/>
                    </a:cubicBezTo>
                    <a:cubicBezTo>
                      <a:pt x="11" y="4"/>
                      <a:pt x="11" y="7"/>
                      <a:pt x="9" y="9"/>
                    </a:cubicBezTo>
                    <a:cubicBezTo>
                      <a:pt x="7" y="10"/>
                      <a:pt x="4" y="10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88"/>
              <p:cNvSpPr>
                <a:spLocks/>
              </p:cNvSpPr>
              <p:nvPr/>
            </p:nvSpPr>
            <p:spPr bwMode="auto">
              <a:xfrm>
                <a:off x="2930526" y="1381125"/>
                <a:ext cx="139700" cy="136525"/>
              </a:xfrm>
              <a:custGeom>
                <a:avLst/>
                <a:gdLst>
                  <a:gd name="T0" fmla="*/ 3 w 37"/>
                  <a:gd name="T1" fmla="*/ 3 h 36"/>
                  <a:gd name="T2" fmla="*/ 32 w 37"/>
                  <a:gd name="T3" fmla="*/ 34 h 36"/>
                  <a:gd name="T4" fmla="*/ 37 w 37"/>
                  <a:gd name="T5" fmla="*/ 35 h 36"/>
                  <a:gd name="T6" fmla="*/ 3 w 37"/>
                  <a:gd name="T7" fmla="*/ 1 h 36"/>
                  <a:gd name="T8" fmla="*/ 3 w 37"/>
                  <a:gd name="T9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6">
                    <a:moveTo>
                      <a:pt x="3" y="3"/>
                    </a:moveTo>
                    <a:cubicBezTo>
                      <a:pt x="19" y="5"/>
                      <a:pt x="31" y="17"/>
                      <a:pt x="32" y="34"/>
                    </a:cubicBezTo>
                    <a:cubicBezTo>
                      <a:pt x="32" y="36"/>
                      <a:pt x="37" y="36"/>
                      <a:pt x="37" y="35"/>
                    </a:cubicBezTo>
                    <a:cubicBezTo>
                      <a:pt x="36" y="15"/>
                      <a:pt x="22" y="3"/>
                      <a:pt x="3" y="1"/>
                    </a:cubicBezTo>
                    <a:cubicBezTo>
                      <a:pt x="0" y="0"/>
                      <a:pt x="0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89"/>
              <p:cNvSpPr>
                <a:spLocks/>
              </p:cNvSpPr>
              <p:nvPr/>
            </p:nvSpPr>
            <p:spPr bwMode="auto">
              <a:xfrm>
                <a:off x="2952751" y="1403350"/>
                <a:ext cx="158750" cy="106363"/>
              </a:xfrm>
              <a:custGeom>
                <a:avLst/>
                <a:gdLst>
                  <a:gd name="T0" fmla="*/ 36 w 42"/>
                  <a:gd name="T1" fmla="*/ 0 h 28"/>
                  <a:gd name="T2" fmla="*/ 1 w 42"/>
                  <a:gd name="T3" fmla="*/ 25 h 28"/>
                  <a:gd name="T4" fmla="*/ 6 w 42"/>
                  <a:gd name="T5" fmla="*/ 26 h 28"/>
                  <a:gd name="T6" fmla="*/ 38 w 42"/>
                  <a:gd name="T7" fmla="*/ 2 h 28"/>
                  <a:gd name="T8" fmla="*/ 36 w 4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8">
                    <a:moveTo>
                      <a:pt x="36" y="0"/>
                    </a:moveTo>
                    <a:cubicBezTo>
                      <a:pt x="19" y="0"/>
                      <a:pt x="6" y="9"/>
                      <a:pt x="1" y="25"/>
                    </a:cubicBezTo>
                    <a:cubicBezTo>
                      <a:pt x="0" y="26"/>
                      <a:pt x="5" y="28"/>
                      <a:pt x="6" y="26"/>
                    </a:cubicBezTo>
                    <a:cubicBezTo>
                      <a:pt x="10" y="11"/>
                      <a:pt x="23" y="2"/>
                      <a:pt x="38" y="2"/>
                    </a:cubicBezTo>
                    <a:cubicBezTo>
                      <a:pt x="42" y="2"/>
                      <a:pt x="38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90"/>
              <p:cNvSpPr>
                <a:spLocks/>
              </p:cNvSpPr>
              <p:nvPr/>
            </p:nvSpPr>
            <p:spPr bwMode="auto">
              <a:xfrm>
                <a:off x="2987676" y="1347788"/>
                <a:ext cx="49213" cy="173038"/>
              </a:xfrm>
              <a:custGeom>
                <a:avLst/>
                <a:gdLst>
                  <a:gd name="T0" fmla="*/ 1 w 13"/>
                  <a:gd name="T1" fmla="*/ 2 h 46"/>
                  <a:gd name="T2" fmla="*/ 6 w 13"/>
                  <a:gd name="T3" fmla="*/ 45 h 46"/>
                  <a:gd name="T4" fmla="*/ 11 w 13"/>
                  <a:gd name="T5" fmla="*/ 44 h 46"/>
                  <a:gd name="T6" fmla="*/ 6 w 13"/>
                  <a:gd name="T7" fmla="*/ 1 h 46"/>
                  <a:gd name="T8" fmla="*/ 1 w 13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6">
                    <a:moveTo>
                      <a:pt x="1" y="2"/>
                    </a:moveTo>
                    <a:cubicBezTo>
                      <a:pt x="7" y="14"/>
                      <a:pt x="8" y="31"/>
                      <a:pt x="6" y="45"/>
                    </a:cubicBezTo>
                    <a:cubicBezTo>
                      <a:pt x="6" y="46"/>
                      <a:pt x="10" y="46"/>
                      <a:pt x="11" y="44"/>
                    </a:cubicBezTo>
                    <a:cubicBezTo>
                      <a:pt x="13" y="30"/>
                      <a:pt x="12" y="14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91"/>
              <p:cNvSpPr>
                <a:spLocks/>
              </p:cNvSpPr>
              <p:nvPr/>
            </p:nvSpPr>
            <p:spPr bwMode="auto">
              <a:xfrm>
                <a:off x="2927351" y="1411288"/>
                <a:ext cx="180975" cy="57150"/>
              </a:xfrm>
              <a:custGeom>
                <a:avLst/>
                <a:gdLst>
                  <a:gd name="T0" fmla="*/ 47 w 48"/>
                  <a:gd name="T1" fmla="*/ 13 h 15"/>
                  <a:gd name="T2" fmla="*/ 1 w 48"/>
                  <a:gd name="T3" fmla="*/ 9 h 15"/>
                  <a:gd name="T4" fmla="*/ 5 w 48"/>
                  <a:gd name="T5" fmla="*/ 10 h 15"/>
                  <a:gd name="T6" fmla="*/ 43 w 48"/>
                  <a:gd name="T7" fmla="*/ 14 h 15"/>
                  <a:gd name="T8" fmla="*/ 47 w 48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5">
                    <a:moveTo>
                      <a:pt x="47" y="13"/>
                    </a:moveTo>
                    <a:cubicBezTo>
                      <a:pt x="33" y="3"/>
                      <a:pt x="16" y="0"/>
                      <a:pt x="1" y="9"/>
                    </a:cubicBezTo>
                    <a:cubicBezTo>
                      <a:pt x="0" y="10"/>
                      <a:pt x="4" y="10"/>
                      <a:pt x="5" y="10"/>
                    </a:cubicBezTo>
                    <a:cubicBezTo>
                      <a:pt x="18" y="2"/>
                      <a:pt x="32" y="6"/>
                      <a:pt x="43" y="14"/>
                    </a:cubicBezTo>
                    <a:cubicBezTo>
                      <a:pt x="44" y="15"/>
                      <a:pt x="48" y="14"/>
                      <a:pt x="47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92"/>
              <p:cNvSpPr>
                <a:spLocks/>
              </p:cNvSpPr>
              <p:nvPr/>
            </p:nvSpPr>
            <p:spPr bwMode="auto">
              <a:xfrm>
                <a:off x="3013076" y="790575"/>
                <a:ext cx="561975" cy="631825"/>
              </a:xfrm>
              <a:custGeom>
                <a:avLst/>
                <a:gdLst>
                  <a:gd name="T0" fmla="*/ 6 w 149"/>
                  <a:gd name="T1" fmla="*/ 167 h 168"/>
                  <a:gd name="T2" fmla="*/ 148 w 149"/>
                  <a:gd name="T3" fmla="*/ 1 h 168"/>
                  <a:gd name="T4" fmla="*/ 143 w 149"/>
                  <a:gd name="T5" fmla="*/ 1 h 168"/>
                  <a:gd name="T6" fmla="*/ 1 w 149"/>
                  <a:gd name="T7" fmla="*/ 167 h 168"/>
                  <a:gd name="T8" fmla="*/ 6 w 149"/>
                  <a:gd name="T9" fmla="*/ 16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68">
                    <a:moveTo>
                      <a:pt x="6" y="167"/>
                    </a:moveTo>
                    <a:cubicBezTo>
                      <a:pt x="52" y="111"/>
                      <a:pt x="99" y="55"/>
                      <a:pt x="148" y="1"/>
                    </a:cubicBezTo>
                    <a:cubicBezTo>
                      <a:pt x="149" y="0"/>
                      <a:pt x="144" y="0"/>
                      <a:pt x="143" y="1"/>
                    </a:cubicBezTo>
                    <a:cubicBezTo>
                      <a:pt x="94" y="55"/>
                      <a:pt x="47" y="111"/>
                      <a:pt x="1" y="167"/>
                    </a:cubicBezTo>
                    <a:cubicBezTo>
                      <a:pt x="0" y="168"/>
                      <a:pt x="5" y="168"/>
                      <a:pt x="6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93"/>
              <p:cNvSpPr>
                <a:spLocks/>
              </p:cNvSpPr>
              <p:nvPr/>
            </p:nvSpPr>
            <p:spPr bwMode="auto">
              <a:xfrm>
                <a:off x="2998788" y="1411288"/>
                <a:ext cx="38100" cy="38100"/>
              </a:xfrm>
              <a:custGeom>
                <a:avLst/>
                <a:gdLst>
                  <a:gd name="T0" fmla="*/ 2 w 10"/>
                  <a:gd name="T1" fmla="*/ 2 h 10"/>
                  <a:gd name="T2" fmla="*/ 8 w 10"/>
                  <a:gd name="T3" fmla="*/ 1 h 10"/>
                  <a:gd name="T4" fmla="*/ 9 w 10"/>
                  <a:gd name="T5" fmla="*/ 8 h 10"/>
                  <a:gd name="T6" fmla="*/ 2 w 10"/>
                  <a:gd name="T7" fmla="*/ 8 h 10"/>
                  <a:gd name="T8" fmla="*/ 2 w 10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2" y="2"/>
                    </a:moveTo>
                    <a:cubicBezTo>
                      <a:pt x="3" y="0"/>
                      <a:pt x="6" y="0"/>
                      <a:pt x="8" y="1"/>
                    </a:cubicBezTo>
                    <a:cubicBezTo>
                      <a:pt x="10" y="3"/>
                      <a:pt x="10" y="6"/>
                      <a:pt x="9" y="8"/>
                    </a:cubicBezTo>
                    <a:cubicBezTo>
                      <a:pt x="7" y="10"/>
                      <a:pt x="4" y="10"/>
                      <a:pt x="2" y="8"/>
                    </a:cubicBezTo>
                    <a:cubicBezTo>
                      <a:pt x="0" y="7"/>
                      <a:pt x="0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94"/>
              <p:cNvSpPr>
                <a:spLocks/>
              </p:cNvSpPr>
              <p:nvPr/>
            </p:nvSpPr>
            <p:spPr bwMode="auto">
              <a:xfrm>
                <a:off x="2878138" y="1035050"/>
                <a:ext cx="112713" cy="173038"/>
              </a:xfrm>
              <a:custGeom>
                <a:avLst/>
                <a:gdLst>
                  <a:gd name="T0" fmla="*/ 2 w 30"/>
                  <a:gd name="T1" fmla="*/ 2 h 46"/>
                  <a:gd name="T2" fmla="*/ 19 w 30"/>
                  <a:gd name="T3" fmla="*/ 44 h 46"/>
                  <a:gd name="T4" fmla="*/ 24 w 30"/>
                  <a:gd name="T5" fmla="*/ 44 h 46"/>
                  <a:gd name="T6" fmla="*/ 6 w 30"/>
                  <a:gd name="T7" fmla="*/ 1 h 46"/>
                  <a:gd name="T8" fmla="*/ 2 w 30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6">
                    <a:moveTo>
                      <a:pt x="2" y="2"/>
                    </a:moveTo>
                    <a:cubicBezTo>
                      <a:pt x="18" y="11"/>
                      <a:pt x="25" y="26"/>
                      <a:pt x="19" y="44"/>
                    </a:cubicBezTo>
                    <a:cubicBezTo>
                      <a:pt x="18" y="45"/>
                      <a:pt x="23" y="46"/>
                      <a:pt x="24" y="44"/>
                    </a:cubicBezTo>
                    <a:cubicBezTo>
                      <a:pt x="30" y="26"/>
                      <a:pt x="22" y="10"/>
                      <a:pt x="6" y="1"/>
                    </a:cubicBezTo>
                    <a:cubicBezTo>
                      <a:pt x="5" y="0"/>
                      <a:pt x="0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95"/>
              <p:cNvSpPr>
                <a:spLocks/>
              </p:cNvSpPr>
              <p:nvPr/>
            </p:nvSpPr>
            <p:spPr bwMode="auto">
              <a:xfrm>
                <a:off x="2859088" y="1092200"/>
                <a:ext cx="184150" cy="66675"/>
              </a:xfrm>
              <a:custGeom>
                <a:avLst/>
                <a:gdLst>
                  <a:gd name="T0" fmla="*/ 46 w 49"/>
                  <a:gd name="T1" fmla="*/ 6 h 18"/>
                  <a:gd name="T2" fmla="*/ 1 w 49"/>
                  <a:gd name="T3" fmla="*/ 16 h 18"/>
                  <a:gd name="T4" fmla="*/ 6 w 49"/>
                  <a:gd name="T5" fmla="*/ 17 h 18"/>
                  <a:gd name="T6" fmla="*/ 44 w 49"/>
                  <a:gd name="T7" fmla="*/ 8 h 18"/>
                  <a:gd name="T8" fmla="*/ 46 w 49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8">
                    <a:moveTo>
                      <a:pt x="46" y="6"/>
                    </a:moveTo>
                    <a:cubicBezTo>
                      <a:pt x="29" y="0"/>
                      <a:pt x="13" y="2"/>
                      <a:pt x="1" y="16"/>
                    </a:cubicBezTo>
                    <a:cubicBezTo>
                      <a:pt x="0" y="17"/>
                      <a:pt x="5" y="18"/>
                      <a:pt x="6" y="17"/>
                    </a:cubicBezTo>
                    <a:cubicBezTo>
                      <a:pt x="16" y="6"/>
                      <a:pt x="29" y="2"/>
                      <a:pt x="44" y="8"/>
                    </a:cubicBezTo>
                    <a:cubicBezTo>
                      <a:pt x="46" y="8"/>
                      <a:pt x="49" y="7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6"/>
              <p:cNvSpPr>
                <a:spLocks/>
              </p:cNvSpPr>
              <p:nvPr/>
            </p:nvSpPr>
            <p:spPr bwMode="auto">
              <a:xfrm>
                <a:off x="2905126" y="1023938"/>
                <a:ext cx="71438" cy="165100"/>
              </a:xfrm>
              <a:custGeom>
                <a:avLst/>
                <a:gdLst>
                  <a:gd name="T0" fmla="*/ 12 w 19"/>
                  <a:gd name="T1" fmla="*/ 2 h 44"/>
                  <a:gd name="T2" fmla="*/ 1 w 19"/>
                  <a:gd name="T3" fmla="*/ 43 h 44"/>
                  <a:gd name="T4" fmla="*/ 6 w 19"/>
                  <a:gd name="T5" fmla="*/ 43 h 44"/>
                  <a:gd name="T6" fmla="*/ 17 w 19"/>
                  <a:gd name="T7" fmla="*/ 2 h 44"/>
                  <a:gd name="T8" fmla="*/ 12 w 19"/>
                  <a:gd name="T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12" y="2"/>
                    </a:moveTo>
                    <a:cubicBezTo>
                      <a:pt x="14" y="16"/>
                      <a:pt x="8" y="32"/>
                      <a:pt x="1" y="43"/>
                    </a:cubicBezTo>
                    <a:cubicBezTo>
                      <a:pt x="0" y="44"/>
                      <a:pt x="5" y="44"/>
                      <a:pt x="6" y="43"/>
                    </a:cubicBezTo>
                    <a:cubicBezTo>
                      <a:pt x="13" y="32"/>
                      <a:pt x="19" y="16"/>
                      <a:pt x="17" y="2"/>
                    </a:cubicBezTo>
                    <a:cubicBezTo>
                      <a:pt x="17" y="0"/>
                      <a:pt x="12" y="1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97"/>
              <p:cNvSpPr>
                <a:spLocks/>
              </p:cNvSpPr>
              <p:nvPr/>
            </p:nvSpPr>
            <p:spPr bwMode="auto">
              <a:xfrm>
                <a:off x="2855913" y="1079500"/>
                <a:ext cx="165100" cy="95250"/>
              </a:xfrm>
              <a:custGeom>
                <a:avLst/>
                <a:gdLst>
                  <a:gd name="T0" fmla="*/ 43 w 44"/>
                  <a:gd name="T1" fmla="*/ 23 h 25"/>
                  <a:gd name="T2" fmla="*/ 3 w 44"/>
                  <a:gd name="T3" fmla="*/ 3 h 25"/>
                  <a:gd name="T4" fmla="*/ 5 w 44"/>
                  <a:gd name="T5" fmla="*/ 5 h 25"/>
                  <a:gd name="T6" fmla="*/ 38 w 44"/>
                  <a:gd name="T7" fmla="*/ 24 h 25"/>
                  <a:gd name="T8" fmla="*/ 43 w 44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5">
                    <a:moveTo>
                      <a:pt x="43" y="23"/>
                    </a:moveTo>
                    <a:cubicBezTo>
                      <a:pt x="35" y="8"/>
                      <a:pt x="20" y="0"/>
                      <a:pt x="3" y="3"/>
                    </a:cubicBezTo>
                    <a:cubicBezTo>
                      <a:pt x="0" y="3"/>
                      <a:pt x="2" y="5"/>
                      <a:pt x="5" y="5"/>
                    </a:cubicBezTo>
                    <a:cubicBezTo>
                      <a:pt x="19" y="3"/>
                      <a:pt x="31" y="12"/>
                      <a:pt x="38" y="24"/>
                    </a:cubicBezTo>
                    <a:cubicBezTo>
                      <a:pt x="39" y="25"/>
                      <a:pt x="44" y="24"/>
                      <a:pt x="4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8"/>
              <p:cNvSpPr>
                <a:spLocks/>
              </p:cNvSpPr>
              <p:nvPr/>
            </p:nvSpPr>
            <p:spPr bwMode="auto">
              <a:xfrm>
                <a:off x="2941638" y="790575"/>
                <a:ext cx="625475" cy="315913"/>
              </a:xfrm>
              <a:custGeom>
                <a:avLst/>
                <a:gdLst>
                  <a:gd name="T0" fmla="*/ 6 w 166"/>
                  <a:gd name="T1" fmla="*/ 83 h 84"/>
                  <a:gd name="T2" fmla="*/ 164 w 166"/>
                  <a:gd name="T3" fmla="*/ 2 h 84"/>
                  <a:gd name="T4" fmla="*/ 160 w 166"/>
                  <a:gd name="T5" fmla="*/ 1 h 84"/>
                  <a:gd name="T6" fmla="*/ 3 w 166"/>
                  <a:gd name="T7" fmla="*/ 82 h 84"/>
                  <a:gd name="T8" fmla="*/ 6 w 166"/>
                  <a:gd name="T9" fmla="*/ 8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84">
                    <a:moveTo>
                      <a:pt x="6" y="83"/>
                    </a:moveTo>
                    <a:cubicBezTo>
                      <a:pt x="59" y="56"/>
                      <a:pt x="111" y="27"/>
                      <a:pt x="164" y="2"/>
                    </a:cubicBezTo>
                    <a:cubicBezTo>
                      <a:pt x="166" y="1"/>
                      <a:pt x="161" y="0"/>
                      <a:pt x="160" y="1"/>
                    </a:cubicBezTo>
                    <a:cubicBezTo>
                      <a:pt x="107" y="26"/>
                      <a:pt x="55" y="55"/>
                      <a:pt x="3" y="82"/>
                    </a:cubicBezTo>
                    <a:cubicBezTo>
                      <a:pt x="0" y="83"/>
                      <a:pt x="5" y="84"/>
                      <a:pt x="6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9"/>
              <p:cNvSpPr>
                <a:spLocks/>
              </p:cNvSpPr>
              <p:nvPr/>
            </p:nvSpPr>
            <p:spPr bwMode="auto">
              <a:xfrm>
                <a:off x="2927351" y="1087438"/>
                <a:ext cx="41275" cy="41275"/>
              </a:xfrm>
              <a:custGeom>
                <a:avLst/>
                <a:gdLst>
                  <a:gd name="T0" fmla="*/ 4 w 11"/>
                  <a:gd name="T1" fmla="*/ 1 h 11"/>
                  <a:gd name="T2" fmla="*/ 10 w 11"/>
                  <a:gd name="T3" fmla="*/ 4 h 11"/>
                  <a:gd name="T4" fmla="*/ 8 w 11"/>
                  <a:gd name="T5" fmla="*/ 10 h 11"/>
                  <a:gd name="T6" fmla="*/ 1 w 11"/>
                  <a:gd name="T7" fmla="*/ 8 h 11"/>
                  <a:gd name="T8" fmla="*/ 4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6" y="0"/>
                      <a:pt x="9" y="1"/>
                      <a:pt x="10" y="4"/>
                    </a:cubicBezTo>
                    <a:cubicBezTo>
                      <a:pt x="11" y="6"/>
                      <a:pt x="10" y="9"/>
                      <a:pt x="8" y="10"/>
                    </a:cubicBezTo>
                    <a:cubicBezTo>
                      <a:pt x="5" y="11"/>
                      <a:pt x="3" y="10"/>
                      <a:pt x="1" y="8"/>
                    </a:cubicBezTo>
                    <a:cubicBezTo>
                      <a:pt x="0" y="5"/>
                      <a:pt x="1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0"/>
              <p:cNvSpPr>
                <a:spLocks/>
              </p:cNvSpPr>
              <p:nvPr/>
            </p:nvSpPr>
            <p:spPr bwMode="auto">
              <a:xfrm>
                <a:off x="2809876" y="741362"/>
                <a:ext cx="68263" cy="184150"/>
              </a:xfrm>
              <a:custGeom>
                <a:avLst/>
                <a:gdLst>
                  <a:gd name="T0" fmla="*/ 2 w 18"/>
                  <a:gd name="T1" fmla="*/ 1 h 49"/>
                  <a:gd name="T2" fmla="*/ 1 w 18"/>
                  <a:gd name="T3" fmla="*/ 46 h 49"/>
                  <a:gd name="T4" fmla="*/ 6 w 18"/>
                  <a:gd name="T5" fmla="*/ 48 h 49"/>
                  <a:gd name="T6" fmla="*/ 7 w 18"/>
                  <a:gd name="T7" fmla="*/ 1 h 49"/>
                  <a:gd name="T8" fmla="*/ 2 w 18"/>
                  <a:gd name="T9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9">
                    <a:moveTo>
                      <a:pt x="2" y="1"/>
                    </a:moveTo>
                    <a:cubicBezTo>
                      <a:pt x="13" y="16"/>
                      <a:pt x="13" y="32"/>
                      <a:pt x="1" y="46"/>
                    </a:cubicBezTo>
                    <a:cubicBezTo>
                      <a:pt x="0" y="47"/>
                      <a:pt x="5" y="49"/>
                      <a:pt x="6" y="48"/>
                    </a:cubicBezTo>
                    <a:cubicBezTo>
                      <a:pt x="18" y="34"/>
                      <a:pt x="18" y="16"/>
                      <a:pt x="7" y="1"/>
                    </a:cubicBezTo>
                    <a:cubicBezTo>
                      <a:pt x="6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01"/>
              <p:cNvSpPr>
                <a:spLocks/>
              </p:cNvSpPr>
              <p:nvPr/>
            </p:nvSpPr>
            <p:spPr bwMode="auto">
              <a:xfrm>
                <a:off x="2749551" y="804862"/>
                <a:ext cx="185738" cy="68263"/>
              </a:xfrm>
              <a:custGeom>
                <a:avLst/>
                <a:gdLst>
                  <a:gd name="T0" fmla="*/ 47 w 49"/>
                  <a:gd name="T1" fmla="*/ 17 h 18"/>
                  <a:gd name="T2" fmla="*/ 2 w 49"/>
                  <a:gd name="T3" fmla="*/ 9 h 18"/>
                  <a:gd name="T4" fmla="*/ 6 w 49"/>
                  <a:gd name="T5" fmla="*/ 11 h 18"/>
                  <a:gd name="T6" fmla="*/ 43 w 49"/>
                  <a:gd name="T7" fmla="*/ 17 h 18"/>
                  <a:gd name="T8" fmla="*/ 47 w 49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8">
                    <a:moveTo>
                      <a:pt x="47" y="17"/>
                    </a:moveTo>
                    <a:cubicBezTo>
                      <a:pt x="35" y="4"/>
                      <a:pt x="18" y="0"/>
                      <a:pt x="2" y="9"/>
                    </a:cubicBezTo>
                    <a:cubicBezTo>
                      <a:pt x="0" y="10"/>
                      <a:pt x="5" y="11"/>
                      <a:pt x="6" y="11"/>
                    </a:cubicBezTo>
                    <a:cubicBezTo>
                      <a:pt x="19" y="4"/>
                      <a:pt x="32" y="6"/>
                      <a:pt x="43" y="17"/>
                    </a:cubicBezTo>
                    <a:cubicBezTo>
                      <a:pt x="44" y="18"/>
                      <a:pt x="49" y="18"/>
                      <a:pt x="47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02"/>
              <p:cNvSpPr>
                <a:spLocks/>
              </p:cNvSpPr>
              <p:nvPr/>
            </p:nvSpPr>
            <p:spPr bwMode="auto">
              <a:xfrm>
                <a:off x="2776538" y="755650"/>
                <a:ext cx="128588" cy="136525"/>
              </a:xfrm>
              <a:custGeom>
                <a:avLst/>
                <a:gdLst>
                  <a:gd name="T0" fmla="*/ 29 w 34"/>
                  <a:gd name="T1" fmla="*/ 2 h 36"/>
                  <a:gd name="T2" fmla="*/ 2 w 34"/>
                  <a:gd name="T3" fmla="*/ 35 h 36"/>
                  <a:gd name="T4" fmla="*/ 6 w 34"/>
                  <a:gd name="T5" fmla="*/ 36 h 36"/>
                  <a:gd name="T6" fmla="*/ 33 w 34"/>
                  <a:gd name="T7" fmla="*/ 2 h 36"/>
                  <a:gd name="T8" fmla="*/ 29 w 34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29" y="2"/>
                    </a:moveTo>
                    <a:cubicBezTo>
                      <a:pt x="25" y="15"/>
                      <a:pt x="13" y="27"/>
                      <a:pt x="2" y="35"/>
                    </a:cubicBezTo>
                    <a:cubicBezTo>
                      <a:pt x="0" y="36"/>
                      <a:pt x="5" y="36"/>
                      <a:pt x="6" y="36"/>
                    </a:cubicBezTo>
                    <a:cubicBezTo>
                      <a:pt x="18" y="28"/>
                      <a:pt x="29" y="15"/>
                      <a:pt x="33" y="2"/>
                    </a:cubicBezTo>
                    <a:cubicBezTo>
                      <a:pt x="34" y="0"/>
                      <a:pt x="29" y="1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03"/>
              <p:cNvSpPr>
                <a:spLocks/>
              </p:cNvSpPr>
              <p:nvPr/>
            </p:nvSpPr>
            <p:spPr bwMode="auto">
              <a:xfrm>
                <a:off x="2768601" y="779462"/>
                <a:ext cx="125413" cy="134938"/>
              </a:xfrm>
              <a:custGeom>
                <a:avLst/>
                <a:gdLst>
                  <a:gd name="T0" fmla="*/ 33 w 33"/>
                  <a:gd name="T1" fmla="*/ 34 h 36"/>
                  <a:gd name="T2" fmla="*/ 5 w 33"/>
                  <a:gd name="T3" fmla="*/ 1 h 36"/>
                  <a:gd name="T4" fmla="*/ 3 w 33"/>
                  <a:gd name="T5" fmla="*/ 3 h 36"/>
                  <a:gd name="T6" fmla="*/ 28 w 33"/>
                  <a:gd name="T7" fmla="*/ 34 h 36"/>
                  <a:gd name="T8" fmla="*/ 33 w 33"/>
                  <a:gd name="T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33" y="34"/>
                    </a:moveTo>
                    <a:cubicBezTo>
                      <a:pt x="31" y="18"/>
                      <a:pt x="21" y="5"/>
                      <a:pt x="5" y="1"/>
                    </a:cubicBezTo>
                    <a:cubicBezTo>
                      <a:pt x="4" y="0"/>
                      <a:pt x="0" y="2"/>
                      <a:pt x="3" y="3"/>
                    </a:cubicBezTo>
                    <a:cubicBezTo>
                      <a:pt x="18" y="6"/>
                      <a:pt x="26" y="20"/>
                      <a:pt x="28" y="34"/>
                    </a:cubicBezTo>
                    <a:cubicBezTo>
                      <a:pt x="28" y="36"/>
                      <a:pt x="33" y="35"/>
                      <a:pt x="33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4"/>
              <p:cNvSpPr>
                <a:spLocks/>
              </p:cNvSpPr>
              <p:nvPr/>
            </p:nvSpPr>
            <p:spPr bwMode="auto">
              <a:xfrm>
                <a:off x="2851151" y="779462"/>
                <a:ext cx="690563" cy="52388"/>
              </a:xfrm>
              <a:custGeom>
                <a:avLst/>
                <a:gdLst>
                  <a:gd name="T0" fmla="*/ 3 w 183"/>
                  <a:gd name="T1" fmla="*/ 14 h 14"/>
                  <a:gd name="T2" fmla="*/ 180 w 183"/>
                  <a:gd name="T3" fmla="*/ 2 h 14"/>
                  <a:gd name="T4" fmla="*/ 180 w 183"/>
                  <a:gd name="T5" fmla="*/ 0 h 14"/>
                  <a:gd name="T6" fmla="*/ 3 w 183"/>
                  <a:gd name="T7" fmla="*/ 12 h 14"/>
                  <a:gd name="T8" fmla="*/ 3 w 183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4">
                    <a:moveTo>
                      <a:pt x="3" y="14"/>
                    </a:moveTo>
                    <a:cubicBezTo>
                      <a:pt x="62" y="9"/>
                      <a:pt x="121" y="4"/>
                      <a:pt x="180" y="2"/>
                    </a:cubicBezTo>
                    <a:cubicBezTo>
                      <a:pt x="183" y="2"/>
                      <a:pt x="183" y="0"/>
                      <a:pt x="180" y="0"/>
                    </a:cubicBezTo>
                    <a:cubicBezTo>
                      <a:pt x="121" y="2"/>
                      <a:pt x="62" y="7"/>
                      <a:pt x="3" y="12"/>
                    </a:cubicBezTo>
                    <a:cubicBezTo>
                      <a:pt x="0" y="12"/>
                      <a:pt x="0" y="14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05"/>
              <p:cNvSpPr>
                <a:spLocks/>
              </p:cNvSpPr>
              <p:nvPr/>
            </p:nvSpPr>
            <p:spPr bwMode="auto">
              <a:xfrm>
                <a:off x="2833688" y="812800"/>
                <a:ext cx="36513" cy="33338"/>
              </a:xfrm>
              <a:custGeom>
                <a:avLst/>
                <a:gdLst>
                  <a:gd name="T0" fmla="*/ 5 w 10"/>
                  <a:gd name="T1" fmla="*/ 0 h 9"/>
                  <a:gd name="T2" fmla="*/ 10 w 10"/>
                  <a:gd name="T3" fmla="*/ 4 h 9"/>
                  <a:gd name="T4" fmla="*/ 5 w 10"/>
                  <a:gd name="T5" fmla="*/ 9 h 9"/>
                  <a:gd name="T6" fmla="*/ 0 w 10"/>
                  <a:gd name="T7" fmla="*/ 5 h 9"/>
                  <a:gd name="T8" fmla="*/ 5 w 1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06"/>
              <p:cNvSpPr>
                <a:spLocks/>
              </p:cNvSpPr>
              <p:nvPr/>
            </p:nvSpPr>
            <p:spPr bwMode="auto">
              <a:xfrm>
                <a:off x="2809876" y="504825"/>
                <a:ext cx="106363" cy="173038"/>
              </a:xfrm>
              <a:custGeom>
                <a:avLst/>
                <a:gdLst>
                  <a:gd name="T0" fmla="*/ 18 w 28"/>
                  <a:gd name="T1" fmla="*/ 2 h 46"/>
                  <a:gd name="T2" fmla="*/ 1 w 28"/>
                  <a:gd name="T3" fmla="*/ 44 h 46"/>
                  <a:gd name="T4" fmla="*/ 5 w 28"/>
                  <a:gd name="T5" fmla="*/ 46 h 46"/>
                  <a:gd name="T6" fmla="*/ 23 w 28"/>
                  <a:gd name="T7" fmla="*/ 2 h 46"/>
                  <a:gd name="T8" fmla="*/ 18 w 28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6">
                    <a:moveTo>
                      <a:pt x="18" y="2"/>
                    </a:moveTo>
                    <a:cubicBezTo>
                      <a:pt x="23" y="19"/>
                      <a:pt x="17" y="35"/>
                      <a:pt x="1" y="44"/>
                    </a:cubicBezTo>
                    <a:cubicBezTo>
                      <a:pt x="0" y="45"/>
                      <a:pt x="4" y="46"/>
                      <a:pt x="5" y="46"/>
                    </a:cubicBezTo>
                    <a:cubicBezTo>
                      <a:pt x="22" y="37"/>
                      <a:pt x="28" y="20"/>
                      <a:pt x="23" y="2"/>
                    </a:cubicBezTo>
                    <a:cubicBezTo>
                      <a:pt x="22" y="1"/>
                      <a:pt x="17" y="0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07"/>
              <p:cNvSpPr>
                <a:spLocks/>
              </p:cNvSpPr>
              <p:nvPr/>
            </p:nvSpPr>
            <p:spPr bwMode="auto">
              <a:xfrm>
                <a:off x="2776538" y="568325"/>
                <a:ext cx="165100" cy="98425"/>
              </a:xfrm>
              <a:custGeom>
                <a:avLst/>
                <a:gdLst>
                  <a:gd name="T0" fmla="*/ 43 w 44"/>
                  <a:gd name="T1" fmla="*/ 25 h 26"/>
                  <a:gd name="T2" fmla="*/ 3 w 44"/>
                  <a:gd name="T3" fmla="*/ 2 h 26"/>
                  <a:gd name="T4" fmla="*/ 6 w 44"/>
                  <a:gd name="T5" fmla="*/ 4 h 26"/>
                  <a:gd name="T6" fmla="*/ 38 w 44"/>
                  <a:gd name="T7" fmla="*/ 24 h 26"/>
                  <a:gd name="T8" fmla="*/ 43 w 44"/>
                  <a:gd name="T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3" y="25"/>
                    </a:moveTo>
                    <a:cubicBezTo>
                      <a:pt x="36" y="8"/>
                      <a:pt x="21" y="0"/>
                      <a:pt x="3" y="2"/>
                    </a:cubicBezTo>
                    <a:cubicBezTo>
                      <a:pt x="0" y="2"/>
                      <a:pt x="5" y="4"/>
                      <a:pt x="6" y="4"/>
                    </a:cubicBezTo>
                    <a:cubicBezTo>
                      <a:pt x="21" y="2"/>
                      <a:pt x="32" y="11"/>
                      <a:pt x="38" y="24"/>
                    </a:cubicBezTo>
                    <a:cubicBezTo>
                      <a:pt x="39" y="25"/>
                      <a:pt x="44" y="26"/>
                      <a:pt x="43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08"/>
              <p:cNvSpPr>
                <a:spLocks/>
              </p:cNvSpPr>
              <p:nvPr/>
            </p:nvSpPr>
            <p:spPr bwMode="auto">
              <a:xfrm>
                <a:off x="2787651" y="546100"/>
                <a:ext cx="165100" cy="93663"/>
              </a:xfrm>
              <a:custGeom>
                <a:avLst/>
                <a:gdLst>
                  <a:gd name="T0" fmla="*/ 38 w 44"/>
                  <a:gd name="T1" fmla="*/ 2 h 25"/>
                  <a:gd name="T2" fmla="*/ 3 w 44"/>
                  <a:gd name="T3" fmla="*/ 23 h 25"/>
                  <a:gd name="T4" fmla="*/ 5 w 44"/>
                  <a:gd name="T5" fmla="*/ 24 h 25"/>
                  <a:gd name="T6" fmla="*/ 43 w 44"/>
                  <a:gd name="T7" fmla="*/ 2 h 25"/>
                  <a:gd name="T8" fmla="*/ 38 w 44"/>
                  <a:gd name="T9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5">
                    <a:moveTo>
                      <a:pt x="38" y="2"/>
                    </a:moveTo>
                    <a:cubicBezTo>
                      <a:pt x="30" y="12"/>
                      <a:pt x="16" y="20"/>
                      <a:pt x="3" y="23"/>
                    </a:cubicBezTo>
                    <a:cubicBezTo>
                      <a:pt x="0" y="23"/>
                      <a:pt x="3" y="25"/>
                      <a:pt x="5" y="24"/>
                    </a:cubicBezTo>
                    <a:cubicBezTo>
                      <a:pt x="19" y="21"/>
                      <a:pt x="34" y="13"/>
                      <a:pt x="43" y="2"/>
                    </a:cubicBezTo>
                    <a:cubicBezTo>
                      <a:pt x="44" y="1"/>
                      <a:pt x="39" y="0"/>
                      <a:pt x="3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09"/>
              <p:cNvSpPr>
                <a:spLocks/>
              </p:cNvSpPr>
              <p:nvPr/>
            </p:nvSpPr>
            <p:spPr bwMode="auto">
              <a:xfrm>
                <a:off x="2817813" y="530225"/>
                <a:ext cx="87313" cy="158750"/>
              </a:xfrm>
              <a:custGeom>
                <a:avLst/>
                <a:gdLst>
                  <a:gd name="T0" fmla="*/ 19 w 23"/>
                  <a:gd name="T1" fmla="*/ 40 h 42"/>
                  <a:gd name="T2" fmla="*/ 6 w 23"/>
                  <a:gd name="T3" fmla="*/ 0 h 42"/>
                  <a:gd name="T4" fmla="*/ 2 w 23"/>
                  <a:gd name="T5" fmla="*/ 2 h 42"/>
                  <a:gd name="T6" fmla="*/ 14 w 23"/>
                  <a:gd name="T7" fmla="*/ 41 h 42"/>
                  <a:gd name="T8" fmla="*/ 19 w 23"/>
                  <a:gd name="T9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2">
                    <a:moveTo>
                      <a:pt x="19" y="40"/>
                    </a:moveTo>
                    <a:cubicBezTo>
                      <a:pt x="23" y="25"/>
                      <a:pt x="19" y="10"/>
                      <a:pt x="6" y="0"/>
                    </a:cubicBezTo>
                    <a:cubicBezTo>
                      <a:pt x="5" y="0"/>
                      <a:pt x="0" y="0"/>
                      <a:pt x="2" y="2"/>
                    </a:cubicBezTo>
                    <a:cubicBezTo>
                      <a:pt x="14" y="11"/>
                      <a:pt x="18" y="26"/>
                      <a:pt x="14" y="41"/>
                    </a:cubicBezTo>
                    <a:cubicBezTo>
                      <a:pt x="14" y="42"/>
                      <a:pt x="19" y="42"/>
                      <a:pt x="19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10"/>
              <p:cNvSpPr>
                <a:spLocks/>
              </p:cNvSpPr>
              <p:nvPr/>
            </p:nvSpPr>
            <p:spPr bwMode="auto">
              <a:xfrm>
                <a:off x="2874963" y="598487"/>
                <a:ext cx="674688" cy="195263"/>
              </a:xfrm>
              <a:custGeom>
                <a:avLst/>
                <a:gdLst>
                  <a:gd name="T0" fmla="*/ 3 w 179"/>
                  <a:gd name="T1" fmla="*/ 2 h 52"/>
                  <a:gd name="T2" fmla="*/ 173 w 179"/>
                  <a:gd name="T3" fmla="*/ 52 h 52"/>
                  <a:gd name="T4" fmla="*/ 176 w 179"/>
                  <a:gd name="T5" fmla="*/ 50 h 52"/>
                  <a:gd name="T6" fmla="*/ 6 w 179"/>
                  <a:gd name="T7" fmla="*/ 0 h 52"/>
                  <a:gd name="T8" fmla="*/ 3 w 179"/>
                  <a:gd name="T9" fmla="*/ 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52">
                    <a:moveTo>
                      <a:pt x="3" y="2"/>
                    </a:moveTo>
                    <a:cubicBezTo>
                      <a:pt x="60" y="18"/>
                      <a:pt x="117" y="33"/>
                      <a:pt x="173" y="52"/>
                    </a:cubicBezTo>
                    <a:cubicBezTo>
                      <a:pt x="174" y="52"/>
                      <a:pt x="179" y="51"/>
                      <a:pt x="176" y="50"/>
                    </a:cubicBezTo>
                    <a:cubicBezTo>
                      <a:pt x="120" y="32"/>
                      <a:pt x="63" y="16"/>
                      <a:pt x="6" y="0"/>
                    </a:cubicBezTo>
                    <a:cubicBezTo>
                      <a:pt x="5" y="0"/>
                      <a:pt x="0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1"/>
              <p:cNvSpPr>
                <a:spLocks/>
              </p:cNvSpPr>
              <p:nvPr/>
            </p:nvSpPr>
            <p:spPr bwMode="auto">
              <a:xfrm>
                <a:off x="2859088" y="579437"/>
                <a:ext cx="41275" cy="41275"/>
              </a:xfrm>
              <a:custGeom>
                <a:avLst/>
                <a:gdLst>
                  <a:gd name="T0" fmla="*/ 7 w 11"/>
                  <a:gd name="T1" fmla="*/ 1 h 11"/>
                  <a:gd name="T2" fmla="*/ 10 w 11"/>
                  <a:gd name="T3" fmla="*/ 7 h 11"/>
                  <a:gd name="T4" fmla="*/ 4 w 11"/>
                  <a:gd name="T5" fmla="*/ 10 h 11"/>
                  <a:gd name="T6" fmla="*/ 1 w 11"/>
                  <a:gd name="T7" fmla="*/ 4 h 11"/>
                  <a:gd name="T8" fmla="*/ 7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9" y="2"/>
                      <a:pt x="11" y="4"/>
                      <a:pt x="10" y="7"/>
                    </a:cubicBezTo>
                    <a:cubicBezTo>
                      <a:pt x="9" y="9"/>
                      <a:pt x="6" y="11"/>
                      <a:pt x="4" y="10"/>
                    </a:cubicBezTo>
                    <a:cubicBezTo>
                      <a:pt x="1" y="9"/>
                      <a:pt x="0" y="6"/>
                      <a:pt x="1" y="4"/>
                    </a:cubicBezTo>
                    <a:cubicBezTo>
                      <a:pt x="2" y="1"/>
                      <a:pt x="4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12"/>
              <p:cNvSpPr>
                <a:spLocks/>
              </p:cNvSpPr>
              <p:nvPr/>
            </p:nvSpPr>
            <p:spPr bwMode="auto">
              <a:xfrm>
                <a:off x="2894013" y="288925"/>
                <a:ext cx="142875" cy="139700"/>
              </a:xfrm>
              <a:custGeom>
                <a:avLst/>
                <a:gdLst>
                  <a:gd name="T0" fmla="*/ 33 w 38"/>
                  <a:gd name="T1" fmla="*/ 2 h 37"/>
                  <a:gd name="T2" fmla="*/ 3 w 38"/>
                  <a:gd name="T3" fmla="*/ 35 h 37"/>
                  <a:gd name="T4" fmla="*/ 6 w 38"/>
                  <a:gd name="T5" fmla="*/ 37 h 37"/>
                  <a:gd name="T6" fmla="*/ 38 w 38"/>
                  <a:gd name="T7" fmla="*/ 2 h 37"/>
                  <a:gd name="T8" fmla="*/ 33 w 38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33" y="2"/>
                    </a:moveTo>
                    <a:cubicBezTo>
                      <a:pt x="32" y="19"/>
                      <a:pt x="21" y="33"/>
                      <a:pt x="3" y="35"/>
                    </a:cubicBezTo>
                    <a:cubicBezTo>
                      <a:pt x="0" y="35"/>
                      <a:pt x="4" y="37"/>
                      <a:pt x="6" y="37"/>
                    </a:cubicBezTo>
                    <a:cubicBezTo>
                      <a:pt x="24" y="35"/>
                      <a:pt x="37" y="21"/>
                      <a:pt x="38" y="2"/>
                    </a:cubicBezTo>
                    <a:cubicBezTo>
                      <a:pt x="38" y="1"/>
                      <a:pt x="33" y="0"/>
                      <a:pt x="3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3"/>
              <p:cNvSpPr>
                <a:spLocks/>
              </p:cNvSpPr>
              <p:nvPr/>
            </p:nvSpPr>
            <p:spPr bwMode="auto">
              <a:xfrm>
                <a:off x="2905126" y="319087"/>
                <a:ext cx="120650" cy="139700"/>
              </a:xfrm>
              <a:custGeom>
                <a:avLst/>
                <a:gdLst>
                  <a:gd name="T0" fmla="*/ 32 w 32"/>
                  <a:gd name="T1" fmla="*/ 35 h 37"/>
                  <a:gd name="T2" fmla="*/ 3 w 32"/>
                  <a:gd name="T3" fmla="*/ 1 h 37"/>
                  <a:gd name="T4" fmla="*/ 3 w 32"/>
                  <a:gd name="T5" fmla="*/ 3 h 37"/>
                  <a:gd name="T6" fmla="*/ 27 w 32"/>
                  <a:gd name="T7" fmla="*/ 34 h 37"/>
                  <a:gd name="T8" fmla="*/ 32 w 32"/>
                  <a:gd name="T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7">
                    <a:moveTo>
                      <a:pt x="32" y="35"/>
                    </a:moveTo>
                    <a:cubicBezTo>
                      <a:pt x="31" y="18"/>
                      <a:pt x="20" y="5"/>
                      <a:pt x="3" y="1"/>
                    </a:cubicBezTo>
                    <a:cubicBezTo>
                      <a:pt x="0" y="0"/>
                      <a:pt x="0" y="2"/>
                      <a:pt x="3" y="3"/>
                    </a:cubicBezTo>
                    <a:cubicBezTo>
                      <a:pt x="18" y="7"/>
                      <a:pt x="26" y="19"/>
                      <a:pt x="27" y="34"/>
                    </a:cubicBezTo>
                    <a:cubicBezTo>
                      <a:pt x="27" y="36"/>
                      <a:pt x="32" y="37"/>
                      <a:pt x="32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14"/>
              <p:cNvSpPr>
                <a:spLocks/>
              </p:cNvSpPr>
              <p:nvPr/>
            </p:nvSpPr>
            <p:spPr bwMode="auto">
              <a:xfrm>
                <a:off x="2889251" y="349250"/>
                <a:ext cx="192088" cy="41275"/>
              </a:xfrm>
              <a:custGeom>
                <a:avLst/>
                <a:gdLst>
                  <a:gd name="T0" fmla="*/ 45 w 51"/>
                  <a:gd name="T1" fmla="*/ 1 h 11"/>
                  <a:gd name="T2" fmla="*/ 5 w 51"/>
                  <a:gd name="T3" fmla="*/ 7 h 11"/>
                  <a:gd name="T4" fmla="*/ 3 w 51"/>
                  <a:gd name="T5" fmla="*/ 9 h 11"/>
                  <a:gd name="T6" fmla="*/ 48 w 51"/>
                  <a:gd name="T7" fmla="*/ 2 h 11"/>
                  <a:gd name="T8" fmla="*/ 45 w 5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1">
                    <a:moveTo>
                      <a:pt x="45" y="1"/>
                    </a:moveTo>
                    <a:cubicBezTo>
                      <a:pt x="33" y="7"/>
                      <a:pt x="18" y="9"/>
                      <a:pt x="5" y="7"/>
                    </a:cubicBezTo>
                    <a:cubicBezTo>
                      <a:pt x="4" y="7"/>
                      <a:pt x="0" y="9"/>
                      <a:pt x="3" y="9"/>
                    </a:cubicBezTo>
                    <a:cubicBezTo>
                      <a:pt x="18" y="11"/>
                      <a:pt x="36" y="9"/>
                      <a:pt x="48" y="2"/>
                    </a:cubicBezTo>
                    <a:cubicBezTo>
                      <a:pt x="51" y="0"/>
                      <a:pt x="46" y="0"/>
                      <a:pt x="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15"/>
              <p:cNvSpPr>
                <a:spLocks/>
              </p:cNvSpPr>
              <p:nvPr/>
            </p:nvSpPr>
            <p:spPr bwMode="auto">
              <a:xfrm>
                <a:off x="2949576" y="293687"/>
                <a:ext cx="60325" cy="165100"/>
              </a:xfrm>
              <a:custGeom>
                <a:avLst/>
                <a:gdLst>
                  <a:gd name="T0" fmla="*/ 5 w 16"/>
                  <a:gd name="T1" fmla="*/ 43 h 44"/>
                  <a:gd name="T2" fmla="*/ 8 w 16"/>
                  <a:gd name="T3" fmla="*/ 1 h 44"/>
                  <a:gd name="T4" fmla="*/ 3 w 16"/>
                  <a:gd name="T5" fmla="*/ 2 h 44"/>
                  <a:gd name="T6" fmla="*/ 1 w 16"/>
                  <a:gd name="T7" fmla="*/ 43 h 44"/>
                  <a:gd name="T8" fmla="*/ 5 w 16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5" y="43"/>
                    </a:moveTo>
                    <a:cubicBezTo>
                      <a:pt x="14" y="30"/>
                      <a:pt x="16" y="14"/>
                      <a:pt x="8" y="1"/>
                    </a:cubicBezTo>
                    <a:cubicBezTo>
                      <a:pt x="7" y="0"/>
                      <a:pt x="2" y="1"/>
                      <a:pt x="3" y="2"/>
                    </a:cubicBezTo>
                    <a:cubicBezTo>
                      <a:pt x="11" y="15"/>
                      <a:pt x="9" y="30"/>
                      <a:pt x="1" y="43"/>
                    </a:cubicBezTo>
                    <a:cubicBezTo>
                      <a:pt x="0" y="44"/>
                      <a:pt x="5" y="44"/>
                      <a:pt x="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16"/>
              <p:cNvSpPr>
                <a:spLocks/>
              </p:cNvSpPr>
              <p:nvPr/>
            </p:nvSpPr>
            <p:spPr bwMode="auto">
              <a:xfrm>
                <a:off x="2987676" y="376237"/>
                <a:ext cx="554038" cy="422275"/>
              </a:xfrm>
              <a:custGeom>
                <a:avLst/>
                <a:gdLst>
                  <a:gd name="T0" fmla="*/ 1 w 147"/>
                  <a:gd name="T1" fmla="*/ 3 h 112"/>
                  <a:gd name="T2" fmla="*/ 141 w 147"/>
                  <a:gd name="T3" fmla="*/ 111 h 112"/>
                  <a:gd name="T4" fmla="*/ 146 w 147"/>
                  <a:gd name="T5" fmla="*/ 110 h 112"/>
                  <a:gd name="T6" fmla="*/ 5 w 147"/>
                  <a:gd name="T7" fmla="*/ 1 h 112"/>
                  <a:gd name="T8" fmla="*/ 1 w 147"/>
                  <a:gd name="T9" fmla="*/ 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12">
                    <a:moveTo>
                      <a:pt x="1" y="3"/>
                    </a:moveTo>
                    <a:cubicBezTo>
                      <a:pt x="48" y="38"/>
                      <a:pt x="96" y="73"/>
                      <a:pt x="141" y="111"/>
                    </a:cubicBezTo>
                    <a:cubicBezTo>
                      <a:pt x="142" y="112"/>
                      <a:pt x="147" y="110"/>
                      <a:pt x="146" y="110"/>
                    </a:cubicBezTo>
                    <a:cubicBezTo>
                      <a:pt x="100" y="72"/>
                      <a:pt x="53" y="37"/>
                      <a:pt x="5" y="1"/>
                    </a:cubicBezTo>
                    <a:cubicBezTo>
                      <a:pt x="4" y="0"/>
                      <a:pt x="0" y="1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17"/>
              <p:cNvSpPr>
                <a:spLocks/>
              </p:cNvSpPr>
              <p:nvPr/>
            </p:nvSpPr>
            <p:spPr bwMode="auto">
              <a:xfrm>
                <a:off x="2968626" y="357187"/>
                <a:ext cx="41275" cy="38100"/>
              </a:xfrm>
              <a:custGeom>
                <a:avLst/>
                <a:gdLst>
                  <a:gd name="T0" fmla="*/ 9 w 11"/>
                  <a:gd name="T1" fmla="*/ 1 h 10"/>
                  <a:gd name="T2" fmla="*/ 9 w 11"/>
                  <a:gd name="T3" fmla="*/ 8 h 10"/>
                  <a:gd name="T4" fmla="*/ 2 w 11"/>
                  <a:gd name="T5" fmla="*/ 9 h 10"/>
                  <a:gd name="T6" fmla="*/ 2 w 11"/>
                  <a:gd name="T7" fmla="*/ 2 h 10"/>
                  <a:gd name="T8" fmla="*/ 9 w 11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9" y="1"/>
                    </a:moveTo>
                    <a:cubicBezTo>
                      <a:pt x="11" y="3"/>
                      <a:pt x="11" y="6"/>
                      <a:pt x="9" y="8"/>
                    </a:cubicBezTo>
                    <a:cubicBezTo>
                      <a:pt x="7" y="10"/>
                      <a:pt x="4" y="10"/>
                      <a:pt x="2" y="9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3" y="0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18"/>
              <p:cNvSpPr>
                <a:spLocks/>
              </p:cNvSpPr>
              <p:nvPr/>
            </p:nvSpPr>
            <p:spPr bwMode="auto">
              <a:xfrm>
                <a:off x="3081338" y="138112"/>
                <a:ext cx="185738" cy="103188"/>
              </a:xfrm>
              <a:custGeom>
                <a:avLst/>
                <a:gdLst>
                  <a:gd name="T0" fmla="*/ 43 w 49"/>
                  <a:gd name="T1" fmla="*/ 1 h 27"/>
                  <a:gd name="T2" fmla="*/ 5 w 49"/>
                  <a:gd name="T3" fmla="*/ 20 h 27"/>
                  <a:gd name="T4" fmla="*/ 3 w 49"/>
                  <a:gd name="T5" fmla="*/ 21 h 27"/>
                  <a:gd name="T6" fmla="*/ 48 w 49"/>
                  <a:gd name="T7" fmla="*/ 2 h 27"/>
                  <a:gd name="T8" fmla="*/ 43 w 49"/>
                  <a:gd name="T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7">
                    <a:moveTo>
                      <a:pt x="43" y="1"/>
                    </a:moveTo>
                    <a:cubicBezTo>
                      <a:pt x="36" y="15"/>
                      <a:pt x="22" y="24"/>
                      <a:pt x="5" y="20"/>
                    </a:cubicBezTo>
                    <a:cubicBezTo>
                      <a:pt x="3" y="19"/>
                      <a:pt x="0" y="20"/>
                      <a:pt x="3" y="21"/>
                    </a:cubicBezTo>
                    <a:cubicBezTo>
                      <a:pt x="22" y="27"/>
                      <a:pt x="39" y="19"/>
                      <a:pt x="48" y="2"/>
                    </a:cubicBezTo>
                    <a:cubicBezTo>
                      <a:pt x="49" y="1"/>
                      <a:pt x="44" y="0"/>
                      <a:pt x="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19"/>
              <p:cNvSpPr>
                <a:spLocks/>
              </p:cNvSpPr>
              <p:nvPr/>
            </p:nvSpPr>
            <p:spPr bwMode="auto">
              <a:xfrm>
                <a:off x="3122613" y="123825"/>
                <a:ext cx="90488" cy="165100"/>
              </a:xfrm>
              <a:custGeom>
                <a:avLst/>
                <a:gdLst>
                  <a:gd name="T0" fmla="*/ 18 w 24"/>
                  <a:gd name="T1" fmla="*/ 42 h 44"/>
                  <a:gd name="T2" fmla="*/ 6 w 24"/>
                  <a:gd name="T3" fmla="*/ 1 h 44"/>
                  <a:gd name="T4" fmla="*/ 2 w 24"/>
                  <a:gd name="T5" fmla="*/ 2 h 44"/>
                  <a:gd name="T6" fmla="*/ 13 w 24"/>
                  <a:gd name="T7" fmla="*/ 41 h 44"/>
                  <a:gd name="T8" fmla="*/ 18 w 24"/>
                  <a:gd name="T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18" y="42"/>
                    </a:moveTo>
                    <a:cubicBezTo>
                      <a:pt x="24" y="26"/>
                      <a:pt x="20" y="11"/>
                      <a:pt x="6" y="1"/>
                    </a:cubicBezTo>
                    <a:cubicBezTo>
                      <a:pt x="5" y="0"/>
                      <a:pt x="0" y="0"/>
                      <a:pt x="2" y="2"/>
                    </a:cubicBezTo>
                    <a:cubicBezTo>
                      <a:pt x="15" y="11"/>
                      <a:pt x="19" y="26"/>
                      <a:pt x="13" y="41"/>
                    </a:cubicBezTo>
                    <a:cubicBezTo>
                      <a:pt x="13" y="43"/>
                      <a:pt x="18" y="44"/>
                      <a:pt x="1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20"/>
              <p:cNvSpPr>
                <a:spLocks/>
              </p:cNvSpPr>
              <p:nvPr/>
            </p:nvSpPr>
            <p:spPr bwMode="auto">
              <a:xfrm>
                <a:off x="3092451" y="168275"/>
                <a:ext cx="185738" cy="53975"/>
              </a:xfrm>
              <a:custGeom>
                <a:avLst/>
                <a:gdLst>
                  <a:gd name="T0" fmla="*/ 46 w 49"/>
                  <a:gd name="T1" fmla="*/ 10 h 14"/>
                  <a:gd name="T2" fmla="*/ 6 w 49"/>
                  <a:gd name="T3" fmla="*/ 1 h 14"/>
                  <a:gd name="T4" fmla="*/ 2 w 49"/>
                  <a:gd name="T5" fmla="*/ 2 h 14"/>
                  <a:gd name="T6" fmla="*/ 46 w 49"/>
                  <a:gd name="T7" fmla="*/ 12 h 14"/>
                  <a:gd name="T8" fmla="*/ 46 w 49"/>
                  <a:gd name="T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4">
                    <a:moveTo>
                      <a:pt x="46" y="10"/>
                    </a:moveTo>
                    <a:cubicBezTo>
                      <a:pt x="33" y="12"/>
                      <a:pt x="17" y="7"/>
                      <a:pt x="6" y="1"/>
                    </a:cubicBezTo>
                    <a:cubicBezTo>
                      <a:pt x="5" y="0"/>
                      <a:pt x="0" y="1"/>
                      <a:pt x="2" y="2"/>
                    </a:cubicBezTo>
                    <a:cubicBezTo>
                      <a:pt x="15" y="10"/>
                      <a:pt x="31" y="14"/>
                      <a:pt x="46" y="12"/>
                    </a:cubicBezTo>
                    <a:cubicBezTo>
                      <a:pt x="49" y="12"/>
                      <a:pt x="49" y="10"/>
                      <a:pt x="4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21"/>
              <p:cNvSpPr>
                <a:spLocks/>
              </p:cNvSpPr>
              <p:nvPr/>
            </p:nvSpPr>
            <p:spPr bwMode="auto">
              <a:xfrm>
                <a:off x="3119438" y="115887"/>
                <a:ext cx="101600" cy="150813"/>
              </a:xfrm>
              <a:custGeom>
                <a:avLst/>
                <a:gdLst>
                  <a:gd name="T0" fmla="*/ 5 w 27"/>
                  <a:gd name="T1" fmla="*/ 40 h 40"/>
                  <a:gd name="T2" fmla="*/ 24 w 27"/>
                  <a:gd name="T3" fmla="*/ 2 h 40"/>
                  <a:gd name="T4" fmla="*/ 19 w 27"/>
                  <a:gd name="T5" fmla="*/ 2 h 40"/>
                  <a:gd name="T6" fmla="*/ 1 w 27"/>
                  <a:gd name="T7" fmla="*/ 39 h 40"/>
                  <a:gd name="T8" fmla="*/ 5 w 27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5" y="40"/>
                    </a:moveTo>
                    <a:cubicBezTo>
                      <a:pt x="18" y="31"/>
                      <a:pt x="27" y="17"/>
                      <a:pt x="24" y="2"/>
                    </a:cubicBezTo>
                    <a:cubicBezTo>
                      <a:pt x="23" y="0"/>
                      <a:pt x="18" y="1"/>
                      <a:pt x="19" y="2"/>
                    </a:cubicBezTo>
                    <a:cubicBezTo>
                      <a:pt x="21" y="17"/>
                      <a:pt x="14" y="31"/>
                      <a:pt x="1" y="39"/>
                    </a:cubicBezTo>
                    <a:cubicBezTo>
                      <a:pt x="0" y="40"/>
                      <a:pt x="4" y="40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322"/>
              <p:cNvSpPr>
                <a:spLocks/>
              </p:cNvSpPr>
              <p:nvPr/>
            </p:nvSpPr>
            <p:spPr bwMode="auto">
              <a:xfrm>
                <a:off x="3182938" y="206375"/>
                <a:ext cx="358775" cy="592138"/>
              </a:xfrm>
              <a:custGeom>
                <a:avLst/>
                <a:gdLst>
                  <a:gd name="T0" fmla="*/ 1 w 95"/>
                  <a:gd name="T1" fmla="*/ 2 h 157"/>
                  <a:gd name="T2" fmla="*/ 89 w 95"/>
                  <a:gd name="T3" fmla="*/ 156 h 157"/>
                  <a:gd name="T4" fmla="*/ 94 w 95"/>
                  <a:gd name="T5" fmla="*/ 155 h 157"/>
                  <a:gd name="T6" fmla="*/ 5 w 95"/>
                  <a:gd name="T7" fmla="*/ 1 h 157"/>
                  <a:gd name="T8" fmla="*/ 1 w 95"/>
                  <a:gd name="T9" fmla="*/ 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57">
                    <a:moveTo>
                      <a:pt x="1" y="2"/>
                    </a:moveTo>
                    <a:cubicBezTo>
                      <a:pt x="31" y="53"/>
                      <a:pt x="62" y="104"/>
                      <a:pt x="89" y="156"/>
                    </a:cubicBezTo>
                    <a:cubicBezTo>
                      <a:pt x="90" y="157"/>
                      <a:pt x="95" y="156"/>
                      <a:pt x="94" y="155"/>
                    </a:cubicBezTo>
                    <a:cubicBezTo>
                      <a:pt x="66" y="103"/>
                      <a:pt x="35" y="52"/>
                      <a:pt x="5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323"/>
              <p:cNvSpPr>
                <a:spLocks/>
              </p:cNvSpPr>
              <p:nvPr/>
            </p:nvSpPr>
            <p:spPr bwMode="auto">
              <a:xfrm>
                <a:off x="3168651" y="180975"/>
                <a:ext cx="41275" cy="41275"/>
              </a:xfrm>
              <a:custGeom>
                <a:avLst/>
                <a:gdLst>
                  <a:gd name="T0" fmla="*/ 9 w 11"/>
                  <a:gd name="T1" fmla="*/ 4 h 11"/>
                  <a:gd name="T2" fmla="*/ 7 w 11"/>
                  <a:gd name="T3" fmla="*/ 10 h 11"/>
                  <a:gd name="T4" fmla="*/ 1 w 11"/>
                  <a:gd name="T5" fmla="*/ 8 h 11"/>
                  <a:gd name="T6" fmla="*/ 3 w 11"/>
                  <a:gd name="T7" fmla="*/ 2 h 11"/>
                  <a:gd name="T8" fmla="*/ 9 w 11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9" y="4"/>
                    </a:moveTo>
                    <a:cubicBezTo>
                      <a:pt x="11" y="6"/>
                      <a:pt x="10" y="9"/>
                      <a:pt x="7" y="10"/>
                    </a:cubicBezTo>
                    <a:cubicBezTo>
                      <a:pt x="5" y="11"/>
                      <a:pt x="2" y="10"/>
                      <a:pt x="1" y="8"/>
                    </a:cubicBezTo>
                    <a:cubicBezTo>
                      <a:pt x="0" y="6"/>
                      <a:pt x="1" y="3"/>
                      <a:pt x="3" y="2"/>
                    </a:cubicBezTo>
                    <a:cubicBezTo>
                      <a:pt x="5" y="0"/>
                      <a:pt x="8" y="1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Oval 324"/>
              <p:cNvSpPr>
                <a:spLocks noChangeArrowheads="1"/>
              </p:cNvSpPr>
              <p:nvPr/>
            </p:nvSpPr>
            <p:spPr bwMode="auto">
              <a:xfrm>
                <a:off x="3424238" y="661987"/>
                <a:ext cx="268288" cy="2682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8EBD929-5A18-4FB9-8828-7824292FE2E4}"/>
              </a:ext>
            </a:extLst>
          </p:cNvPr>
          <p:cNvSpPr/>
          <p:nvPr/>
        </p:nvSpPr>
        <p:spPr>
          <a:xfrm>
            <a:off x="323528" y="180324"/>
            <a:ext cx="72008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https://timgsa.baidu.com/timg?image&amp;quality=80&amp;size=b9999_10000&amp;sec=1534486272449&amp;di=a214b900a25b6f715fa34ced21d6530a&amp;imgtype=0&amp;src=http%3A%2F%2Fimgsrc.baidu.com%2Fimgad%2Fpic%2Fitem%2F023b5bb5c9ea15cea9fd7a2abc003af33a87b286.jpg">
            <a:extLst>
              <a:ext uri="{FF2B5EF4-FFF2-40B4-BE49-F238E27FC236}">
                <a16:creationId xmlns:a16="http://schemas.microsoft.com/office/drawing/2014/main" id="{9FF5772E-938F-41DD-BBC6-E62E25768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406" b="-14"/>
          <a:stretch/>
        </p:blipFill>
        <p:spPr bwMode="auto">
          <a:xfrm flipH="1">
            <a:off x="7856928" y="2802006"/>
            <a:ext cx="1287072" cy="162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0A184F-FC93-4897-AC4E-901E1E82A809}"/>
              </a:ext>
            </a:extLst>
          </p:cNvPr>
          <p:cNvSpPr/>
          <p:nvPr/>
        </p:nvSpPr>
        <p:spPr>
          <a:xfrm>
            <a:off x="6228184" y="3532041"/>
            <a:ext cx="1021257" cy="838557"/>
          </a:xfrm>
          <a:prstGeom prst="rect">
            <a:avLst/>
          </a:prstGeom>
          <a:noFill/>
          <a:ln>
            <a:solidFill>
              <a:srgbClr val="E5F4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009899"/>
                </a:solidFill>
              </a:rPr>
              <a:t>工作失利</a:t>
            </a:r>
          </a:p>
        </p:txBody>
      </p:sp>
      <p:pic>
        <p:nvPicPr>
          <p:cNvPr id="2052" name="Picture 4" descr="https://timgsa.baidu.com/timg?image&amp;quality=80&amp;size=b9999_10000&amp;sec=1534486514405&amp;di=d7416c8d2088f05278e95041e1b79e55&amp;imgtype=0&amp;src=http%3A%2F%2Fimgsrc.baidu.com%2Fimgad%2Fpic%2Fitem%2Fca1349540923dd547514e654da09b3de9c8248a2.jpg">
            <a:extLst>
              <a:ext uri="{FF2B5EF4-FFF2-40B4-BE49-F238E27FC236}">
                <a16:creationId xmlns:a16="http://schemas.microsoft.com/office/drawing/2014/main" id="{E739559A-CF88-4964-B074-8A78404A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84" r="100000">
                        <a14:foregroundMark x1="19141" y1="55132" x2="19141" y2="55132"/>
                        <a14:backgroundMark x1="22070" y1="14370" x2="22070" y2="14370"/>
                        <a14:backgroundMark x1="29785" y1="41496" x2="29785" y2="41496"/>
                        <a14:backgroundMark x1="65039" y1="83871" x2="65039" y2="83871"/>
                        <a14:backgroundMark x1="90039" y1="20528" x2="90039" y2="20528"/>
                        <a14:backgroundMark x1="96973" y1="91935" x2="96973" y2="91935"/>
                        <a14:backgroundMark x1="11816" y1="16276" x2="15039" y2="26686"/>
                        <a14:backgroundMark x1="7715" y1="18622" x2="13867" y2="24194"/>
                        <a14:backgroundMark x1="22070" y1="5718" x2="32227" y2="5718"/>
                        <a14:backgroundMark x1="36328" y1="7625" x2="38867" y2="8798"/>
                        <a14:backgroundMark x1="53613" y1="6305" x2="89258" y2="16862"/>
                        <a14:backgroundMark x1="95410" y1="85777" x2="61328" y2="93109"/>
                        <a14:backgroundMark x1="59277" y1="96774" x2="33887" y2="96774"/>
                        <a14:backgroundMark x1="32715" y1="97361" x2="30273" y2="97361"/>
                        <a14:backgroundMark x1="72559" y1="78299" x2="38379" y2="79472"/>
                        <a14:backgroundMark x1="53027" y1="33871" x2="46777" y2="37830"/>
                        <a14:backgroundMark x1="46484" y1="40762" x2="41797" y2="44721"/>
                        <a14:backgroundMark x1="59570" y1="24047" x2="59570" y2="24047"/>
                        <a14:backgroundMark x1="31836" y1="18768" x2="31836" y2="187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436" y="772902"/>
            <a:ext cx="2066385" cy="137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7" name="矩形 366">
            <a:extLst>
              <a:ext uri="{FF2B5EF4-FFF2-40B4-BE49-F238E27FC236}">
                <a16:creationId xmlns:a16="http://schemas.microsoft.com/office/drawing/2014/main" id="{32DDA00C-FB7C-48E2-9E5E-E12E202C37FA}"/>
              </a:ext>
            </a:extLst>
          </p:cNvPr>
          <p:cNvSpPr/>
          <p:nvPr/>
        </p:nvSpPr>
        <p:spPr>
          <a:xfrm>
            <a:off x="6065236" y="1119196"/>
            <a:ext cx="1021257" cy="838557"/>
          </a:xfrm>
          <a:prstGeom prst="rect">
            <a:avLst/>
          </a:prstGeom>
          <a:noFill/>
          <a:ln>
            <a:solidFill>
              <a:srgbClr val="E5F4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009899"/>
                </a:solidFill>
              </a:rPr>
              <a:t>害怕合作</a:t>
            </a:r>
          </a:p>
        </p:txBody>
      </p:sp>
      <p:pic>
        <p:nvPicPr>
          <p:cNvPr id="2054" name="Picture 6" descr="https://timgsa.baidu.com/timg?image&amp;quality=80&amp;size=b9999_10000&amp;sec=1534489732116&amp;di=2d488b4b461dda5f396dab584e997045&amp;imgtype=0&amp;src=http%3A%2F%2Fwww.scetop.com%2Fxsgz%2Fwp-content%2Fuploads%2Fsites%2F8%2F2016%2F04%2F4-6.jpg">
            <a:extLst>
              <a:ext uri="{FF2B5EF4-FFF2-40B4-BE49-F238E27FC236}">
                <a16:creationId xmlns:a16="http://schemas.microsoft.com/office/drawing/2014/main" id="{174D7557-4C02-4A21-919C-F96A5D4A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58" y="681386"/>
            <a:ext cx="1854301" cy="12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" name="矩形 367">
            <a:extLst>
              <a:ext uri="{FF2B5EF4-FFF2-40B4-BE49-F238E27FC236}">
                <a16:creationId xmlns:a16="http://schemas.microsoft.com/office/drawing/2014/main" id="{DA57D35A-131B-4E56-9D45-1181088DEF8A}"/>
              </a:ext>
            </a:extLst>
          </p:cNvPr>
          <p:cNvSpPr/>
          <p:nvPr/>
        </p:nvSpPr>
        <p:spPr>
          <a:xfrm>
            <a:off x="86230" y="2078975"/>
            <a:ext cx="1725902" cy="614248"/>
          </a:xfrm>
          <a:prstGeom prst="rect">
            <a:avLst/>
          </a:prstGeom>
          <a:noFill/>
          <a:ln>
            <a:solidFill>
              <a:srgbClr val="E5F4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009899"/>
                </a:solidFill>
              </a:rPr>
              <a:t>害怕展示自己</a:t>
            </a:r>
          </a:p>
        </p:txBody>
      </p:sp>
      <p:pic>
        <p:nvPicPr>
          <p:cNvPr id="2056" name="Picture 8" descr="https://timgsa.baidu.com/timg?image&amp;quality=80&amp;size=b9999_10000&amp;sec=1535084694&amp;di=6266596967623c164abc8385ac8d86c1&amp;imgtype=jpg&amp;er=1&amp;src=http%3A%2F%2Fi3.img.969g.com%2Fnews%2Fimgx2014%2F08%2F22%2F323_181134_194f9.jpg">
            <a:extLst>
              <a:ext uri="{FF2B5EF4-FFF2-40B4-BE49-F238E27FC236}">
                <a16:creationId xmlns:a16="http://schemas.microsoft.com/office/drawing/2014/main" id="{EE3376F3-6BF7-46AC-BBD5-2DEC6648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7" y="3112789"/>
            <a:ext cx="2066210" cy="137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9" name="矩形 368">
            <a:extLst>
              <a:ext uri="{FF2B5EF4-FFF2-40B4-BE49-F238E27FC236}">
                <a16:creationId xmlns:a16="http://schemas.microsoft.com/office/drawing/2014/main" id="{B8ABA739-E93D-432C-AAA6-925863B28E07}"/>
              </a:ext>
            </a:extLst>
          </p:cNvPr>
          <p:cNvSpPr/>
          <p:nvPr/>
        </p:nvSpPr>
        <p:spPr>
          <a:xfrm>
            <a:off x="2272875" y="3605124"/>
            <a:ext cx="1725902" cy="614248"/>
          </a:xfrm>
          <a:prstGeom prst="rect">
            <a:avLst/>
          </a:prstGeom>
          <a:noFill/>
          <a:ln>
            <a:solidFill>
              <a:srgbClr val="E5F4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009899"/>
                </a:solidFill>
              </a:rPr>
              <a:t>沉迷游戏</a:t>
            </a:r>
          </a:p>
        </p:txBody>
      </p:sp>
    </p:spTree>
    <p:extLst>
      <p:ext uri="{BB962C8B-B14F-4D97-AF65-F5344CB8AC3E}">
        <p14:creationId xmlns:p14="http://schemas.microsoft.com/office/powerpoint/2010/main" val="3378079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1AAF9B3-19AD-49E4-B8AA-2692F0E43198}"/>
              </a:ext>
            </a:extLst>
          </p:cNvPr>
          <p:cNvSpPr/>
          <p:nvPr/>
        </p:nvSpPr>
        <p:spPr>
          <a:xfrm>
            <a:off x="251520" y="123478"/>
            <a:ext cx="792088" cy="288032"/>
          </a:xfrm>
          <a:prstGeom prst="rect">
            <a:avLst/>
          </a:prstGeom>
          <a:solidFill>
            <a:srgbClr val="009899"/>
          </a:solidFill>
          <a:ln>
            <a:solidFill>
              <a:srgbClr val="009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612576" y="0"/>
            <a:ext cx="9756575" cy="5143500"/>
            <a:chOff x="5993195" y="1075570"/>
            <a:chExt cx="10350178" cy="4819319"/>
          </a:xfrm>
        </p:grpSpPr>
        <p:sp>
          <p:nvSpPr>
            <p:cNvPr id="4" name="矩形 3"/>
            <p:cNvSpPr/>
            <p:nvPr/>
          </p:nvSpPr>
          <p:spPr>
            <a:xfrm>
              <a:off x="6643041" y="1075570"/>
              <a:ext cx="5470834" cy="4806812"/>
            </a:xfrm>
            <a:prstGeom prst="rect">
              <a:avLst/>
            </a:prstGeom>
            <a:solidFill>
              <a:srgbClr val="009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809963" y="1084819"/>
              <a:ext cx="3579105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300" dirty="0">
                  <a:solidFill>
                    <a:schemeClr val="bg1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问题的所在</a:t>
              </a:r>
              <a:endParaRPr lang="zh-CN" altLang="zh-CN" sz="3300" dirty="0">
                <a:solidFill>
                  <a:schemeClr val="bg1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2161416" y="1191266"/>
              <a:ext cx="4181957" cy="1867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埃德加•富尔是法国政治家，曾于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1952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1955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年两度担任法国总理，还曾三度访华。后来，他成为著名的社会活动家，担任联合国教科文组织总干事。他写了一本书《学会生存》。在这本书中，他说：“</a:t>
              </a:r>
              <a:r>
                <a:rPr lang="zh-CN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未来的文盲不再是不识字的人，而是没有学会怎样学习的人。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 rot="20728219" flipH="1">
              <a:off x="5993195" y="4569834"/>
              <a:ext cx="652925" cy="1325055"/>
              <a:chOff x="6798621" y="1128235"/>
              <a:chExt cx="925471" cy="1878160"/>
            </a:xfrm>
            <a:solidFill>
              <a:schemeClr val="bg1"/>
            </a:solidFill>
          </p:grpSpPr>
          <p:sp>
            <p:nvSpPr>
              <p:cNvPr id="9" name="任意多边形 8"/>
              <p:cNvSpPr/>
              <p:nvPr/>
            </p:nvSpPr>
            <p:spPr>
              <a:xfrm rot="20684992">
                <a:off x="6853736" y="1621628"/>
                <a:ext cx="611935" cy="1384767"/>
              </a:xfrm>
              <a:custGeom>
                <a:avLst/>
                <a:gdLst>
                  <a:gd name="connsiteX0" fmla="*/ 711760 w 711760"/>
                  <a:gd name="connsiteY0" fmla="*/ 0 h 1358900"/>
                  <a:gd name="connsiteX1" fmla="*/ 114860 w 711760"/>
                  <a:gd name="connsiteY1" fmla="*/ 635000 h 1358900"/>
                  <a:gd name="connsiteX2" fmla="*/ 560 w 711760"/>
                  <a:gd name="connsiteY2" fmla="*/ 1358900 h 1358900"/>
                  <a:gd name="connsiteX0" fmla="*/ 711760 w 711760"/>
                  <a:gd name="connsiteY0" fmla="*/ 0 h 1358900"/>
                  <a:gd name="connsiteX1" fmla="*/ 114860 w 711760"/>
                  <a:gd name="connsiteY1" fmla="*/ 635000 h 1358900"/>
                  <a:gd name="connsiteX2" fmla="*/ 560 w 711760"/>
                  <a:gd name="connsiteY2" fmla="*/ 1358900 h 1358900"/>
                  <a:gd name="connsiteX0" fmla="*/ 711760 w 711760"/>
                  <a:gd name="connsiteY0" fmla="*/ 0 h 1358900"/>
                  <a:gd name="connsiteX1" fmla="*/ 114860 w 711760"/>
                  <a:gd name="connsiteY1" fmla="*/ 635000 h 1358900"/>
                  <a:gd name="connsiteX2" fmla="*/ 560 w 711760"/>
                  <a:gd name="connsiteY2" fmla="*/ 1358900 h 1358900"/>
                  <a:gd name="connsiteX0" fmla="*/ 884014 w 884014"/>
                  <a:gd name="connsiteY0" fmla="*/ 0 h 1368888"/>
                  <a:gd name="connsiteX1" fmla="*/ 287114 w 884014"/>
                  <a:gd name="connsiteY1" fmla="*/ 635000 h 1368888"/>
                  <a:gd name="connsiteX2" fmla="*/ 22 w 884014"/>
                  <a:gd name="connsiteY2" fmla="*/ 1368888 h 1368888"/>
                  <a:gd name="connsiteX0" fmla="*/ 883991 w 883991"/>
                  <a:gd name="connsiteY0" fmla="*/ 0 h 1368888"/>
                  <a:gd name="connsiteX1" fmla="*/ 287091 w 883991"/>
                  <a:gd name="connsiteY1" fmla="*/ 635000 h 1368888"/>
                  <a:gd name="connsiteX2" fmla="*/ -1 w 883991"/>
                  <a:gd name="connsiteY2" fmla="*/ 1368888 h 1368888"/>
                  <a:gd name="connsiteX0" fmla="*/ 883992 w 883992"/>
                  <a:gd name="connsiteY0" fmla="*/ 0 h 1368888"/>
                  <a:gd name="connsiteX1" fmla="*/ 0 w 883992"/>
                  <a:gd name="connsiteY1" fmla="*/ 1368888 h 1368888"/>
                  <a:gd name="connsiteX0" fmla="*/ 883992 w 883992"/>
                  <a:gd name="connsiteY0" fmla="*/ 0 h 1368888"/>
                  <a:gd name="connsiteX1" fmla="*/ 0 w 883992"/>
                  <a:gd name="connsiteY1" fmla="*/ 1368888 h 1368888"/>
                  <a:gd name="connsiteX0" fmla="*/ 928344 w 928343"/>
                  <a:gd name="connsiteY0" fmla="*/ 0 h 1390417"/>
                  <a:gd name="connsiteX1" fmla="*/ 0 w 928343"/>
                  <a:gd name="connsiteY1" fmla="*/ 1390417 h 1390417"/>
                  <a:gd name="connsiteX0" fmla="*/ 863431 w 863431"/>
                  <a:gd name="connsiteY0" fmla="*/ 0 h 1384768"/>
                  <a:gd name="connsiteX1" fmla="*/ 0 w 863431"/>
                  <a:gd name="connsiteY1" fmla="*/ 1384768 h 1384768"/>
                  <a:gd name="connsiteX0" fmla="*/ 863431 w 863431"/>
                  <a:gd name="connsiteY0" fmla="*/ 0 h 1384768"/>
                  <a:gd name="connsiteX1" fmla="*/ 0 w 863431"/>
                  <a:gd name="connsiteY1" fmla="*/ 1384768 h 1384768"/>
                  <a:gd name="connsiteX0" fmla="*/ 863431 w 863431"/>
                  <a:gd name="connsiteY0" fmla="*/ 0 h 1384768"/>
                  <a:gd name="connsiteX1" fmla="*/ 282647 w 863431"/>
                  <a:gd name="connsiteY1" fmla="*/ 606889 h 1384768"/>
                  <a:gd name="connsiteX2" fmla="*/ 0 w 863431"/>
                  <a:gd name="connsiteY2" fmla="*/ 1384768 h 1384768"/>
                  <a:gd name="connsiteX0" fmla="*/ 863431 w 863431"/>
                  <a:gd name="connsiteY0" fmla="*/ 0 h 1384768"/>
                  <a:gd name="connsiteX1" fmla="*/ 0 w 863431"/>
                  <a:gd name="connsiteY1" fmla="*/ 1384768 h 1384768"/>
                  <a:gd name="connsiteX0" fmla="*/ 863431 w 863431"/>
                  <a:gd name="connsiteY0" fmla="*/ 0 h 1384768"/>
                  <a:gd name="connsiteX1" fmla="*/ 0 w 863431"/>
                  <a:gd name="connsiteY1" fmla="*/ 1384768 h 1384768"/>
                  <a:gd name="connsiteX0" fmla="*/ 863431 w 863431"/>
                  <a:gd name="connsiteY0" fmla="*/ 0 h 1384768"/>
                  <a:gd name="connsiteX1" fmla="*/ 0 w 863431"/>
                  <a:gd name="connsiteY1" fmla="*/ 1384768 h 1384768"/>
                  <a:gd name="connsiteX0" fmla="*/ 863431 w 863431"/>
                  <a:gd name="connsiteY0" fmla="*/ 0 h 1384768"/>
                  <a:gd name="connsiteX1" fmla="*/ 0 w 863431"/>
                  <a:gd name="connsiteY1" fmla="*/ 1384768 h 1384768"/>
                  <a:gd name="connsiteX0" fmla="*/ 863431 w 863431"/>
                  <a:gd name="connsiteY0" fmla="*/ 0 h 1384768"/>
                  <a:gd name="connsiteX1" fmla="*/ 0 w 863431"/>
                  <a:gd name="connsiteY1" fmla="*/ 1384768 h 1384768"/>
                  <a:gd name="connsiteX0" fmla="*/ 863431 w 863431"/>
                  <a:gd name="connsiteY0" fmla="*/ 0 h 1384768"/>
                  <a:gd name="connsiteX1" fmla="*/ 0 w 863431"/>
                  <a:gd name="connsiteY1" fmla="*/ 1384768 h 1384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3431" h="1384768">
                    <a:moveTo>
                      <a:pt x="863431" y="0"/>
                    </a:moveTo>
                    <a:cubicBezTo>
                      <a:pt x="615118" y="165338"/>
                      <a:pt x="20070" y="724344"/>
                      <a:pt x="0" y="1384768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 rot="2537975" flipH="1">
                <a:off x="6798621" y="1128235"/>
                <a:ext cx="925471" cy="911449"/>
                <a:chOff x="2286001" y="-455613"/>
                <a:chExt cx="2514600" cy="2476501"/>
              </a:xfrm>
              <a:grpFill/>
            </p:grpSpPr>
            <p:grpSp>
              <p:nvGrpSpPr>
                <p:cNvPr id="11" name="Group 205"/>
                <p:cNvGrpSpPr>
                  <a:grpSpLocks/>
                </p:cNvGrpSpPr>
                <p:nvPr/>
              </p:nvGrpSpPr>
              <p:grpSpPr bwMode="auto">
                <a:xfrm>
                  <a:off x="2286001" y="-455613"/>
                  <a:ext cx="2514600" cy="2476501"/>
                  <a:chOff x="1440" y="-287"/>
                  <a:chExt cx="1584" cy="1560"/>
                </a:xfrm>
                <a:grpFill/>
              </p:grpSpPr>
              <p:sp>
                <p:nvSpPr>
                  <p:cNvPr id="131" name="Freeform 5"/>
                  <p:cNvSpPr>
                    <a:spLocks/>
                  </p:cNvSpPr>
                  <p:nvPr/>
                </p:nvSpPr>
                <p:spPr bwMode="auto">
                  <a:xfrm>
                    <a:off x="2119" y="-230"/>
                    <a:ext cx="193" cy="57"/>
                  </a:xfrm>
                  <a:custGeom>
                    <a:avLst/>
                    <a:gdLst>
                      <a:gd name="T0" fmla="*/ 75 w 81"/>
                      <a:gd name="T1" fmla="*/ 5 h 24"/>
                      <a:gd name="T2" fmla="*/ 6 w 81"/>
                      <a:gd name="T3" fmla="*/ 1 h 24"/>
                      <a:gd name="T4" fmla="*/ 1 w 81"/>
                      <a:gd name="T5" fmla="*/ 1 h 24"/>
                      <a:gd name="T6" fmla="*/ 79 w 81"/>
                      <a:gd name="T7" fmla="*/ 6 h 24"/>
                      <a:gd name="T8" fmla="*/ 75 w 81"/>
                      <a:gd name="T9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24">
                        <a:moveTo>
                          <a:pt x="75" y="5"/>
                        </a:moveTo>
                        <a:cubicBezTo>
                          <a:pt x="52" y="20"/>
                          <a:pt x="26" y="21"/>
                          <a:pt x="6" y="1"/>
                        </a:cubicBezTo>
                        <a:cubicBezTo>
                          <a:pt x="5" y="0"/>
                          <a:pt x="0" y="0"/>
                          <a:pt x="1" y="1"/>
                        </a:cubicBezTo>
                        <a:cubicBezTo>
                          <a:pt x="24" y="23"/>
                          <a:pt x="54" y="24"/>
                          <a:pt x="79" y="6"/>
                        </a:cubicBezTo>
                        <a:cubicBezTo>
                          <a:pt x="81" y="5"/>
                          <a:pt x="76" y="4"/>
                          <a:pt x="75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6"/>
                  <p:cNvSpPr>
                    <a:spLocks/>
                  </p:cNvSpPr>
                  <p:nvPr/>
                </p:nvSpPr>
                <p:spPr bwMode="auto">
                  <a:xfrm>
                    <a:off x="2167" y="-287"/>
                    <a:ext cx="73" cy="163"/>
                  </a:xfrm>
                  <a:custGeom>
                    <a:avLst/>
                    <a:gdLst>
                      <a:gd name="T0" fmla="*/ 6 w 31"/>
                      <a:gd name="T1" fmla="*/ 68 h 69"/>
                      <a:gd name="T2" fmla="*/ 20 w 31"/>
                      <a:gd name="T3" fmla="*/ 1 h 69"/>
                      <a:gd name="T4" fmla="*/ 15 w 31"/>
                      <a:gd name="T5" fmla="*/ 1 h 69"/>
                      <a:gd name="T6" fmla="*/ 1 w 31"/>
                      <a:gd name="T7" fmla="*/ 66 h 69"/>
                      <a:gd name="T8" fmla="*/ 6 w 31"/>
                      <a:gd name="T9" fmla="*/ 68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69">
                        <a:moveTo>
                          <a:pt x="6" y="68"/>
                        </a:moveTo>
                        <a:cubicBezTo>
                          <a:pt x="25" y="50"/>
                          <a:pt x="31" y="26"/>
                          <a:pt x="20" y="1"/>
                        </a:cubicBezTo>
                        <a:cubicBezTo>
                          <a:pt x="19" y="0"/>
                          <a:pt x="14" y="0"/>
                          <a:pt x="15" y="1"/>
                        </a:cubicBezTo>
                        <a:cubicBezTo>
                          <a:pt x="26" y="25"/>
                          <a:pt x="20" y="49"/>
                          <a:pt x="1" y="66"/>
                        </a:cubicBezTo>
                        <a:cubicBezTo>
                          <a:pt x="0" y="67"/>
                          <a:pt x="4" y="69"/>
                          <a:pt x="6" y="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7"/>
                  <p:cNvSpPr>
                    <a:spLocks/>
                  </p:cNvSpPr>
                  <p:nvPr/>
                </p:nvSpPr>
                <p:spPr bwMode="auto">
                  <a:xfrm>
                    <a:off x="2150" y="-264"/>
                    <a:ext cx="143" cy="117"/>
                  </a:xfrm>
                  <a:custGeom>
                    <a:avLst/>
                    <a:gdLst>
                      <a:gd name="T0" fmla="*/ 57 w 60"/>
                      <a:gd name="T1" fmla="*/ 46 h 49"/>
                      <a:gd name="T2" fmla="*/ 6 w 60"/>
                      <a:gd name="T3" fmla="*/ 1 h 49"/>
                      <a:gd name="T4" fmla="*/ 1 w 60"/>
                      <a:gd name="T5" fmla="*/ 2 h 49"/>
                      <a:gd name="T6" fmla="*/ 54 w 60"/>
                      <a:gd name="T7" fmla="*/ 48 h 49"/>
                      <a:gd name="T8" fmla="*/ 57 w 60"/>
                      <a:gd name="T9" fmla="*/ 46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49">
                        <a:moveTo>
                          <a:pt x="57" y="46"/>
                        </a:moveTo>
                        <a:cubicBezTo>
                          <a:pt x="37" y="39"/>
                          <a:pt x="17" y="20"/>
                          <a:pt x="6" y="1"/>
                        </a:cubicBezTo>
                        <a:cubicBezTo>
                          <a:pt x="5" y="0"/>
                          <a:pt x="0" y="1"/>
                          <a:pt x="1" y="2"/>
                        </a:cubicBezTo>
                        <a:cubicBezTo>
                          <a:pt x="13" y="22"/>
                          <a:pt x="33" y="41"/>
                          <a:pt x="54" y="48"/>
                        </a:cubicBezTo>
                        <a:cubicBezTo>
                          <a:pt x="55" y="49"/>
                          <a:pt x="60" y="47"/>
                          <a:pt x="57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8"/>
                  <p:cNvSpPr>
                    <a:spLocks/>
                  </p:cNvSpPr>
                  <p:nvPr/>
                </p:nvSpPr>
                <p:spPr bwMode="auto">
                  <a:xfrm>
                    <a:off x="2129" y="-266"/>
                    <a:ext cx="142" cy="102"/>
                  </a:xfrm>
                  <a:custGeom>
                    <a:avLst/>
                    <a:gdLst>
                      <a:gd name="T0" fmla="*/ 3 w 60"/>
                      <a:gd name="T1" fmla="*/ 43 h 43"/>
                      <a:gd name="T2" fmla="*/ 59 w 60"/>
                      <a:gd name="T3" fmla="*/ 2 h 43"/>
                      <a:gd name="T4" fmla="*/ 54 w 60"/>
                      <a:gd name="T5" fmla="*/ 1 h 43"/>
                      <a:gd name="T6" fmla="*/ 3 w 60"/>
                      <a:gd name="T7" fmla="*/ 41 h 43"/>
                      <a:gd name="T8" fmla="*/ 3 w 60"/>
                      <a:gd name="T9" fmla="*/ 43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43">
                        <a:moveTo>
                          <a:pt x="3" y="43"/>
                        </a:moveTo>
                        <a:cubicBezTo>
                          <a:pt x="28" y="41"/>
                          <a:pt x="52" y="27"/>
                          <a:pt x="59" y="2"/>
                        </a:cubicBezTo>
                        <a:cubicBezTo>
                          <a:pt x="60" y="0"/>
                          <a:pt x="55" y="0"/>
                          <a:pt x="54" y="1"/>
                        </a:cubicBezTo>
                        <a:cubicBezTo>
                          <a:pt x="47" y="24"/>
                          <a:pt x="27" y="39"/>
                          <a:pt x="3" y="41"/>
                        </a:cubicBezTo>
                        <a:cubicBezTo>
                          <a:pt x="0" y="41"/>
                          <a:pt x="0" y="43"/>
                          <a:pt x="3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9"/>
                  <p:cNvSpPr>
                    <a:spLocks/>
                  </p:cNvSpPr>
                  <p:nvPr/>
                </p:nvSpPr>
                <p:spPr bwMode="auto">
                  <a:xfrm>
                    <a:off x="2212" y="-188"/>
                    <a:ext cx="35" cy="683"/>
                  </a:xfrm>
                  <a:custGeom>
                    <a:avLst/>
                    <a:gdLst>
                      <a:gd name="T0" fmla="*/ 0 w 15"/>
                      <a:gd name="T1" fmla="*/ 2 h 288"/>
                      <a:gd name="T2" fmla="*/ 10 w 15"/>
                      <a:gd name="T3" fmla="*/ 287 h 288"/>
                      <a:gd name="T4" fmla="*/ 15 w 15"/>
                      <a:gd name="T5" fmla="*/ 287 h 288"/>
                      <a:gd name="T6" fmla="*/ 5 w 15"/>
                      <a:gd name="T7" fmla="*/ 2 h 288"/>
                      <a:gd name="T8" fmla="*/ 0 w 15"/>
                      <a:gd name="T9" fmla="*/ 2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288">
                        <a:moveTo>
                          <a:pt x="0" y="2"/>
                        </a:moveTo>
                        <a:cubicBezTo>
                          <a:pt x="4" y="97"/>
                          <a:pt x="10" y="192"/>
                          <a:pt x="10" y="287"/>
                        </a:cubicBezTo>
                        <a:cubicBezTo>
                          <a:pt x="10" y="288"/>
                          <a:pt x="15" y="288"/>
                          <a:pt x="15" y="287"/>
                        </a:cubicBezTo>
                        <a:cubicBezTo>
                          <a:pt x="15" y="192"/>
                          <a:pt x="9" y="96"/>
                          <a:pt x="5" y="2"/>
                        </a:cubicBezTo>
                        <a:cubicBezTo>
                          <a:pt x="5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2198" y="-214"/>
                    <a:ext cx="35" cy="36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11"/>
                  <p:cNvSpPr>
                    <a:spLocks/>
                  </p:cNvSpPr>
                  <p:nvPr/>
                </p:nvSpPr>
                <p:spPr bwMode="auto">
                  <a:xfrm>
                    <a:off x="2371" y="-223"/>
                    <a:ext cx="176" cy="92"/>
                  </a:xfrm>
                  <a:custGeom>
                    <a:avLst/>
                    <a:gdLst>
                      <a:gd name="T0" fmla="*/ 69 w 74"/>
                      <a:gd name="T1" fmla="*/ 30 h 39"/>
                      <a:gd name="T2" fmla="*/ 5 w 74"/>
                      <a:gd name="T3" fmla="*/ 2 h 39"/>
                      <a:gd name="T4" fmla="*/ 0 w 74"/>
                      <a:gd name="T5" fmla="*/ 1 h 39"/>
                      <a:gd name="T6" fmla="*/ 72 w 74"/>
                      <a:gd name="T7" fmla="*/ 32 h 39"/>
                      <a:gd name="T8" fmla="*/ 69 w 74"/>
                      <a:gd name="T9" fmla="*/ 3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39">
                        <a:moveTo>
                          <a:pt x="69" y="30"/>
                        </a:moveTo>
                        <a:cubicBezTo>
                          <a:pt x="41" y="37"/>
                          <a:pt x="17" y="27"/>
                          <a:pt x="5" y="2"/>
                        </a:cubicBezTo>
                        <a:cubicBezTo>
                          <a:pt x="4" y="0"/>
                          <a:pt x="0" y="0"/>
                          <a:pt x="0" y="1"/>
                        </a:cubicBezTo>
                        <a:cubicBezTo>
                          <a:pt x="14" y="30"/>
                          <a:pt x="42" y="39"/>
                          <a:pt x="72" y="32"/>
                        </a:cubicBezTo>
                        <a:cubicBezTo>
                          <a:pt x="74" y="32"/>
                          <a:pt x="70" y="30"/>
                          <a:pt x="69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12"/>
                  <p:cNvSpPr>
                    <a:spLocks/>
                  </p:cNvSpPr>
                  <p:nvPr/>
                </p:nvSpPr>
                <p:spPr bwMode="auto">
                  <a:xfrm>
                    <a:off x="2378" y="-249"/>
                    <a:ext cx="104" cy="142"/>
                  </a:xfrm>
                  <a:custGeom>
                    <a:avLst/>
                    <a:gdLst>
                      <a:gd name="T0" fmla="*/ 5 w 44"/>
                      <a:gd name="T1" fmla="*/ 60 h 60"/>
                      <a:gd name="T2" fmla="*/ 42 w 44"/>
                      <a:gd name="T3" fmla="*/ 2 h 60"/>
                      <a:gd name="T4" fmla="*/ 37 w 44"/>
                      <a:gd name="T5" fmla="*/ 1 h 60"/>
                      <a:gd name="T6" fmla="*/ 1 w 44"/>
                      <a:gd name="T7" fmla="*/ 58 h 60"/>
                      <a:gd name="T8" fmla="*/ 5 w 44"/>
                      <a:gd name="T9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60">
                        <a:moveTo>
                          <a:pt x="5" y="60"/>
                        </a:moveTo>
                        <a:cubicBezTo>
                          <a:pt x="30" y="50"/>
                          <a:pt x="44" y="29"/>
                          <a:pt x="42" y="2"/>
                        </a:cubicBezTo>
                        <a:cubicBezTo>
                          <a:pt x="42" y="0"/>
                          <a:pt x="37" y="0"/>
                          <a:pt x="37" y="1"/>
                        </a:cubicBezTo>
                        <a:cubicBezTo>
                          <a:pt x="39" y="27"/>
                          <a:pt x="26" y="48"/>
                          <a:pt x="1" y="58"/>
                        </a:cubicBezTo>
                        <a:cubicBezTo>
                          <a:pt x="0" y="58"/>
                          <a:pt x="4" y="60"/>
                          <a:pt x="5" y="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13"/>
                  <p:cNvSpPr>
                    <a:spLocks/>
                  </p:cNvSpPr>
                  <p:nvPr/>
                </p:nvSpPr>
                <p:spPr bwMode="auto">
                  <a:xfrm>
                    <a:off x="2411" y="-242"/>
                    <a:ext cx="93" cy="152"/>
                  </a:xfrm>
                  <a:custGeom>
                    <a:avLst/>
                    <a:gdLst>
                      <a:gd name="T0" fmla="*/ 38 w 39"/>
                      <a:gd name="T1" fmla="*/ 62 h 64"/>
                      <a:gd name="T2" fmla="*/ 5 w 39"/>
                      <a:gd name="T3" fmla="*/ 1 h 64"/>
                      <a:gd name="T4" fmla="*/ 0 w 39"/>
                      <a:gd name="T5" fmla="*/ 2 h 64"/>
                      <a:gd name="T6" fmla="*/ 33 w 39"/>
                      <a:gd name="T7" fmla="*/ 63 h 64"/>
                      <a:gd name="T8" fmla="*/ 38 w 39"/>
                      <a:gd name="T9" fmla="*/ 6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64">
                        <a:moveTo>
                          <a:pt x="38" y="62"/>
                        </a:moveTo>
                        <a:cubicBezTo>
                          <a:pt x="21" y="47"/>
                          <a:pt x="9" y="23"/>
                          <a:pt x="5" y="1"/>
                        </a:cubicBezTo>
                        <a:cubicBezTo>
                          <a:pt x="5" y="0"/>
                          <a:pt x="0" y="0"/>
                          <a:pt x="0" y="2"/>
                        </a:cubicBezTo>
                        <a:cubicBezTo>
                          <a:pt x="4" y="24"/>
                          <a:pt x="16" y="48"/>
                          <a:pt x="33" y="63"/>
                        </a:cubicBezTo>
                        <a:cubicBezTo>
                          <a:pt x="34" y="64"/>
                          <a:pt x="39" y="62"/>
                          <a:pt x="38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14"/>
                  <p:cNvSpPr>
                    <a:spLocks/>
                  </p:cNvSpPr>
                  <p:nvPr/>
                </p:nvSpPr>
                <p:spPr bwMode="auto">
                  <a:xfrm>
                    <a:off x="2354" y="-209"/>
                    <a:ext cx="171" cy="66"/>
                  </a:xfrm>
                  <a:custGeom>
                    <a:avLst/>
                    <a:gdLst>
                      <a:gd name="T0" fmla="*/ 2 w 72"/>
                      <a:gd name="T1" fmla="*/ 21 h 28"/>
                      <a:gd name="T2" fmla="*/ 71 w 72"/>
                      <a:gd name="T3" fmla="*/ 2 h 28"/>
                      <a:gd name="T4" fmla="*/ 66 w 72"/>
                      <a:gd name="T5" fmla="*/ 2 h 28"/>
                      <a:gd name="T6" fmla="*/ 6 w 72"/>
                      <a:gd name="T7" fmla="*/ 20 h 28"/>
                      <a:gd name="T8" fmla="*/ 2 w 72"/>
                      <a:gd name="T9" fmla="*/ 21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2" h="28">
                        <a:moveTo>
                          <a:pt x="2" y="21"/>
                        </a:moveTo>
                        <a:cubicBezTo>
                          <a:pt x="27" y="28"/>
                          <a:pt x="54" y="23"/>
                          <a:pt x="71" y="2"/>
                        </a:cubicBezTo>
                        <a:cubicBezTo>
                          <a:pt x="72" y="1"/>
                          <a:pt x="67" y="0"/>
                          <a:pt x="66" y="2"/>
                        </a:cubicBezTo>
                        <a:cubicBezTo>
                          <a:pt x="52" y="20"/>
                          <a:pt x="28" y="26"/>
                          <a:pt x="6" y="20"/>
                        </a:cubicBezTo>
                        <a:cubicBezTo>
                          <a:pt x="5" y="19"/>
                          <a:pt x="0" y="20"/>
                          <a:pt x="2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15"/>
                  <p:cNvSpPr>
                    <a:spLocks/>
                  </p:cNvSpPr>
                  <p:nvPr/>
                </p:nvSpPr>
                <p:spPr bwMode="auto">
                  <a:xfrm>
                    <a:off x="2226" y="-150"/>
                    <a:ext cx="228" cy="648"/>
                  </a:xfrm>
                  <a:custGeom>
                    <a:avLst/>
                    <a:gdLst>
                      <a:gd name="T0" fmla="*/ 90 w 96"/>
                      <a:gd name="T1" fmla="*/ 1 h 273"/>
                      <a:gd name="T2" fmla="*/ 0 w 96"/>
                      <a:gd name="T3" fmla="*/ 271 h 273"/>
                      <a:gd name="T4" fmla="*/ 5 w 96"/>
                      <a:gd name="T5" fmla="*/ 272 h 273"/>
                      <a:gd name="T6" fmla="*/ 95 w 96"/>
                      <a:gd name="T7" fmla="*/ 1 h 273"/>
                      <a:gd name="T8" fmla="*/ 90 w 96"/>
                      <a:gd name="T9" fmla="*/ 1 h 2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6" h="273">
                        <a:moveTo>
                          <a:pt x="90" y="1"/>
                        </a:moveTo>
                        <a:cubicBezTo>
                          <a:pt x="61" y="91"/>
                          <a:pt x="33" y="182"/>
                          <a:pt x="0" y="271"/>
                        </a:cubicBezTo>
                        <a:cubicBezTo>
                          <a:pt x="0" y="273"/>
                          <a:pt x="4" y="273"/>
                          <a:pt x="5" y="272"/>
                        </a:cubicBezTo>
                        <a:cubicBezTo>
                          <a:pt x="38" y="183"/>
                          <a:pt x="66" y="91"/>
                          <a:pt x="95" y="1"/>
                        </a:cubicBezTo>
                        <a:cubicBezTo>
                          <a:pt x="96" y="0"/>
                          <a:pt x="91" y="0"/>
                          <a:pt x="9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16"/>
                  <p:cNvSpPr>
                    <a:spLocks/>
                  </p:cNvSpPr>
                  <p:nvPr/>
                </p:nvSpPr>
                <p:spPr bwMode="auto">
                  <a:xfrm>
                    <a:off x="2428" y="-181"/>
                    <a:ext cx="43" cy="41"/>
                  </a:xfrm>
                  <a:custGeom>
                    <a:avLst/>
                    <a:gdLst>
                      <a:gd name="T0" fmla="*/ 16 w 18"/>
                      <a:gd name="T1" fmla="*/ 11 h 17"/>
                      <a:gd name="T2" fmla="*/ 6 w 18"/>
                      <a:gd name="T3" fmla="*/ 16 h 17"/>
                      <a:gd name="T4" fmla="*/ 2 w 18"/>
                      <a:gd name="T5" fmla="*/ 6 h 17"/>
                      <a:gd name="T6" fmla="*/ 12 w 18"/>
                      <a:gd name="T7" fmla="*/ 1 h 17"/>
                      <a:gd name="T8" fmla="*/ 16 w 18"/>
                      <a:gd name="T9" fmla="*/ 11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7">
                        <a:moveTo>
                          <a:pt x="16" y="11"/>
                        </a:moveTo>
                        <a:cubicBezTo>
                          <a:pt x="15" y="15"/>
                          <a:pt x="10" y="17"/>
                          <a:pt x="6" y="16"/>
                        </a:cubicBezTo>
                        <a:cubicBezTo>
                          <a:pt x="2" y="14"/>
                          <a:pt x="0" y="10"/>
                          <a:pt x="2" y="6"/>
                        </a:cubicBezTo>
                        <a:cubicBezTo>
                          <a:pt x="3" y="2"/>
                          <a:pt x="8" y="0"/>
                          <a:pt x="12" y="1"/>
                        </a:cubicBezTo>
                        <a:cubicBezTo>
                          <a:pt x="16" y="3"/>
                          <a:pt x="18" y="7"/>
                          <a:pt x="1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17"/>
                  <p:cNvSpPr>
                    <a:spLocks/>
                  </p:cNvSpPr>
                  <p:nvPr/>
                </p:nvSpPr>
                <p:spPr bwMode="auto">
                  <a:xfrm>
                    <a:off x="2620" y="-126"/>
                    <a:ext cx="138" cy="130"/>
                  </a:xfrm>
                  <a:custGeom>
                    <a:avLst/>
                    <a:gdLst>
                      <a:gd name="T0" fmla="*/ 55 w 58"/>
                      <a:gd name="T1" fmla="*/ 53 h 55"/>
                      <a:gd name="T2" fmla="*/ 5 w 58"/>
                      <a:gd name="T3" fmla="*/ 2 h 55"/>
                      <a:gd name="T4" fmla="*/ 0 w 58"/>
                      <a:gd name="T5" fmla="*/ 1 h 55"/>
                      <a:gd name="T6" fmla="*/ 55 w 58"/>
                      <a:gd name="T7" fmla="*/ 55 h 55"/>
                      <a:gd name="T8" fmla="*/ 55 w 58"/>
                      <a:gd name="T9" fmla="*/ 53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55">
                        <a:moveTo>
                          <a:pt x="55" y="53"/>
                        </a:moveTo>
                        <a:cubicBezTo>
                          <a:pt x="27" y="49"/>
                          <a:pt x="7" y="30"/>
                          <a:pt x="5" y="2"/>
                        </a:cubicBezTo>
                        <a:cubicBezTo>
                          <a:pt x="5" y="0"/>
                          <a:pt x="0" y="0"/>
                          <a:pt x="0" y="1"/>
                        </a:cubicBezTo>
                        <a:cubicBezTo>
                          <a:pt x="2" y="32"/>
                          <a:pt x="25" y="51"/>
                          <a:pt x="55" y="55"/>
                        </a:cubicBezTo>
                        <a:cubicBezTo>
                          <a:pt x="57" y="55"/>
                          <a:pt x="58" y="53"/>
                          <a:pt x="55" y="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18"/>
                  <p:cNvSpPr>
                    <a:spLocks/>
                  </p:cNvSpPr>
                  <p:nvPr/>
                </p:nvSpPr>
                <p:spPr bwMode="auto">
                  <a:xfrm>
                    <a:off x="2585" y="-116"/>
                    <a:ext cx="144" cy="102"/>
                  </a:xfrm>
                  <a:custGeom>
                    <a:avLst/>
                    <a:gdLst>
                      <a:gd name="T0" fmla="*/ 5 w 61"/>
                      <a:gd name="T1" fmla="*/ 43 h 43"/>
                      <a:gd name="T2" fmla="*/ 61 w 61"/>
                      <a:gd name="T3" fmla="*/ 2 h 43"/>
                      <a:gd name="T4" fmla="*/ 56 w 61"/>
                      <a:gd name="T5" fmla="*/ 1 h 43"/>
                      <a:gd name="T6" fmla="*/ 3 w 61"/>
                      <a:gd name="T7" fmla="*/ 41 h 43"/>
                      <a:gd name="T8" fmla="*/ 5 w 61"/>
                      <a:gd name="T9" fmla="*/ 43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" h="43">
                        <a:moveTo>
                          <a:pt x="5" y="43"/>
                        </a:moveTo>
                        <a:cubicBezTo>
                          <a:pt x="32" y="43"/>
                          <a:pt x="54" y="28"/>
                          <a:pt x="61" y="2"/>
                        </a:cubicBezTo>
                        <a:cubicBezTo>
                          <a:pt x="61" y="1"/>
                          <a:pt x="57" y="0"/>
                          <a:pt x="56" y="1"/>
                        </a:cubicBezTo>
                        <a:cubicBezTo>
                          <a:pt x="49" y="26"/>
                          <a:pt x="29" y="40"/>
                          <a:pt x="3" y="41"/>
                        </a:cubicBezTo>
                        <a:cubicBezTo>
                          <a:pt x="0" y="41"/>
                          <a:pt x="4" y="43"/>
                          <a:pt x="5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19"/>
                  <p:cNvSpPr>
                    <a:spLocks/>
                  </p:cNvSpPr>
                  <p:nvPr/>
                </p:nvSpPr>
                <p:spPr bwMode="auto">
                  <a:xfrm>
                    <a:off x="2653" y="-128"/>
                    <a:ext cx="45" cy="168"/>
                  </a:xfrm>
                  <a:custGeom>
                    <a:avLst/>
                    <a:gdLst>
                      <a:gd name="T0" fmla="*/ 18 w 19"/>
                      <a:gd name="T1" fmla="*/ 69 h 71"/>
                      <a:gd name="T2" fmla="*/ 10 w 19"/>
                      <a:gd name="T3" fmla="*/ 1 h 71"/>
                      <a:gd name="T4" fmla="*/ 4 w 19"/>
                      <a:gd name="T5" fmla="*/ 1 h 71"/>
                      <a:gd name="T6" fmla="*/ 14 w 19"/>
                      <a:gd name="T7" fmla="*/ 70 h 71"/>
                      <a:gd name="T8" fmla="*/ 18 w 19"/>
                      <a:gd name="T9" fmla="*/ 6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71">
                        <a:moveTo>
                          <a:pt x="18" y="69"/>
                        </a:moveTo>
                        <a:cubicBezTo>
                          <a:pt x="7" y="49"/>
                          <a:pt x="6" y="22"/>
                          <a:pt x="10" y="1"/>
                        </a:cubicBezTo>
                        <a:cubicBezTo>
                          <a:pt x="10" y="0"/>
                          <a:pt x="5" y="0"/>
                          <a:pt x="4" y="1"/>
                        </a:cubicBezTo>
                        <a:cubicBezTo>
                          <a:pt x="0" y="23"/>
                          <a:pt x="3" y="50"/>
                          <a:pt x="14" y="70"/>
                        </a:cubicBezTo>
                        <a:cubicBezTo>
                          <a:pt x="14" y="71"/>
                          <a:pt x="19" y="70"/>
                          <a:pt x="18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20"/>
                  <p:cNvSpPr>
                    <a:spLocks/>
                  </p:cNvSpPr>
                  <p:nvPr/>
                </p:nvSpPr>
                <p:spPr bwMode="auto">
                  <a:xfrm>
                    <a:off x="2585" y="-76"/>
                    <a:ext cx="175" cy="52"/>
                  </a:xfrm>
                  <a:custGeom>
                    <a:avLst/>
                    <a:gdLst>
                      <a:gd name="T0" fmla="*/ 1 w 74"/>
                      <a:gd name="T1" fmla="*/ 2 h 22"/>
                      <a:gd name="T2" fmla="*/ 72 w 74"/>
                      <a:gd name="T3" fmla="*/ 8 h 22"/>
                      <a:gd name="T4" fmla="*/ 68 w 74"/>
                      <a:gd name="T5" fmla="*/ 7 h 22"/>
                      <a:gd name="T6" fmla="*/ 6 w 74"/>
                      <a:gd name="T7" fmla="*/ 1 h 22"/>
                      <a:gd name="T8" fmla="*/ 1 w 74"/>
                      <a:gd name="T9" fmla="*/ 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22">
                        <a:moveTo>
                          <a:pt x="1" y="2"/>
                        </a:moveTo>
                        <a:cubicBezTo>
                          <a:pt x="22" y="18"/>
                          <a:pt x="49" y="22"/>
                          <a:pt x="72" y="8"/>
                        </a:cubicBezTo>
                        <a:cubicBezTo>
                          <a:pt x="74" y="7"/>
                          <a:pt x="69" y="7"/>
                          <a:pt x="68" y="7"/>
                        </a:cubicBezTo>
                        <a:cubicBezTo>
                          <a:pt x="47" y="20"/>
                          <a:pt x="24" y="15"/>
                          <a:pt x="6" y="1"/>
                        </a:cubicBezTo>
                        <a:cubicBezTo>
                          <a:pt x="4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21"/>
                  <p:cNvSpPr>
                    <a:spLocks/>
                  </p:cNvSpPr>
                  <p:nvPr/>
                </p:nvSpPr>
                <p:spPr bwMode="auto">
                  <a:xfrm>
                    <a:off x="2224" y="-33"/>
                    <a:ext cx="448" cy="526"/>
                  </a:xfrm>
                  <a:custGeom>
                    <a:avLst/>
                    <a:gdLst>
                      <a:gd name="T0" fmla="*/ 183 w 189"/>
                      <a:gd name="T1" fmla="*/ 1 h 222"/>
                      <a:gd name="T2" fmla="*/ 1 w 189"/>
                      <a:gd name="T3" fmla="*/ 221 h 222"/>
                      <a:gd name="T4" fmla="*/ 6 w 189"/>
                      <a:gd name="T5" fmla="*/ 221 h 222"/>
                      <a:gd name="T6" fmla="*/ 188 w 189"/>
                      <a:gd name="T7" fmla="*/ 2 h 222"/>
                      <a:gd name="T8" fmla="*/ 183 w 189"/>
                      <a:gd name="T9" fmla="*/ 1 h 2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9" h="222">
                        <a:moveTo>
                          <a:pt x="183" y="1"/>
                        </a:moveTo>
                        <a:cubicBezTo>
                          <a:pt x="123" y="75"/>
                          <a:pt x="64" y="150"/>
                          <a:pt x="1" y="221"/>
                        </a:cubicBezTo>
                        <a:cubicBezTo>
                          <a:pt x="0" y="222"/>
                          <a:pt x="5" y="222"/>
                          <a:pt x="6" y="221"/>
                        </a:cubicBezTo>
                        <a:cubicBezTo>
                          <a:pt x="69" y="150"/>
                          <a:pt x="128" y="75"/>
                          <a:pt x="188" y="2"/>
                        </a:cubicBezTo>
                        <a:cubicBezTo>
                          <a:pt x="189" y="1"/>
                          <a:pt x="184" y="0"/>
                          <a:pt x="18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22"/>
                  <p:cNvSpPr>
                    <a:spLocks/>
                  </p:cNvSpPr>
                  <p:nvPr/>
                </p:nvSpPr>
                <p:spPr bwMode="auto">
                  <a:xfrm>
                    <a:off x="2651" y="-62"/>
                    <a:ext cx="40" cy="40"/>
                  </a:xfrm>
                  <a:custGeom>
                    <a:avLst/>
                    <a:gdLst>
                      <a:gd name="T0" fmla="*/ 14 w 17"/>
                      <a:gd name="T1" fmla="*/ 14 h 17"/>
                      <a:gd name="T2" fmla="*/ 3 w 17"/>
                      <a:gd name="T3" fmla="*/ 15 h 17"/>
                      <a:gd name="T4" fmla="*/ 3 w 17"/>
                      <a:gd name="T5" fmla="*/ 4 h 17"/>
                      <a:gd name="T6" fmla="*/ 14 w 17"/>
                      <a:gd name="T7" fmla="*/ 3 h 17"/>
                      <a:gd name="T8" fmla="*/ 14 w 17"/>
                      <a:gd name="T9" fmla="*/ 14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7">
                        <a:moveTo>
                          <a:pt x="14" y="14"/>
                        </a:moveTo>
                        <a:cubicBezTo>
                          <a:pt x="11" y="17"/>
                          <a:pt x="7" y="17"/>
                          <a:pt x="3" y="15"/>
                        </a:cubicBezTo>
                        <a:cubicBezTo>
                          <a:pt x="0" y="12"/>
                          <a:pt x="0" y="7"/>
                          <a:pt x="3" y="4"/>
                        </a:cubicBezTo>
                        <a:cubicBezTo>
                          <a:pt x="6" y="1"/>
                          <a:pt x="10" y="0"/>
                          <a:pt x="14" y="3"/>
                        </a:cubicBezTo>
                        <a:cubicBezTo>
                          <a:pt x="17" y="6"/>
                          <a:pt x="17" y="11"/>
                          <a:pt x="14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23"/>
                  <p:cNvSpPr>
                    <a:spLocks/>
                  </p:cNvSpPr>
                  <p:nvPr/>
                </p:nvSpPr>
                <p:spPr bwMode="auto">
                  <a:xfrm>
                    <a:off x="2801" y="69"/>
                    <a:ext cx="106" cy="168"/>
                  </a:xfrm>
                  <a:custGeom>
                    <a:avLst/>
                    <a:gdLst>
                      <a:gd name="T0" fmla="*/ 43 w 45"/>
                      <a:gd name="T1" fmla="*/ 70 h 71"/>
                      <a:gd name="T2" fmla="*/ 15 w 45"/>
                      <a:gd name="T3" fmla="*/ 2 h 71"/>
                      <a:gd name="T4" fmla="*/ 10 w 45"/>
                      <a:gd name="T5" fmla="*/ 2 h 71"/>
                      <a:gd name="T6" fmla="*/ 39 w 45"/>
                      <a:gd name="T7" fmla="*/ 71 h 71"/>
                      <a:gd name="T8" fmla="*/ 43 w 45"/>
                      <a:gd name="T9" fmla="*/ 7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71">
                        <a:moveTo>
                          <a:pt x="43" y="70"/>
                        </a:moveTo>
                        <a:cubicBezTo>
                          <a:pt x="18" y="55"/>
                          <a:pt x="6" y="30"/>
                          <a:pt x="15" y="2"/>
                        </a:cubicBezTo>
                        <a:cubicBezTo>
                          <a:pt x="15" y="1"/>
                          <a:pt x="10" y="0"/>
                          <a:pt x="10" y="2"/>
                        </a:cubicBezTo>
                        <a:cubicBezTo>
                          <a:pt x="0" y="30"/>
                          <a:pt x="13" y="56"/>
                          <a:pt x="39" y="71"/>
                        </a:cubicBezTo>
                        <a:cubicBezTo>
                          <a:pt x="40" y="71"/>
                          <a:pt x="45" y="71"/>
                          <a:pt x="43" y="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24"/>
                  <p:cNvSpPr>
                    <a:spLocks/>
                  </p:cNvSpPr>
                  <p:nvPr/>
                </p:nvSpPr>
                <p:spPr bwMode="auto">
                  <a:xfrm>
                    <a:off x="2751" y="116"/>
                    <a:ext cx="173" cy="69"/>
                  </a:xfrm>
                  <a:custGeom>
                    <a:avLst/>
                    <a:gdLst>
                      <a:gd name="T0" fmla="*/ 3 w 73"/>
                      <a:gd name="T1" fmla="*/ 19 h 29"/>
                      <a:gd name="T2" fmla="*/ 72 w 73"/>
                      <a:gd name="T3" fmla="*/ 2 h 29"/>
                      <a:gd name="T4" fmla="*/ 68 w 73"/>
                      <a:gd name="T5" fmla="*/ 1 h 29"/>
                      <a:gd name="T6" fmla="*/ 5 w 73"/>
                      <a:gd name="T7" fmla="*/ 17 h 29"/>
                      <a:gd name="T8" fmla="*/ 3 w 73"/>
                      <a:gd name="T9" fmla="*/ 1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3" h="29">
                        <a:moveTo>
                          <a:pt x="3" y="19"/>
                        </a:moveTo>
                        <a:cubicBezTo>
                          <a:pt x="29" y="29"/>
                          <a:pt x="55" y="24"/>
                          <a:pt x="72" y="2"/>
                        </a:cubicBezTo>
                        <a:cubicBezTo>
                          <a:pt x="73" y="1"/>
                          <a:pt x="68" y="0"/>
                          <a:pt x="68" y="1"/>
                        </a:cubicBezTo>
                        <a:cubicBezTo>
                          <a:pt x="52" y="21"/>
                          <a:pt x="29" y="27"/>
                          <a:pt x="5" y="17"/>
                        </a:cubicBezTo>
                        <a:cubicBezTo>
                          <a:pt x="3" y="16"/>
                          <a:pt x="0" y="18"/>
                          <a:pt x="3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25"/>
                  <p:cNvSpPr>
                    <a:spLocks/>
                  </p:cNvSpPr>
                  <p:nvPr/>
                </p:nvSpPr>
                <p:spPr bwMode="auto">
                  <a:xfrm>
                    <a:off x="2817" y="85"/>
                    <a:ext cx="62" cy="164"/>
                  </a:xfrm>
                  <a:custGeom>
                    <a:avLst/>
                    <a:gdLst>
                      <a:gd name="T0" fmla="*/ 8 w 26"/>
                      <a:gd name="T1" fmla="*/ 67 h 69"/>
                      <a:gd name="T2" fmla="*/ 25 w 26"/>
                      <a:gd name="T3" fmla="*/ 1 h 69"/>
                      <a:gd name="T4" fmla="*/ 21 w 26"/>
                      <a:gd name="T5" fmla="*/ 1 h 69"/>
                      <a:gd name="T6" fmla="*/ 3 w 26"/>
                      <a:gd name="T7" fmla="*/ 68 h 69"/>
                      <a:gd name="T8" fmla="*/ 8 w 26"/>
                      <a:gd name="T9" fmla="*/ 67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69">
                        <a:moveTo>
                          <a:pt x="8" y="67"/>
                        </a:moveTo>
                        <a:cubicBezTo>
                          <a:pt x="5" y="45"/>
                          <a:pt x="13" y="19"/>
                          <a:pt x="25" y="1"/>
                        </a:cubicBezTo>
                        <a:cubicBezTo>
                          <a:pt x="26" y="0"/>
                          <a:pt x="21" y="0"/>
                          <a:pt x="21" y="1"/>
                        </a:cubicBezTo>
                        <a:cubicBezTo>
                          <a:pt x="9" y="19"/>
                          <a:pt x="0" y="45"/>
                          <a:pt x="3" y="68"/>
                        </a:cubicBezTo>
                        <a:cubicBezTo>
                          <a:pt x="3" y="69"/>
                          <a:pt x="8" y="69"/>
                          <a:pt x="8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26"/>
                  <p:cNvSpPr>
                    <a:spLocks/>
                  </p:cNvSpPr>
                  <p:nvPr/>
                </p:nvSpPr>
                <p:spPr bwMode="auto">
                  <a:xfrm>
                    <a:off x="2772" y="104"/>
                    <a:ext cx="159" cy="88"/>
                  </a:xfrm>
                  <a:custGeom>
                    <a:avLst/>
                    <a:gdLst>
                      <a:gd name="T0" fmla="*/ 1 w 67"/>
                      <a:gd name="T1" fmla="*/ 2 h 37"/>
                      <a:gd name="T2" fmla="*/ 63 w 67"/>
                      <a:gd name="T3" fmla="*/ 33 h 37"/>
                      <a:gd name="T4" fmla="*/ 62 w 67"/>
                      <a:gd name="T5" fmla="*/ 31 h 37"/>
                      <a:gd name="T6" fmla="*/ 6 w 67"/>
                      <a:gd name="T7" fmla="*/ 1 h 37"/>
                      <a:gd name="T8" fmla="*/ 1 w 67"/>
                      <a:gd name="T9" fmla="*/ 2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37">
                        <a:moveTo>
                          <a:pt x="1" y="2"/>
                        </a:moveTo>
                        <a:cubicBezTo>
                          <a:pt x="14" y="24"/>
                          <a:pt x="37" y="37"/>
                          <a:pt x="63" y="33"/>
                        </a:cubicBezTo>
                        <a:cubicBezTo>
                          <a:pt x="67" y="33"/>
                          <a:pt x="64" y="31"/>
                          <a:pt x="62" y="31"/>
                        </a:cubicBezTo>
                        <a:cubicBezTo>
                          <a:pt x="38" y="35"/>
                          <a:pt x="17" y="21"/>
                          <a:pt x="6" y="1"/>
                        </a:cubicBezTo>
                        <a:cubicBezTo>
                          <a:pt x="5" y="0"/>
                          <a:pt x="0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27"/>
                  <p:cNvSpPr>
                    <a:spLocks/>
                  </p:cNvSpPr>
                  <p:nvPr/>
                </p:nvSpPr>
                <p:spPr bwMode="auto">
                  <a:xfrm>
                    <a:off x="2221" y="171"/>
                    <a:ext cx="617" cy="322"/>
                  </a:xfrm>
                  <a:custGeom>
                    <a:avLst/>
                    <a:gdLst>
                      <a:gd name="T0" fmla="*/ 254 w 260"/>
                      <a:gd name="T1" fmla="*/ 1 h 136"/>
                      <a:gd name="T2" fmla="*/ 3 w 260"/>
                      <a:gd name="T3" fmla="*/ 134 h 136"/>
                      <a:gd name="T4" fmla="*/ 6 w 260"/>
                      <a:gd name="T5" fmla="*/ 136 h 136"/>
                      <a:gd name="T6" fmla="*/ 258 w 260"/>
                      <a:gd name="T7" fmla="*/ 2 h 136"/>
                      <a:gd name="T8" fmla="*/ 254 w 260"/>
                      <a:gd name="T9" fmla="*/ 1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136">
                        <a:moveTo>
                          <a:pt x="254" y="1"/>
                        </a:moveTo>
                        <a:cubicBezTo>
                          <a:pt x="171" y="46"/>
                          <a:pt x="88" y="93"/>
                          <a:pt x="3" y="134"/>
                        </a:cubicBezTo>
                        <a:cubicBezTo>
                          <a:pt x="0" y="136"/>
                          <a:pt x="5" y="136"/>
                          <a:pt x="6" y="136"/>
                        </a:cubicBezTo>
                        <a:cubicBezTo>
                          <a:pt x="92" y="94"/>
                          <a:pt x="175" y="47"/>
                          <a:pt x="258" y="2"/>
                        </a:cubicBezTo>
                        <a:cubicBezTo>
                          <a:pt x="260" y="0"/>
                          <a:pt x="256" y="0"/>
                          <a:pt x="25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28"/>
                  <p:cNvSpPr>
                    <a:spLocks/>
                  </p:cNvSpPr>
                  <p:nvPr/>
                </p:nvSpPr>
                <p:spPr bwMode="auto">
                  <a:xfrm>
                    <a:off x="2820" y="144"/>
                    <a:ext cx="42" cy="43"/>
                  </a:xfrm>
                  <a:custGeom>
                    <a:avLst/>
                    <a:gdLst>
                      <a:gd name="T0" fmla="*/ 12 w 18"/>
                      <a:gd name="T1" fmla="*/ 16 h 18"/>
                      <a:gd name="T2" fmla="*/ 2 w 18"/>
                      <a:gd name="T3" fmla="*/ 12 h 18"/>
                      <a:gd name="T4" fmla="*/ 6 w 18"/>
                      <a:gd name="T5" fmla="*/ 2 h 18"/>
                      <a:gd name="T6" fmla="*/ 16 w 18"/>
                      <a:gd name="T7" fmla="*/ 6 h 18"/>
                      <a:gd name="T8" fmla="*/ 12 w 18"/>
                      <a:gd name="T9" fmla="*/ 16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8">
                        <a:moveTo>
                          <a:pt x="12" y="16"/>
                        </a:moveTo>
                        <a:cubicBezTo>
                          <a:pt x="8" y="18"/>
                          <a:pt x="4" y="16"/>
                          <a:pt x="2" y="12"/>
                        </a:cubicBezTo>
                        <a:cubicBezTo>
                          <a:pt x="0" y="9"/>
                          <a:pt x="2" y="4"/>
                          <a:pt x="6" y="2"/>
                        </a:cubicBezTo>
                        <a:cubicBezTo>
                          <a:pt x="9" y="0"/>
                          <a:pt x="14" y="2"/>
                          <a:pt x="16" y="6"/>
                        </a:cubicBezTo>
                        <a:cubicBezTo>
                          <a:pt x="18" y="10"/>
                          <a:pt x="16" y="14"/>
                          <a:pt x="1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29"/>
                  <p:cNvSpPr>
                    <a:spLocks/>
                  </p:cNvSpPr>
                  <p:nvPr/>
                </p:nvSpPr>
                <p:spPr bwMode="auto">
                  <a:xfrm>
                    <a:off x="2900" y="322"/>
                    <a:ext cx="62" cy="183"/>
                  </a:xfrm>
                  <a:custGeom>
                    <a:avLst/>
                    <a:gdLst>
                      <a:gd name="T0" fmla="*/ 25 w 26"/>
                      <a:gd name="T1" fmla="*/ 75 h 77"/>
                      <a:gd name="T2" fmla="*/ 24 w 26"/>
                      <a:gd name="T3" fmla="*/ 2 h 77"/>
                      <a:gd name="T4" fmla="*/ 19 w 26"/>
                      <a:gd name="T5" fmla="*/ 1 h 77"/>
                      <a:gd name="T6" fmla="*/ 21 w 26"/>
                      <a:gd name="T7" fmla="*/ 76 h 77"/>
                      <a:gd name="T8" fmla="*/ 25 w 26"/>
                      <a:gd name="T9" fmla="*/ 75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77">
                        <a:moveTo>
                          <a:pt x="25" y="75"/>
                        </a:moveTo>
                        <a:cubicBezTo>
                          <a:pt x="7" y="53"/>
                          <a:pt x="5" y="25"/>
                          <a:pt x="24" y="2"/>
                        </a:cubicBezTo>
                        <a:cubicBezTo>
                          <a:pt x="25" y="1"/>
                          <a:pt x="20" y="0"/>
                          <a:pt x="19" y="1"/>
                        </a:cubicBezTo>
                        <a:cubicBezTo>
                          <a:pt x="0" y="24"/>
                          <a:pt x="2" y="53"/>
                          <a:pt x="21" y="76"/>
                        </a:cubicBezTo>
                        <a:cubicBezTo>
                          <a:pt x="21" y="77"/>
                          <a:pt x="26" y="77"/>
                          <a:pt x="25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30"/>
                  <p:cNvSpPr>
                    <a:spLocks/>
                  </p:cNvSpPr>
                  <p:nvPr/>
                </p:nvSpPr>
                <p:spPr bwMode="auto">
                  <a:xfrm>
                    <a:off x="2848" y="377"/>
                    <a:ext cx="176" cy="59"/>
                  </a:xfrm>
                  <a:custGeom>
                    <a:avLst/>
                    <a:gdLst>
                      <a:gd name="T0" fmla="*/ 1 w 74"/>
                      <a:gd name="T1" fmla="*/ 1 h 25"/>
                      <a:gd name="T2" fmla="*/ 72 w 74"/>
                      <a:gd name="T3" fmla="*/ 11 h 25"/>
                      <a:gd name="T4" fmla="*/ 68 w 74"/>
                      <a:gd name="T5" fmla="*/ 9 h 25"/>
                      <a:gd name="T6" fmla="*/ 6 w 74"/>
                      <a:gd name="T7" fmla="*/ 1 h 25"/>
                      <a:gd name="T8" fmla="*/ 1 w 74"/>
                      <a:gd name="T9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25">
                        <a:moveTo>
                          <a:pt x="1" y="1"/>
                        </a:moveTo>
                        <a:cubicBezTo>
                          <a:pt x="21" y="20"/>
                          <a:pt x="48" y="25"/>
                          <a:pt x="72" y="11"/>
                        </a:cubicBezTo>
                        <a:cubicBezTo>
                          <a:pt x="74" y="10"/>
                          <a:pt x="69" y="9"/>
                          <a:pt x="68" y="9"/>
                        </a:cubicBezTo>
                        <a:cubicBezTo>
                          <a:pt x="47" y="22"/>
                          <a:pt x="24" y="18"/>
                          <a:pt x="6" y="1"/>
                        </a:cubicBezTo>
                        <a:cubicBezTo>
                          <a:pt x="5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31"/>
                  <p:cNvSpPr>
                    <a:spLocks/>
                  </p:cNvSpPr>
                  <p:nvPr/>
                </p:nvSpPr>
                <p:spPr bwMode="auto">
                  <a:xfrm>
                    <a:off x="2881" y="353"/>
                    <a:ext cx="114" cy="138"/>
                  </a:xfrm>
                  <a:custGeom>
                    <a:avLst/>
                    <a:gdLst>
                      <a:gd name="T0" fmla="*/ 5 w 48"/>
                      <a:gd name="T1" fmla="*/ 56 h 58"/>
                      <a:gd name="T2" fmla="*/ 46 w 48"/>
                      <a:gd name="T3" fmla="*/ 1 h 58"/>
                      <a:gd name="T4" fmla="*/ 42 w 48"/>
                      <a:gd name="T5" fmla="*/ 0 h 58"/>
                      <a:gd name="T6" fmla="*/ 0 w 48"/>
                      <a:gd name="T7" fmla="*/ 56 h 58"/>
                      <a:gd name="T8" fmla="*/ 5 w 48"/>
                      <a:gd name="T9" fmla="*/ 56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58">
                        <a:moveTo>
                          <a:pt x="5" y="56"/>
                        </a:moveTo>
                        <a:cubicBezTo>
                          <a:pt x="11" y="34"/>
                          <a:pt x="28" y="14"/>
                          <a:pt x="46" y="1"/>
                        </a:cubicBezTo>
                        <a:cubicBezTo>
                          <a:pt x="48" y="0"/>
                          <a:pt x="43" y="0"/>
                          <a:pt x="42" y="0"/>
                        </a:cubicBezTo>
                        <a:cubicBezTo>
                          <a:pt x="24" y="13"/>
                          <a:pt x="6" y="34"/>
                          <a:pt x="0" y="56"/>
                        </a:cubicBezTo>
                        <a:cubicBezTo>
                          <a:pt x="0" y="58"/>
                          <a:pt x="5" y="57"/>
                          <a:pt x="5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32"/>
                  <p:cNvSpPr>
                    <a:spLocks/>
                  </p:cNvSpPr>
                  <p:nvPr/>
                </p:nvSpPr>
                <p:spPr bwMode="auto">
                  <a:xfrm>
                    <a:off x="2886" y="337"/>
                    <a:ext cx="121" cy="125"/>
                  </a:xfrm>
                  <a:custGeom>
                    <a:avLst/>
                    <a:gdLst>
                      <a:gd name="T0" fmla="*/ 0 w 51"/>
                      <a:gd name="T1" fmla="*/ 1 h 53"/>
                      <a:gd name="T2" fmla="*/ 45 w 51"/>
                      <a:gd name="T3" fmla="*/ 53 h 53"/>
                      <a:gd name="T4" fmla="*/ 48 w 51"/>
                      <a:gd name="T5" fmla="*/ 51 h 53"/>
                      <a:gd name="T6" fmla="*/ 5 w 51"/>
                      <a:gd name="T7" fmla="*/ 1 h 53"/>
                      <a:gd name="T8" fmla="*/ 0 w 51"/>
                      <a:gd name="T9" fmla="*/ 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1" h="53">
                        <a:moveTo>
                          <a:pt x="0" y="1"/>
                        </a:moveTo>
                        <a:cubicBezTo>
                          <a:pt x="4" y="26"/>
                          <a:pt x="20" y="47"/>
                          <a:pt x="45" y="53"/>
                        </a:cubicBezTo>
                        <a:cubicBezTo>
                          <a:pt x="47" y="53"/>
                          <a:pt x="51" y="52"/>
                          <a:pt x="48" y="51"/>
                        </a:cubicBezTo>
                        <a:cubicBezTo>
                          <a:pt x="24" y="46"/>
                          <a:pt x="9" y="24"/>
                          <a:pt x="5" y="1"/>
                        </a:cubicBezTo>
                        <a:cubicBezTo>
                          <a:pt x="5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33"/>
                  <p:cNvSpPr>
                    <a:spLocks/>
                  </p:cNvSpPr>
                  <p:nvPr/>
                </p:nvSpPr>
                <p:spPr bwMode="auto">
                  <a:xfrm>
                    <a:off x="2233" y="417"/>
                    <a:ext cx="689" cy="78"/>
                  </a:xfrm>
                  <a:custGeom>
                    <a:avLst/>
                    <a:gdLst>
                      <a:gd name="T0" fmla="*/ 287 w 290"/>
                      <a:gd name="T1" fmla="*/ 0 h 33"/>
                      <a:gd name="T2" fmla="*/ 3 w 290"/>
                      <a:gd name="T3" fmla="*/ 31 h 33"/>
                      <a:gd name="T4" fmla="*/ 4 w 290"/>
                      <a:gd name="T5" fmla="*/ 33 h 33"/>
                      <a:gd name="T6" fmla="*/ 287 w 290"/>
                      <a:gd name="T7" fmla="*/ 2 h 33"/>
                      <a:gd name="T8" fmla="*/ 287 w 290"/>
                      <a:gd name="T9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0" h="33">
                        <a:moveTo>
                          <a:pt x="287" y="0"/>
                        </a:moveTo>
                        <a:cubicBezTo>
                          <a:pt x="193" y="11"/>
                          <a:pt x="98" y="24"/>
                          <a:pt x="3" y="31"/>
                        </a:cubicBezTo>
                        <a:cubicBezTo>
                          <a:pt x="0" y="31"/>
                          <a:pt x="1" y="33"/>
                          <a:pt x="4" y="33"/>
                        </a:cubicBezTo>
                        <a:cubicBezTo>
                          <a:pt x="98" y="26"/>
                          <a:pt x="193" y="13"/>
                          <a:pt x="287" y="2"/>
                        </a:cubicBezTo>
                        <a:cubicBezTo>
                          <a:pt x="290" y="2"/>
                          <a:pt x="290" y="0"/>
                          <a:pt x="28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34"/>
                  <p:cNvSpPr>
                    <a:spLocks/>
                  </p:cNvSpPr>
                  <p:nvPr/>
                </p:nvSpPr>
                <p:spPr bwMode="auto">
                  <a:xfrm>
                    <a:off x="2907" y="398"/>
                    <a:ext cx="38" cy="38"/>
                  </a:xfrm>
                  <a:custGeom>
                    <a:avLst/>
                    <a:gdLst>
                      <a:gd name="T0" fmla="*/ 9 w 16"/>
                      <a:gd name="T1" fmla="*/ 15 h 16"/>
                      <a:gd name="T2" fmla="*/ 1 w 16"/>
                      <a:gd name="T3" fmla="*/ 8 h 16"/>
                      <a:gd name="T4" fmla="*/ 8 w 16"/>
                      <a:gd name="T5" fmla="*/ 0 h 16"/>
                      <a:gd name="T6" fmla="*/ 16 w 16"/>
                      <a:gd name="T7" fmla="*/ 7 h 16"/>
                      <a:gd name="T8" fmla="*/ 9 w 16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6">
                        <a:moveTo>
                          <a:pt x="9" y="15"/>
                        </a:moveTo>
                        <a:cubicBezTo>
                          <a:pt x="5" y="16"/>
                          <a:pt x="1" y="13"/>
                          <a:pt x="1" y="8"/>
                        </a:cubicBezTo>
                        <a:cubicBezTo>
                          <a:pt x="0" y="4"/>
                          <a:pt x="4" y="0"/>
                          <a:pt x="8" y="0"/>
                        </a:cubicBezTo>
                        <a:cubicBezTo>
                          <a:pt x="12" y="0"/>
                          <a:pt x="16" y="3"/>
                          <a:pt x="16" y="7"/>
                        </a:cubicBezTo>
                        <a:cubicBezTo>
                          <a:pt x="16" y="11"/>
                          <a:pt x="13" y="15"/>
                          <a:pt x="9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35"/>
                  <p:cNvSpPr>
                    <a:spLocks/>
                  </p:cNvSpPr>
                  <p:nvPr/>
                </p:nvSpPr>
                <p:spPr bwMode="auto">
                  <a:xfrm>
                    <a:off x="2876" y="571"/>
                    <a:ext cx="95" cy="174"/>
                  </a:xfrm>
                  <a:custGeom>
                    <a:avLst/>
                    <a:gdLst>
                      <a:gd name="T0" fmla="*/ 14 w 40"/>
                      <a:gd name="T1" fmla="*/ 71 h 73"/>
                      <a:gd name="T2" fmla="*/ 38 w 40"/>
                      <a:gd name="T3" fmla="*/ 3 h 73"/>
                      <a:gd name="T4" fmla="*/ 34 w 40"/>
                      <a:gd name="T5" fmla="*/ 1 h 73"/>
                      <a:gd name="T6" fmla="*/ 9 w 40"/>
                      <a:gd name="T7" fmla="*/ 71 h 73"/>
                      <a:gd name="T8" fmla="*/ 14 w 40"/>
                      <a:gd name="T9" fmla="*/ 71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73">
                        <a:moveTo>
                          <a:pt x="14" y="71"/>
                        </a:moveTo>
                        <a:cubicBezTo>
                          <a:pt x="5" y="44"/>
                          <a:pt x="13" y="17"/>
                          <a:pt x="38" y="3"/>
                        </a:cubicBezTo>
                        <a:cubicBezTo>
                          <a:pt x="40" y="2"/>
                          <a:pt x="35" y="0"/>
                          <a:pt x="34" y="1"/>
                        </a:cubicBezTo>
                        <a:cubicBezTo>
                          <a:pt x="8" y="16"/>
                          <a:pt x="0" y="43"/>
                          <a:pt x="9" y="71"/>
                        </a:cubicBezTo>
                        <a:cubicBezTo>
                          <a:pt x="10" y="73"/>
                          <a:pt x="14" y="73"/>
                          <a:pt x="14" y="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36"/>
                  <p:cNvSpPr>
                    <a:spLocks/>
                  </p:cNvSpPr>
                  <p:nvPr/>
                </p:nvSpPr>
                <p:spPr bwMode="auto">
                  <a:xfrm>
                    <a:off x="2848" y="588"/>
                    <a:ext cx="157" cy="92"/>
                  </a:xfrm>
                  <a:custGeom>
                    <a:avLst/>
                    <a:gdLst>
                      <a:gd name="T0" fmla="*/ 0 w 66"/>
                      <a:gd name="T1" fmla="*/ 2 h 39"/>
                      <a:gd name="T2" fmla="*/ 64 w 66"/>
                      <a:gd name="T3" fmla="*/ 35 h 39"/>
                      <a:gd name="T4" fmla="*/ 61 w 66"/>
                      <a:gd name="T5" fmla="*/ 33 h 39"/>
                      <a:gd name="T6" fmla="*/ 5 w 66"/>
                      <a:gd name="T7" fmla="*/ 2 h 39"/>
                      <a:gd name="T8" fmla="*/ 0 w 66"/>
                      <a:gd name="T9" fmla="*/ 2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6" h="39">
                        <a:moveTo>
                          <a:pt x="0" y="2"/>
                        </a:moveTo>
                        <a:cubicBezTo>
                          <a:pt x="12" y="27"/>
                          <a:pt x="36" y="39"/>
                          <a:pt x="64" y="35"/>
                        </a:cubicBezTo>
                        <a:cubicBezTo>
                          <a:pt x="66" y="34"/>
                          <a:pt x="62" y="32"/>
                          <a:pt x="61" y="33"/>
                        </a:cubicBezTo>
                        <a:cubicBezTo>
                          <a:pt x="36" y="37"/>
                          <a:pt x="16" y="24"/>
                          <a:pt x="5" y="2"/>
                        </a:cubicBezTo>
                        <a:cubicBezTo>
                          <a:pt x="4" y="1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37"/>
                  <p:cNvSpPr>
                    <a:spLocks/>
                  </p:cNvSpPr>
                  <p:nvPr/>
                </p:nvSpPr>
                <p:spPr bwMode="auto">
                  <a:xfrm>
                    <a:off x="2838" y="609"/>
                    <a:ext cx="157" cy="98"/>
                  </a:xfrm>
                  <a:custGeom>
                    <a:avLst/>
                    <a:gdLst>
                      <a:gd name="T0" fmla="*/ 6 w 66"/>
                      <a:gd name="T1" fmla="*/ 39 h 41"/>
                      <a:gd name="T2" fmla="*/ 62 w 66"/>
                      <a:gd name="T3" fmla="*/ 3 h 41"/>
                      <a:gd name="T4" fmla="*/ 61 w 66"/>
                      <a:gd name="T5" fmla="*/ 1 h 41"/>
                      <a:gd name="T6" fmla="*/ 1 w 66"/>
                      <a:gd name="T7" fmla="*/ 39 h 41"/>
                      <a:gd name="T8" fmla="*/ 6 w 66"/>
                      <a:gd name="T9" fmla="*/ 39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6" h="41">
                        <a:moveTo>
                          <a:pt x="6" y="39"/>
                        </a:moveTo>
                        <a:cubicBezTo>
                          <a:pt x="19" y="22"/>
                          <a:pt x="42" y="8"/>
                          <a:pt x="62" y="3"/>
                        </a:cubicBezTo>
                        <a:cubicBezTo>
                          <a:pt x="66" y="2"/>
                          <a:pt x="63" y="0"/>
                          <a:pt x="61" y="1"/>
                        </a:cubicBezTo>
                        <a:cubicBezTo>
                          <a:pt x="39" y="7"/>
                          <a:pt x="14" y="20"/>
                          <a:pt x="1" y="39"/>
                        </a:cubicBezTo>
                        <a:cubicBezTo>
                          <a:pt x="0" y="40"/>
                          <a:pt x="5" y="41"/>
                          <a:pt x="6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38"/>
                  <p:cNvSpPr>
                    <a:spLocks/>
                  </p:cNvSpPr>
                  <p:nvPr/>
                </p:nvSpPr>
                <p:spPr bwMode="auto">
                  <a:xfrm>
                    <a:off x="2886" y="564"/>
                    <a:ext cx="81" cy="154"/>
                  </a:xfrm>
                  <a:custGeom>
                    <a:avLst/>
                    <a:gdLst>
                      <a:gd name="T0" fmla="*/ 5 w 34"/>
                      <a:gd name="T1" fmla="*/ 1 h 65"/>
                      <a:gd name="T2" fmla="*/ 28 w 34"/>
                      <a:gd name="T3" fmla="*/ 64 h 65"/>
                      <a:gd name="T4" fmla="*/ 32 w 34"/>
                      <a:gd name="T5" fmla="*/ 63 h 65"/>
                      <a:gd name="T6" fmla="*/ 10 w 34"/>
                      <a:gd name="T7" fmla="*/ 1 h 65"/>
                      <a:gd name="T8" fmla="*/ 5 w 34"/>
                      <a:gd name="T9" fmla="*/ 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" h="65">
                        <a:moveTo>
                          <a:pt x="5" y="1"/>
                        </a:moveTo>
                        <a:cubicBezTo>
                          <a:pt x="0" y="26"/>
                          <a:pt x="7" y="50"/>
                          <a:pt x="28" y="64"/>
                        </a:cubicBezTo>
                        <a:cubicBezTo>
                          <a:pt x="29" y="65"/>
                          <a:pt x="34" y="64"/>
                          <a:pt x="32" y="63"/>
                        </a:cubicBezTo>
                        <a:cubicBezTo>
                          <a:pt x="12" y="49"/>
                          <a:pt x="5" y="25"/>
                          <a:pt x="10" y="1"/>
                        </a:cubicBezTo>
                        <a:cubicBezTo>
                          <a:pt x="10" y="0"/>
                          <a:pt x="5" y="0"/>
                          <a:pt x="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39"/>
                  <p:cNvSpPr>
                    <a:spLocks/>
                  </p:cNvSpPr>
                  <p:nvPr/>
                </p:nvSpPr>
                <p:spPr bwMode="auto">
                  <a:xfrm>
                    <a:off x="2228" y="481"/>
                    <a:ext cx="677" cy="171"/>
                  </a:xfrm>
                  <a:custGeom>
                    <a:avLst/>
                    <a:gdLst>
                      <a:gd name="T0" fmla="*/ 283 w 285"/>
                      <a:gd name="T1" fmla="*/ 70 h 72"/>
                      <a:gd name="T2" fmla="*/ 6 w 285"/>
                      <a:gd name="T3" fmla="*/ 0 h 72"/>
                      <a:gd name="T4" fmla="*/ 3 w 285"/>
                      <a:gd name="T5" fmla="*/ 2 h 72"/>
                      <a:gd name="T6" fmla="*/ 279 w 285"/>
                      <a:gd name="T7" fmla="*/ 72 h 72"/>
                      <a:gd name="T8" fmla="*/ 283 w 285"/>
                      <a:gd name="T9" fmla="*/ 7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5" h="72">
                        <a:moveTo>
                          <a:pt x="283" y="70"/>
                        </a:moveTo>
                        <a:cubicBezTo>
                          <a:pt x="190" y="47"/>
                          <a:pt x="97" y="26"/>
                          <a:pt x="6" y="0"/>
                        </a:cubicBezTo>
                        <a:cubicBezTo>
                          <a:pt x="5" y="0"/>
                          <a:pt x="0" y="1"/>
                          <a:pt x="3" y="2"/>
                        </a:cubicBezTo>
                        <a:cubicBezTo>
                          <a:pt x="94" y="28"/>
                          <a:pt x="187" y="49"/>
                          <a:pt x="279" y="72"/>
                        </a:cubicBezTo>
                        <a:cubicBezTo>
                          <a:pt x="280" y="72"/>
                          <a:pt x="285" y="71"/>
                          <a:pt x="283" y="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40"/>
                  <p:cNvSpPr>
                    <a:spLocks/>
                  </p:cNvSpPr>
                  <p:nvPr/>
                </p:nvSpPr>
                <p:spPr bwMode="auto">
                  <a:xfrm>
                    <a:off x="2888" y="631"/>
                    <a:ext cx="41" cy="40"/>
                  </a:xfrm>
                  <a:custGeom>
                    <a:avLst/>
                    <a:gdLst>
                      <a:gd name="T0" fmla="*/ 6 w 17"/>
                      <a:gd name="T1" fmla="*/ 16 h 17"/>
                      <a:gd name="T2" fmla="*/ 1 w 17"/>
                      <a:gd name="T3" fmla="*/ 7 h 17"/>
                      <a:gd name="T4" fmla="*/ 10 w 17"/>
                      <a:gd name="T5" fmla="*/ 1 h 17"/>
                      <a:gd name="T6" fmla="*/ 16 w 17"/>
                      <a:gd name="T7" fmla="*/ 11 h 17"/>
                      <a:gd name="T8" fmla="*/ 6 w 17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7">
                        <a:moveTo>
                          <a:pt x="6" y="16"/>
                        </a:moveTo>
                        <a:cubicBezTo>
                          <a:pt x="2" y="15"/>
                          <a:pt x="0" y="11"/>
                          <a:pt x="1" y="7"/>
                        </a:cubicBezTo>
                        <a:cubicBezTo>
                          <a:pt x="2" y="3"/>
                          <a:pt x="6" y="0"/>
                          <a:pt x="10" y="1"/>
                        </a:cubicBezTo>
                        <a:cubicBezTo>
                          <a:pt x="15" y="3"/>
                          <a:pt x="17" y="7"/>
                          <a:pt x="16" y="11"/>
                        </a:cubicBezTo>
                        <a:cubicBezTo>
                          <a:pt x="15" y="15"/>
                          <a:pt x="10" y="17"/>
                          <a:pt x="6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41"/>
                  <p:cNvSpPr>
                    <a:spLocks/>
                  </p:cNvSpPr>
                  <p:nvPr/>
                </p:nvSpPr>
                <p:spPr bwMode="auto">
                  <a:xfrm>
                    <a:off x="2763" y="828"/>
                    <a:ext cx="130" cy="139"/>
                  </a:xfrm>
                  <a:custGeom>
                    <a:avLst/>
                    <a:gdLst>
                      <a:gd name="T0" fmla="*/ 5 w 55"/>
                      <a:gd name="T1" fmla="*/ 58 h 59"/>
                      <a:gd name="T2" fmla="*/ 53 w 55"/>
                      <a:gd name="T3" fmla="*/ 2 h 59"/>
                      <a:gd name="T4" fmla="*/ 49 w 55"/>
                      <a:gd name="T5" fmla="*/ 0 h 59"/>
                      <a:gd name="T6" fmla="*/ 0 w 55"/>
                      <a:gd name="T7" fmla="*/ 57 h 59"/>
                      <a:gd name="T8" fmla="*/ 5 w 55"/>
                      <a:gd name="T9" fmla="*/ 58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5" h="59">
                        <a:moveTo>
                          <a:pt x="5" y="58"/>
                        </a:moveTo>
                        <a:cubicBezTo>
                          <a:pt x="7" y="29"/>
                          <a:pt x="24" y="6"/>
                          <a:pt x="53" y="2"/>
                        </a:cubicBezTo>
                        <a:cubicBezTo>
                          <a:pt x="55" y="2"/>
                          <a:pt x="51" y="0"/>
                          <a:pt x="49" y="0"/>
                        </a:cubicBezTo>
                        <a:cubicBezTo>
                          <a:pt x="20" y="5"/>
                          <a:pt x="2" y="27"/>
                          <a:pt x="0" y="57"/>
                        </a:cubicBezTo>
                        <a:cubicBezTo>
                          <a:pt x="0" y="58"/>
                          <a:pt x="5" y="59"/>
                          <a:pt x="5" y="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42"/>
                  <p:cNvSpPr>
                    <a:spLocks/>
                  </p:cNvSpPr>
                  <p:nvPr/>
                </p:nvSpPr>
                <p:spPr bwMode="auto">
                  <a:xfrm>
                    <a:off x="2770" y="804"/>
                    <a:ext cx="118" cy="128"/>
                  </a:xfrm>
                  <a:custGeom>
                    <a:avLst/>
                    <a:gdLst>
                      <a:gd name="T0" fmla="*/ 0 w 50"/>
                      <a:gd name="T1" fmla="*/ 1 h 54"/>
                      <a:gd name="T2" fmla="*/ 47 w 50"/>
                      <a:gd name="T3" fmla="*/ 54 h 54"/>
                      <a:gd name="T4" fmla="*/ 47 w 50"/>
                      <a:gd name="T5" fmla="*/ 52 h 54"/>
                      <a:gd name="T6" fmla="*/ 5 w 50"/>
                      <a:gd name="T7" fmla="*/ 2 h 54"/>
                      <a:gd name="T8" fmla="*/ 0 w 50"/>
                      <a:gd name="T9" fmla="*/ 1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54">
                        <a:moveTo>
                          <a:pt x="0" y="1"/>
                        </a:moveTo>
                        <a:cubicBezTo>
                          <a:pt x="3" y="28"/>
                          <a:pt x="20" y="48"/>
                          <a:pt x="47" y="54"/>
                        </a:cubicBezTo>
                        <a:cubicBezTo>
                          <a:pt x="50" y="54"/>
                          <a:pt x="50" y="52"/>
                          <a:pt x="47" y="52"/>
                        </a:cubicBezTo>
                        <a:cubicBezTo>
                          <a:pt x="22" y="47"/>
                          <a:pt x="7" y="27"/>
                          <a:pt x="5" y="2"/>
                        </a:cubicBezTo>
                        <a:cubicBezTo>
                          <a:pt x="5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43"/>
                  <p:cNvSpPr>
                    <a:spLocks/>
                  </p:cNvSpPr>
                  <p:nvPr/>
                </p:nvSpPr>
                <p:spPr bwMode="auto">
                  <a:xfrm>
                    <a:off x="2720" y="865"/>
                    <a:ext cx="180" cy="46"/>
                  </a:xfrm>
                  <a:custGeom>
                    <a:avLst/>
                    <a:gdLst>
                      <a:gd name="T0" fmla="*/ 6 w 76"/>
                      <a:gd name="T1" fmla="*/ 18 h 19"/>
                      <a:gd name="T2" fmla="*/ 71 w 76"/>
                      <a:gd name="T3" fmla="*/ 5 h 19"/>
                      <a:gd name="T4" fmla="*/ 73 w 76"/>
                      <a:gd name="T5" fmla="*/ 3 h 19"/>
                      <a:gd name="T6" fmla="*/ 2 w 76"/>
                      <a:gd name="T7" fmla="*/ 17 h 19"/>
                      <a:gd name="T8" fmla="*/ 6 w 76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19">
                        <a:moveTo>
                          <a:pt x="6" y="18"/>
                        </a:moveTo>
                        <a:cubicBezTo>
                          <a:pt x="24" y="6"/>
                          <a:pt x="50" y="2"/>
                          <a:pt x="71" y="5"/>
                        </a:cubicBezTo>
                        <a:cubicBezTo>
                          <a:pt x="72" y="5"/>
                          <a:pt x="76" y="3"/>
                          <a:pt x="73" y="3"/>
                        </a:cubicBezTo>
                        <a:cubicBezTo>
                          <a:pt x="50" y="0"/>
                          <a:pt x="22" y="4"/>
                          <a:pt x="2" y="17"/>
                        </a:cubicBezTo>
                        <a:cubicBezTo>
                          <a:pt x="0" y="19"/>
                          <a:pt x="5" y="19"/>
                          <a:pt x="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44"/>
                  <p:cNvSpPr>
                    <a:spLocks/>
                  </p:cNvSpPr>
                  <p:nvPr/>
                </p:nvSpPr>
                <p:spPr bwMode="auto">
                  <a:xfrm>
                    <a:off x="2789" y="797"/>
                    <a:ext cx="49" cy="166"/>
                  </a:xfrm>
                  <a:custGeom>
                    <a:avLst/>
                    <a:gdLst>
                      <a:gd name="T0" fmla="*/ 15 w 21"/>
                      <a:gd name="T1" fmla="*/ 2 h 70"/>
                      <a:gd name="T2" fmla="*/ 14 w 21"/>
                      <a:gd name="T3" fmla="*/ 69 h 70"/>
                      <a:gd name="T4" fmla="*/ 19 w 21"/>
                      <a:gd name="T5" fmla="*/ 68 h 70"/>
                      <a:gd name="T6" fmla="*/ 20 w 21"/>
                      <a:gd name="T7" fmla="*/ 2 h 70"/>
                      <a:gd name="T8" fmla="*/ 15 w 21"/>
                      <a:gd name="T9" fmla="*/ 2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70">
                        <a:moveTo>
                          <a:pt x="15" y="2"/>
                        </a:moveTo>
                        <a:cubicBezTo>
                          <a:pt x="2" y="23"/>
                          <a:pt x="0" y="48"/>
                          <a:pt x="14" y="69"/>
                        </a:cubicBezTo>
                        <a:cubicBezTo>
                          <a:pt x="15" y="70"/>
                          <a:pt x="20" y="70"/>
                          <a:pt x="19" y="68"/>
                        </a:cubicBezTo>
                        <a:cubicBezTo>
                          <a:pt x="5" y="48"/>
                          <a:pt x="7" y="23"/>
                          <a:pt x="20" y="2"/>
                        </a:cubicBezTo>
                        <a:cubicBezTo>
                          <a:pt x="21" y="1"/>
                          <a:pt x="16" y="0"/>
                          <a:pt x="15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45"/>
                  <p:cNvSpPr>
                    <a:spLocks/>
                  </p:cNvSpPr>
                  <p:nvPr/>
                </p:nvSpPr>
                <p:spPr bwMode="auto">
                  <a:xfrm>
                    <a:off x="2233" y="479"/>
                    <a:ext cx="570" cy="401"/>
                  </a:xfrm>
                  <a:custGeom>
                    <a:avLst/>
                    <a:gdLst>
                      <a:gd name="T0" fmla="*/ 238 w 240"/>
                      <a:gd name="T1" fmla="*/ 166 h 169"/>
                      <a:gd name="T2" fmla="*/ 6 w 240"/>
                      <a:gd name="T3" fmla="*/ 1 h 169"/>
                      <a:gd name="T4" fmla="*/ 2 w 240"/>
                      <a:gd name="T5" fmla="*/ 2 h 169"/>
                      <a:gd name="T6" fmla="*/ 234 w 240"/>
                      <a:gd name="T7" fmla="*/ 168 h 169"/>
                      <a:gd name="T8" fmla="*/ 238 w 240"/>
                      <a:gd name="T9" fmla="*/ 166 h 1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0" h="169">
                        <a:moveTo>
                          <a:pt x="238" y="166"/>
                        </a:moveTo>
                        <a:cubicBezTo>
                          <a:pt x="161" y="112"/>
                          <a:pt x="82" y="59"/>
                          <a:pt x="6" y="1"/>
                        </a:cubicBezTo>
                        <a:cubicBezTo>
                          <a:pt x="5" y="0"/>
                          <a:pt x="0" y="1"/>
                          <a:pt x="2" y="2"/>
                        </a:cubicBezTo>
                        <a:cubicBezTo>
                          <a:pt x="77" y="60"/>
                          <a:pt x="156" y="113"/>
                          <a:pt x="234" y="168"/>
                        </a:cubicBezTo>
                        <a:cubicBezTo>
                          <a:pt x="235" y="169"/>
                          <a:pt x="240" y="167"/>
                          <a:pt x="238" y="1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46"/>
                  <p:cNvSpPr>
                    <a:spLocks/>
                  </p:cNvSpPr>
                  <p:nvPr/>
                </p:nvSpPr>
                <p:spPr bwMode="auto">
                  <a:xfrm>
                    <a:off x="2784" y="861"/>
                    <a:ext cx="43" cy="40"/>
                  </a:xfrm>
                  <a:custGeom>
                    <a:avLst/>
                    <a:gdLst>
                      <a:gd name="T0" fmla="*/ 4 w 18"/>
                      <a:gd name="T1" fmla="*/ 15 h 17"/>
                      <a:gd name="T2" fmla="*/ 3 w 18"/>
                      <a:gd name="T3" fmla="*/ 4 h 17"/>
                      <a:gd name="T4" fmla="*/ 14 w 18"/>
                      <a:gd name="T5" fmla="*/ 3 h 17"/>
                      <a:gd name="T6" fmla="*/ 15 w 18"/>
                      <a:gd name="T7" fmla="*/ 14 h 17"/>
                      <a:gd name="T8" fmla="*/ 4 w 18"/>
                      <a:gd name="T9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7">
                        <a:moveTo>
                          <a:pt x="4" y="15"/>
                        </a:moveTo>
                        <a:cubicBezTo>
                          <a:pt x="1" y="12"/>
                          <a:pt x="0" y="8"/>
                          <a:pt x="3" y="4"/>
                        </a:cubicBezTo>
                        <a:cubicBezTo>
                          <a:pt x="6" y="1"/>
                          <a:pt x="10" y="0"/>
                          <a:pt x="14" y="3"/>
                        </a:cubicBezTo>
                        <a:cubicBezTo>
                          <a:pt x="17" y="5"/>
                          <a:pt x="18" y="10"/>
                          <a:pt x="15" y="14"/>
                        </a:cubicBezTo>
                        <a:cubicBezTo>
                          <a:pt x="13" y="17"/>
                          <a:pt x="8" y="17"/>
                          <a:pt x="4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47"/>
                  <p:cNvSpPr>
                    <a:spLocks/>
                  </p:cNvSpPr>
                  <p:nvPr/>
                </p:nvSpPr>
                <p:spPr bwMode="auto">
                  <a:xfrm>
                    <a:off x="2539" y="1029"/>
                    <a:ext cx="174" cy="102"/>
                  </a:xfrm>
                  <a:custGeom>
                    <a:avLst/>
                    <a:gdLst>
                      <a:gd name="T0" fmla="*/ 6 w 73"/>
                      <a:gd name="T1" fmla="*/ 42 h 43"/>
                      <a:gd name="T2" fmla="*/ 68 w 73"/>
                      <a:gd name="T3" fmla="*/ 9 h 43"/>
                      <a:gd name="T4" fmla="*/ 70 w 73"/>
                      <a:gd name="T5" fmla="*/ 7 h 43"/>
                      <a:gd name="T6" fmla="*/ 1 w 73"/>
                      <a:gd name="T7" fmla="*/ 41 h 43"/>
                      <a:gd name="T8" fmla="*/ 6 w 73"/>
                      <a:gd name="T9" fmla="*/ 42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3" h="43">
                        <a:moveTo>
                          <a:pt x="6" y="42"/>
                        </a:moveTo>
                        <a:cubicBezTo>
                          <a:pt x="17" y="17"/>
                          <a:pt x="40" y="2"/>
                          <a:pt x="68" y="9"/>
                        </a:cubicBezTo>
                        <a:cubicBezTo>
                          <a:pt x="70" y="9"/>
                          <a:pt x="73" y="8"/>
                          <a:pt x="70" y="7"/>
                        </a:cubicBezTo>
                        <a:cubicBezTo>
                          <a:pt x="40" y="0"/>
                          <a:pt x="14" y="13"/>
                          <a:pt x="1" y="41"/>
                        </a:cubicBezTo>
                        <a:cubicBezTo>
                          <a:pt x="0" y="42"/>
                          <a:pt x="5" y="43"/>
                          <a:pt x="6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48"/>
                  <p:cNvSpPr>
                    <a:spLocks/>
                  </p:cNvSpPr>
                  <p:nvPr/>
                </p:nvSpPr>
                <p:spPr bwMode="auto">
                  <a:xfrm>
                    <a:off x="2589" y="982"/>
                    <a:ext cx="83" cy="159"/>
                  </a:xfrm>
                  <a:custGeom>
                    <a:avLst/>
                    <a:gdLst>
                      <a:gd name="T0" fmla="*/ 7 w 35"/>
                      <a:gd name="T1" fmla="*/ 1 h 67"/>
                      <a:gd name="T2" fmla="*/ 29 w 35"/>
                      <a:gd name="T3" fmla="*/ 66 h 67"/>
                      <a:gd name="T4" fmla="*/ 33 w 35"/>
                      <a:gd name="T5" fmla="*/ 66 h 67"/>
                      <a:gd name="T6" fmla="*/ 12 w 35"/>
                      <a:gd name="T7" fmla="*/ 2 h 67"/>
                      <a:gd name="T8" fmla="*/ 7 w 35"/>
                      <a:gd name="T9" fmla="*/ 1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" h="67">
                        <a:moveTo>
                          <a:pt x="7" y="1"/>
                        </a:moveTo>
                        <a:cubicBezTo>
                          <a:pt x="0" y="27"/>
                          <a:pt x="7" y="51"/>
                          <a:pt x="29" y="66"/>
                        </a:cubicBezTo>
                        <a:cubicBezTo>
                          <a:pt x="30" y="67"/>
                          <a:pt x="35" y="67"/>
                          <a:pt x="33" y="66"/>
                        </a:cubicBezTo>
                        <a:cubicBezTo>
                          <a:pt x="11" y="51"/>
                          <a:pt x="5" y="27"/>
                          <a:pt x="12" y="2"/>
                        </a:cubicBezTo>
                        <a:cubicBezTo>
                          <a:pt x="13" y="1"/>
                          <a:pt x="8" y="0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49"/>
                  <p:cNvSpPr>
                    <a:spLocks/>
                  </p:cNvSpPr>
                  <p:nvPr/>
                </p:nvSpPr>
                <p:spPr bwMode="auto">
                  <a:xfrm>
                    <a:off x="2523" y="1048"/>
                    <a:ext cx="178" cy="45"/>
                  </a:xfrm>
                  <a:custGeom>
                    <a:avLst/>
                    <a:gdLst>
                      <a:gd name="T0" fmla="*/ 4 w 75"/>
                      <a:gd name="T1" fmla="*/ 6 h 19"/>
                      <a:gd name="T2" fmla="*/ 69 w 75"/>
                      <a:gd name="T3" fmla="*/ 19 h 19"/>
                      <a:gd name="T4" fmla="*/ 74 w 75"/>
                      <a:gd name="T5" fmla="*/ 17 h 19"/>
                      <a:gd name="T6" fmla="*/ 3 w 75"/>
                      <a:gd name="T7" fmla="*/ 4 h 19"/>
                      <a:gd name="T8" fmla="*/ 4 w 75"/>
                      <a:gd name="T9" fmla="*/ 6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9">
                        <a:moveTo>
                          <a:pt x="4" y="6"/>
                        </a:moveTo>
                        <a:cubicBezTo>
                          <a:pt x="26" y="2"/>
                          <a:pt x="51" y="9"/>
                          <a:pt x="69" y="19"/>
                        </a:cubicBezTo>
                        <a:cubicBezTo>
                          <a:pt x="71" y="19"/>
                          <a:pt x="75" y="18"/>
                          <a:pt x="74" y="17"/>
                        </a:cubicBezTo>
                        <a:cubicBezTo>
                          <a:pt x="53" y="6"/>
                          <a:pt x="26" y="0"/>
                          <a:pt x="3" y="4"/>
                        </a:cubicBezTo>
                        <a:cubicBezTo>
                          <a:pt x="0" y="5"/>
                          <a:pt x="2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50"/>
                  <p:cNvSpPr>
                    <a:spLocks/>
                  </p:cNvSpPr>
                  <p:nvPr/>
                </p:nvSpPr>
                <p:spPr bwMode="auto">
                  <a:xfrm>
                    <a:off x="2585" y="998"/>
                    <a:ext cx="90" cy="152"/>
                  </a:xfrm>
                  <a:custGeom>
                    <a:avLst/>
                    <a:gdLst>
                      <a:gd name="T0" fmla="*/ 32 w 38"/>
                      <a:gd name="T1" fmla="*/ 1 h 64"/>
                      <a:gd name="T2" fmla="*/ 5 w 38"/>
                      <a:gd name="T3" fmla="*/ 63 h 64"/>
                      <a:gd name="T4" fmla="*/ 10 w 38"/>
                      <a:gd name="T5" fmla="*/ 62 h 64"/>
                      <a:gd name="T6" fmla="*/ 36 w 38"/>
                      <a:gd name="T7" fmla="*/ 1 h 64"/>
                      <a:gd name="T8" fmla="*/ 32 w 38"/>
                      <a:gd name="T9" fmla="*/ 1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8" h="64">
                        <a:moveTo>
                          <a:pt x="32" y="1"/>
                        </a:moveTo>
                        <a:cubicBezTo>
                          <a:pt x="12" y="15"/>
                          <a:pt x="0" y="38"/>
                          <a:pt x="5" y="63"/>
                        </a:cubicBezTo>
                        <a:cubicBezTo>
                          <a:pt x="6" y="64"/>
                          <a:pt x="11" y="64"/>
                          <a:pt x="10" y="62"/>
                        </a:cubicBezTo>
                        <a:cubicBezTo>
                          <a:pt x="5" y="38"/>
                          <a:pt x="16" y="15"/>
                          <a:pt x="36" y="1"/>
                        </a:cubicBezTo>
                        <a:cubicBezTo>
                          <a:pt x="38" y="0"/>
                          <a:pt x="33" y="0"/>
                          <a:pt x="3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51"/>
                  <p:cNvSpPr>
                    <a:spLocks/>
                  </p:cNvSpPr>
                  <p:nvPr/>
                </p:nvSpPr>
                <p:spPr bwMode="auto">
                  <a:xfrm>
                    <a:off x="2236" y="479"/>
                    <a:ext cx="375" cy="581"/>
                  </a:xfrm>
                  <a:custGeom>
                    <a:avLst/>
                    <a:gdLst>
                      <a:gd name="T0" fmla="*/ 157 w 158"/>
                      <a:gd name="T1" fmla="*/ 243 h 245"/>
                      <a:gd name="T2" fmla="*/ 5 w 158"/>
                      <a:gd name="T3" fmla="*/ 1 h 245"/>
                      <a:gd name="T4" fmla="*/ 1 w 158"/>
                      <a:gd name="T5" fmla="*/ 2 h 245"/>
                      <a:gd name="T6" fmla="*/ 153 w 158"/>
                      <a:gd name="T7" fmla="*/ 244 h 245"/>
                      <a:gd name="T8" fmla="*/ 157 w 158"/>
                      <a:gd name="T9" fmla="*/ 243 h 2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8" h="245">
                        <a:moveTo>
                          <a:pt x="157" y="243"/>
                        </a:moveTo>
                        <a:cubicBezTo>
                          <a:pt x="106" y="163"/>
                          <a:pt x="53" y="83"/>
                          <a:pt x="5" y="1"/>
                        </a:cubicBezTo>
                        <a:cubicBezTo>
                          <a:pt x="5" y="0"/>
                          <a:pt x="0" y="1"/>
                          <a:pt x="1" y="2"/>
                        </a:cubicBezTo>
                        <a:cubicBezTo>
                          <a:pt x="48" y="84"/>
                          <a:pt x="101" y="164"/>
                          <a:pt x="153" y="244"/>
                        </a:cubicBezTo>
                        <a:cubicBezTo>
                          <a:pt x="153" y="245"/>
                          <a:pt x="158" y="244"/>
                          <a:pt x="157" y="2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52"/>
                  <p:cNvSpPr>
                    <a:spLocks/>
                  </p:cNvSpPr>
                  <p:nvPr/>
                </p:nvSpPr>
                <p:spPr bwMode="auto">
                  <a:xfrm>
                    <a:off x="2592" y="1046"/>
                    <a:ext cx="40" cy="40"/>
                  </a:xfrm>
                  <a:custGeom>
                    <a:avLst/>
                    <a:gdLst>
                      <a:gd name="T0" fmla="*/ 2 w 17"/>
                      <a:gd name="T1" fmla="*/ 12 h 17"/>
                      <a:gd name="T2" fmla="*/ 4 w 17"/>
                      <a:gd name="T3" fmla="*/ 2 h 17"/>
                      <a:gd name="T4" fmla="*/ 15 w 17"/>
                      <a:gd name="T5" fmla="*/ 5 h 17"/>
                      <a:gd name="T6" fmla="*/ 12 w 17"/>
                      <a:gd name="T7" fmla="*/ 15 h 17"/>
                      <a:gd name="T8" fmla="*/ 2 w 17"/>
                      <a:gd name="T9" fmla="*/ 1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7">
                        <a:moveTo>
                          <a:pt x="2" y="12"/>
                        </a:moveTo>
                        <a:cubicBezTo>
                          <a:pt x="0" y="9"/>
                          <a:pt x="1" y="4"/>
                          <a:pt x="4" y="2"/>
                        </a:cubicBezTo>
                        <a:cubicBezTo>
                          <a:pt x="8" y="0"/>
                          <a:pt x="13" y="1"/>
                          <a:pt x="15" y="5"/>
                        </a:cubicBezTo>
                        <a:cubicBezTo>
                          <a:pt x="17" y="8"/>
                          <a:pt x="16" y="13"/>
                          <a:pt x="12" y="15"/>
                        </a:cubicBezTo>
                        <a:cubicBezTo>
                          <a:pt x="9" y="17"/>
                          <a:pt x="4" y="16"/>
                          <a:pt x="2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53"/>
                  <p:cNvSpPr>
                    <a:spLocks/>
                  </p:cNvSpPr>
                  <p:nvPr/>
                </p:nvSpPr>
                <p:spPr bwMode="auto">
                  <a:xfrm>
                    <a:off x="2285" y="1153"/>
                    <a:ext cx="193" cy="64"/>
                  </a:xfrm>
                  <a:custGeom>
                    <a:avLst/>
                    <a:gdLst>
                      <a:gd name="T0" fmla="*/ 6 w 81"/>
                      <a:gd name="T1" fmla="*/ 26 h 27"/>
                      <a:gd name="T2" fmla="*/ 75 w 81"/>
                      <a:gd name="T3" fmla="*/ 18 h 27"/>
                      <a:gd name="T4" fmla="*/ 79 w 81"/>
                      <a:gd name="T5" fmla="*/ 17 h 27"/>
                      <a:gd name="T6" fmla="*/ 1 w 81"/>
                      <a:gd name="T7" fmla="*/ 25 h 27"/>
                      <a:gd name="T8" fmla="*/ 6 w 81"/>
                      <a:gd name="T9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27">
                        <a:moveTo>
                          <a:pt x="6" y="26"/>
                        </a:moveTo>
                        <a:cubicBezTo>
                          <a:pt x="26" y="7"/>
                          <a:pt x="51" y="2"/>
                          <a:pt x="75" y="18"/>
                        </a:cubicBezTo>
                        <a:cubicBezTo>
                          <a:pt x="76" y="19"/>
                          <a:pt x="81" y="19"/>
                          <a:pt x="79" y="17"/>
                        </a:cubicBezTo>
                        <a:cubicBezTo>
                          <a:pt x="53" y="0"/>
                          <a:pt x="23" y="4"/>
                          <a:pt x="1" y="25"/>
                        </a:cubicBezTo>
                        <a:cubicBezTo>
                          <a:pt x="0" y="26"/>
                          <a:pt x="5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54"/>
                  <p:cNvSpPr>
                    <a:spLocks/>
                  </p:cNvSpPr>
                  <p:nvPr/>
                </p:nvSpPr>
                <p:spPr bwMode="auto">
                  <a:xfrm>
                    <a:off x="2357" y="1100"/>
                    <a:ext cx="57" cy="169"/>
                  </a:xfrm>
                  <a:custGeom>
                    <a:avLst/>
                    <a:gdLst>
                      <a:gd name="T0" fmla="*/ 18 w 24"/>
                      <a:gd name="T1" fmla="*/ 1 h 71"/>
                      <a:gd name="T2" fmla="*/ 16 w 24"/>
                      <a:gd name="T3" fmla="*/ 69 h 71"/>
                      <a:gd name="T4" fmla="*/ 20 w 24"/>
                      <a:gd name="T5" fmla="*/ 69 h 71"/>
                      <a:gd name="T6" fmla="*/ 23 w 24"/>
                      <a:gd name="T7" fmla="*/ 2 h 71"/>
                      <a:gd name="T8" fmla="*/ 18 w 24"/>
                      <a:gd name="T9" fmla="*/ 1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71">
                        <a:moveTo>
                          <a:pt x="18" y="1"/>
                        </a:moveTo>
                        <a:cubicBezTo>
                          <a:pt x="2" y="22"/>
                          <a:pt x="0" y="47"/>
                          <a:pt x="16" y="69"/>
                        </a:cubicBezTo>
                        <a:cubicBezTo>
                          <a:pt x="16" y="70"/>
                          <a:pt x="21" y="71"/>
                          <a:pt x="20" y="69"/>
                        </a:cubicBezTo>
                        <a:cubicBezTo>
                          <a:pt x="5" y="47"/>
                          <a:pt x="7" y="23"/>
                          <a:pt x="23" y="2"/>
                        </a:cubicBezTo>
                        <a:cubicBezTo>
                          <a:pt x="24" y="1"/>
                          <a:pt x="19" y="0"/>
                          <a:pt x="1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55"/>
                  <p:cNvSpPr>
                    <a:spLocks/>
                  </p:cNvSpPr>
                  <p:nvPr/>
                </p:nvSpPr>
                <p:spPr bwMode="auto">
                  <a:xfrm>
                    <a:off x="2293" y="1143"/>
                    <a:ext cx="159" cy="93"/>
                  </a:xfrm>
                  <a:custGeom>
                    <a:avLst/>
                    <a:gdLst>
                      <a:gd name="T0" fmla="*/ 3 w 67"/>
                      <a:gd name="T1" fmla="*/ 2 h 39"/>
                      <a:gd name="T2" fmla="*/ 61 w 67"/>
                      <a:gd name="T3" fmla="*/ 37 h 39"/>
                      <a:gd name="T4" fmla="*/ 66 w 67"/>
                      <a:gd name="T5" fmla="*/ 36 h 39"/>
                      <a:gd name="T6" fmla="*/ 5 w 67"/>
                      <a:gd name="T7" fmla="*/ 0 h 39"/>
                      <a:gd name="T8" fmla="*/ 3 w 67"/>
                      <a:gd name="T9" fmla="*/ 2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39">
                        <a:moveTo>
                          <a:pt x="3" y="2"/>
                        </a:moveTo>
                        <a:cubicBezTo>
                          <a:pt x="25" y="6"/>
                          <a:pt x="47" y="21"/>
                          <a:pt x="61" y="37"/>
                        </a:cubicBezTo>
                        <a:cubicBezTo>
                          <a:pt x="62" y="39"/>
                          <a:pt x="67" y="37"/>
                          <a:pt x="66" y="36"/>
                        </a:cubicBezTo>
                        <a:cubicBezTo>
                          <a:pt x="51" y="19"/>
                          <a:pt x="28" y="4"/>
                          <a:pt x="5" y="0"/>
                        </a:cubicBezTo>
                        <a:cubicBezTo>
                          <a:pt x="4" y="0"/>
                          <a:pt x="0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56"/>
                  <p:cNvSpPr>
                    <a:spLocks/>
                  </p:cNvSpPr>
                  <p:nvPr/>
                </p:nvSpPr>
                <p:spPr bwMode="auto">
                  <a:xfrm>
                    <a:off x="2333" y="1134"/>
                    <a:ext cx="128" cy="120"/>
                  </a:xfrm>
                  <a:custGeom>
                    <a:avLst/>
                    <a:gdLst>
                      <a:gd name="T0" fmla="*/ 48 w 54"/>
                      <a:gd name="T1" fmla="*/ 1 h 51"/>
                      <a:gd name="T2" fmla="*/ 0 w 54"/>
                      <a:gd name="T3" fmla="*/ 50 h 51"/>
                      <a:gd name="T4" fmla="*/ 5 w 54"/>
                      <a:gd name="T5" fmla="*/ 50 h 51"/>
                      <a:gd name="T6" fmla="*/ 50 w 54"/>
                      <a:gd name="T7" fmla="*/ 2 h 51"/>
                      <a:gd name="T8" fmla="*/ 48 w 54"/>
                      <a:gd name="T9" fmla="*/ 1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4" h="51">
                        <a:moveTo>
                          <a:pt x="48" y="1"/>
                        </a:moveTo>
                        <a:cubicBezTo>
                          <a:pt x="24" y="7"/>
                          <a:pt x="3" y="24"/>
                          <a:pt x="0" y="50"/>
                        </a:cubicBezTo>
                        <a:cubicBezTo>
                          <a:pt x="0" y="51"/>
                          <a:pt x="5" y="51"/>
                          <a:pt x="5" y="50"/>
                        </a:cubicBezTo>
                        <a:cubicBezTo>
                          <a:pt x="8" y="25"/>
                          <a:pt x="27" y="8"/>
                          <a:pt x="50" y="2"/>
                        </a:cubicBezTo>
                        <a:cubicBezTo>
                          <a:pt x="54" y="1"/>
                          <a:pt x="49" y="0"/>
                          <a:pt x="4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57"/>
                  <p:cNvSpPr>
                    <a:spLocks/>
                  </p:cNvSpPr>
                  <p:nvPr/>
                </p:nvSpPr>
                <p:spPr bwMode="auto">
                  <a:xfrm>
                    <a:off x="2228" y="500"/>
                    <a:ext cx="150" cy="669"/>
                  </a:xfrm>
                  <a:custGeom>
                    <a:avLst/>
                    <a:gdLst>
                      <a:gd name="T0" fmla="*/ 63 w 63"/>
                      <a:gd name="T1" fmla="*/ 280 h 282"/>
                      <a:gd name="T2" fmla="*/ 5 w 63"/>
                      <a:gd name="T3" fmla="*/ 1 h 282"/>
                      <a:gd name="T4" fmla="*/ 0 w 63"/>
                      <a:gd name="T5" fmla="*/ 2 h 282"/>
                      <a:gd name="T6" fmla="*/ 58 w 63"/>
                      <a:gd name="T7" fmla="*/ 281 h 282"/>
                      <a:gd name="T8" fmla="*/ 63 w 63"/>
                      <a:gd name="T9" fmla="*/ 280 h 2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3" h="282">
                        <a:moveTo>
                          <a:pt x="63" y="280"/>
                        </a:moveTo>
                        <a:cubicBezTo>
                          <a:pt x="43" y="188"/>
                          <a:pt x="21" y="95"/>
                          <a:pt x="5" y="1"/>
                        </a:cubicBezTo>
                        <a:cubicBezTo>
                          <a:pt x="5" y="0"/>
                          <a:pt x="0" y="0"/>
                          <a:pt x="0" y="2"/>
                        </a:cubicBezTo>
                        <a:cubicBezTo>
                          <a:pt x="16" y="95"/>
                          <a:pt x="38" y="188"/>
                          <a:pt x="58" y="281"/>
                        </a:cubicBezTo>
                        <a:cubicBezTo>
                          <a:pt x="58" y="282"/>
                          <a:pt x="63" y="282"/>
                          <a:pt x="63" y="2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58"/>
                  <p:cNvSpPr>
                    <a:spLocks/>
                  </p:cNvSpPr>
                  <p:nvPr/>
                </p:nvSpPr>
                <p:spPr bwMode="auto">
                  <a:xfrm>
                    <a:off x="2357" y="1160"/>
                    <a:ext cx="38" cy="38"/>
                  </a:xfrm>
                  <a:custGeom>
                    <a:avLst/>
                    <a:gdLst>
                      <a:gd name="T0" fmla="*/ 0 w 16"/>
                      <a:gd name="T1" fmla="*/ 9 h 16"/>
                      <a:gd name="T2" fmla="*/ 7 w 16"/>
                      <a:gd name="T3" fmla="*/ 0 h 16"/>
                      <a:gd name="T4" fmla="*/ 16 w 16"/>
                      <a:gd name="T5" fmla="*/ 7 h 16"/>
                      <a:gd name="T6" fmla="*/ 9 w 16"/>
                      <a:gd name="T7" fmla="*/ 16 h 16"/>
                      <a:gd name="T8" fmla="*/ 0 w 16"/>
                      <a:gd name="T9" fmla="*/ 9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6">
                        <a:moveTo>
                          <a:pt x="0" y="9"/>
                        </a:moveTo>
                        <a:cubicBezTo>
                          <a:pt x="0" y="5"/>
                          <a:pt x="3" y="1"/>
                          <a:pt x="7" y="0"/>
                        </a:cubicBezTo>
                        <a:cubicBezTo>
                          <a:pt x="11" y="0"/>
                          <a:pt x="15" y="3"/>
                          <a:pt x="16" y="7"/>
                        </a:cubicBezTo>
                        <a:cubicBezTo>
                          <a:pt x="16" y="11"/>
                          <a:pt x="13" y="15"/>
                          <a:pt x="9" y="16"/>
                        </a:cubicBezTo>
                        <a:cubicBezTo>
                          <a:pt x="5" y="16"/>
                          <a:pt x="1" y="13"/>
                          <a:pt x="0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59"/>
                  <p:cNvSpPr>
                    <a:spLocks/>
                  </p:cNvSpPr>
                  <p:nvPr/>
                </p:nvSpPr>
                <p:spPr bwMode="auto">
                  <a:xfrm>
                    <a:off x="2041" y="1155"/>
                    <a:ext cx="187" cy="76"/>
                  </a:xfrm>
                  <a:custGeom>
                    <a:avLst/>
                    <a:gdLst>
                      <a:gd name="T0" fmla="*/ 6 w 79"/>
                      <a:gd name="T1" fmla="*/ 14 h 32"/>
                      <a:gd name="T2" fmla="*/ 73 w 79"/>
                      <a:gd name="T3" fmla="*/ 31 h 32"/>
                      <a:gd name="T4" fmla="*/ 78 w 79"/>
                      <a:gd name="T5" fmla="*/ 31 h 32"/>
                      <a:gd name="T6" fmla="*/ 2 w 79"/>
                      <a:gd name="T7" fmla="*/ 12 h 32"/>
                      <a:gd name="T8" fmla="*/ 6 w 79"/>
                      <a:gd name="T9" fmla="*/ 14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9" h="32">
                        <a:moveTo>
                          <a:pt x="6" y="14"/>
                        </a:moveTo>
                        <a:cubicBezTo>
                          <a:pt x="32" y="3"/>
                          <a:pt x="57" y="8"/>
                          <a:pt x="73" y="31"/>
                        </a:cubicBezTo>
                        <a:cubicBezTo>
                          <a:pt x="74" y="32"/>
                          <a:pt x="79" y="32"/>
                          <a:pt x="78" y="31"/>
                        </a:cubicBezTo>
                        <a:cubicBezTo>
                          <a:pt x="60" y="6"/>
                          <a:pt x="30" y="0"/>
                          <a:pt x="2" y="12"/>
                        </a:cubicBezTo>
                        <a:cubicBezTo>
                          <a:pt x="0" y="13"/>
                          <a:pt x="5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60"/>
                  <p:cNvSpPr>
                    <a:spLocks/>
                  </p:cNvSpPr>
                  <p:nvPr/>
                </p:nvSpPr>
                <p:spPr bwMode="auto">
                  <a:xfrm>
                    <a:off x="2110" y="1119"/>
                    <a:ext cx="92" cy="154"/>
                  </a:xfrm>
                  <a:custGeom>
                    <a:avLst/>
                    <a:gdLst>
                      <a:gd name="T0" fmla="*/ 33 w 39"/>
                      <a:gd name="T1" fmla="*/ 1 h 65"/>
                      <a:gd name="T2" fmla="*/ 7 w 39"/>
                      <a:gd name="T3" fmla="*/ 63 h 65"/>
                      <a:gd name="T4" fmla="*/ 12 w 39"/>
                      <a:gd name="T5" fmla="*/ 64 h 65"/>
                      <a:gd name="T6" fmla="*/ 38 w 39"/>
                      <a:gd name="T7" fmla="*/ 2 h 65"/>
                      <a:gd name="T8" fmla="*/ 33 w 39"/>
                      <a:gd name="T9" fmla="*/ 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65">
                        <a:moveTo>
                          <a:pt x="33" y="1"/>
                        </a:moveTo>
                        <a:cubicBezTo>
                          <a:pt x="10" y="15"/>
                          <a:pt x="0" y="37"/>
                          <a:pt x="7" y="63"/>
                        </a:cubicBezTo>
                        <a:cubicBezTo>
                          <a:pt x="7" y="65"/>
                          <a:pt x="12" y="65"/>
                          <a:pt x="12" y="64"/>
                        </a:cubicBezTo>
                        <a:cubicBezTo>
                          <a:pt x="5" y="38"/>
                          <a:pt x="15" y="16"/>
                          <a:pt x="38" y="2"/>
                        </a:cubicBezTo>
                        <a:cubicBezTo>
                          <a:pt x="39" y="2"/>
                          <a:pt x="34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61"/>
                  <p:cNvSpPr>
                    <a:spLocks/>
                  </p:cNvSpPr>
                  <p:nvPr/>
                </p:nvSpPr>
                <p:spPr bwMode="auto">
                  <a:xfrm>
                    <a:off x="2074" y="1122"/>
                    <a:ext cx="116" cy="137"/>
                  </a:xfrm>
                  <a:custGeom>
                    <a:avLst/>
                    <a:gdLst>
                      <a:gd name="T0" fmla="*/ 2 w 49"/>
                      <a:gd name="T1" fmla="*/ 2 h 58"/>
                      <a:gd name="T2" fmla="*/ 44 w 49"/>
                      <a:gd name="T3" fmla="*/ 56 h 58"/>
                      <a:gd name="T4" fmla="*/ 49 w 49"/>
                      <a:gd name="T5" fmla="*/ 56 h 58"/>
                      <a:gd name="T6" fmla="*/ 6 w 49"/>
                      <a:gd name="T7" fmla="*/ 1 h 58"/>
                      <a:gd name="T8" fmla="*/ 2 w 49"/>
                      <a:gd name="T9" fmla="*/ 2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58">
                        <a:moveTo>
                          <a:pt x="2" y="2"/>
                        </a:moveTo>
                        <a:cubicBezTo>
                          <a:pt x="21" y="13"/>
                          <a:pt x="37" y="36"/>
                          <a:pt x="44" y="56"/>
                        </a:cubicBezTo>
                        <a:cubicBezTo>
                          <a:pt x="45" y="58"/>
                          <a:pt x="49" y="57"/>
                          <a:pt x="49" y="56"/>
                        </a:cubicBezTo>
                        <a:cubicBezTo>
                          <a:pt x="41" y="35"/>
                          <a:pt x="26" y="12"/>
                          <a:pt x="6" y="1"/>
                        </a:cubicBezTo>
                        <a:cubicBezTo>
                          <a:pt x="5" y="0"/>
                          <a:pt x="0" y="1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62"/>
                  <p:cNvSpPr>
                    <a:spLocks/>
                  </p:cNvSpPr>
                  <p:nvPr/>
                </p:nvSpPr>
                <p:spPr bwMode="auto">
                  <a:xfrm>
                    <a:off x="2074" y="1160"/>
                    <a:ext cx="159" cy="80"/>
                  </a:xfrm>
                  <a:custGeom>
                    <a:avLst/>
                    <a:gdLst>
                      <a:gd name="T0" fmla="*/ 64 w 67"/>
                      <a:gd name="T1" fmla="*/ 3 h 34"/>
                      <a:gd name="T2" fmla="*/ 0 w 67"/>
                      <a:gd name="T3" fmla="*/ 33 h 34"/>
                      <a:gd name="T4" fmla="*/ 5 w 67"/>
                      <a:gd name="T5" fmla="*/ 33 h 34"/>
                      <a:gd name="T6" fmla="*/ 62 w 67"/>
                      <a:gd name="T7" fmla="*/ 5 h 34"/>
                      <a:gd name="T8" fmla="*/ 64 w 67"/>
                      <a:gd name="T9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34">
                        <a:moveTo>
                          <a:pt x="64" y="3"/>
                        </a:moveTo>
                        <a:cubicBezTo>
                          <a:pt x="38" y="0"/>
                          <a:pt x="13" y="9"/>
                          <a:pt x="0" y="33"/>
                        </a:cubicBezTo>
                        <a:cubicBezTo>
                          <a:pt x="0" y="34"/>
                          <a:pt x="4" y="34"/>
                          <a:pt x="5" y="33"/>
                        </a:cubicBezTo>
                        <a:cubicBezTo>
                          <a:pt x="16" y="12"/>
                          <a:pt x="39" y="2"/>
                          <a:pt x="62" y="5"/>
                        </a:cubicBezTo>
                        <a:cubicBezTo>
                          <a:pt x="65" y="5"/>
                          <a:pt x="67" y="3"/>
                          <a:pt x="6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63"/>
                  <p:cNvSpPr>
                    <a:spLocks/>
                  </p:cNvSpPr>
                  <p:nvPr/>
                </p:nvSpPr>
                <p:spPr bwMode="auto">
                  <a:xfrm>
                    <a:off x="2133" y="498"/>
                    <a:ext cx="117" cy="673"/>
                  </a:xfrm>
                  <a:custGeom>
                    <a:avLst/>
                    <a:gdLst>
                      <a:gd name="T0" fmla="*/ 6 w 49"/>
                      <a:gd name="T1" fmla="*/ 283 h 284"/>
                      <a:gd name="T2" fmla="*/ 49 w 49"/>
                      <a:gd name="T3" fmla="*/ 1 h 284"/>
                      <a:gd name="T4" fmla="*/ 44 w 49"/>
                      <a:gd name="T5" fmla="*/ 1 h 284"/>
                      <a:gd name="T6" fmla="*/ 1 w 49"/>
                      <a:gd name="T7" fmla="*/ 283 h 284"/>
                      <a:gd name="T8" fmla="*/ 6 w 49"/>
                      <a:gd name="T9" fmla="*/ 283 h 2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284">
                        <a:moveTo>
                          <a:pt x="6" y="283"/>
                        </a:moveTo>
                        <a:cubicBezTo>
                          <a:pt x="19" y="189"/>
                          <a:pt x="31" y="94"/>
                          <a:pt x="49" y="1"/>
                        </a:cubicBezTo>
                        <a:cubicBezTo>
                          <a:pt x="49" y="0"/>
                          <a:pt x="44" y="0"/>
                          <a:pt x="44" y="1"/>
                        </a:cubicBezTo>
                        <a:cubicBezTo>
                          <a:pt x="26" y="95"/>
                          <a:pt x="14" y="189"/>
                          <a:pt x="1" y="283"/>
                        </a:cubicBezTo>
                        <a:cubicBezTo>
                          <a:pt x="0" y="284"/>
                          <a:pt x="5" y="284"/>
                          <a:pt x="6" y="2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64"/>
                  <p:cNvSpPr>
                    <a:spLocks/>
                  </p:cNvSpPr>
                  <p:nvPr/>
                </p:nvSpPr>
                <p:spPr bwMode="auto">
                  <a:xfrm>
                    <a:off x="2119" y="1162"/>
                    <a:ext cx="41" cy="40"/>
                  </a:xfrm>
                  <a:custGeom>
                    <a:avLst/>
                    <a:gdLst>
                      <a:gd name="T0" fmla="*/ 1 w 17"/>
                      <a:gd name="T1" fmla="*/ 7 h 17"/>
                      <a:gd name="T2" fmla="*/ 10 w 17"/>
                      <a:gd name="T3" fmla="*/ 1 h 17"/>
                      <a:gd name="T4" fmla="*/ 16 w 17"/>
                      <a:gd name="T5" fmla="*/ 10 h 17"/>
                      <a:gd name="T6" fmla="*/ 7 w 17"/>
                      <a:gd name="T7" fmla="*/ 16 h 17"/>
                      <a:gd name="T8" fmla="*/ 1 w 17"/>
                      <a:gd name="T9" fmla="*/ 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7">
                        <a:moveTo>
                          <a:pt x="1" y="7"/>
                        </a:moveTo>
                        <a:cubicBezTo>
                          <a:pt x="2" y="3"/>
                          <a:pt x="6" y="0"/>
                          <a:pt x="10" y="1"/>
                        </a:cubicBezTo>
                        <a:cubicBezTo>
                          <a:pt x="14" y="2"/>
                          <a:pt x="17" y="6"/>
                          <a:pt x="16" y="10"/>
                        </a:cubicBezTo>
                        <a:cubicBezTo>
                          <a:pt x="15" y="14"/>
                          <a:pt x="11" y="17"/>
                          <a:pt x="7" y="16"/>
                        </a:cubicBezTo>
                        <a:cubicBezTo>
                          <a:pt x="3" y="15"/>
                          <a:pt x="0" y="11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65"/>
                  <p:cNvSpPr>
                    <a:spLocks/>
                  </p:cNvSpPr>
                  <p:nvPr/>
                </p:nvSpPr>
                <p:spPr bwMode="auto">
                  <a:xfrm>
                    <a:off x="1806" y="1067"/>
                    <a:ext cx="159" cy="112"/>
                  </a:xfrm>
                  <a:custGeom>
                    <a:avLst/>
                    <a:gdLst>
                      <a:gd name="T0" fmla="*/ 5 w 67"/>
                      <a:gd name="T1" fmla="*/ 4 h 47"/>
                      <a:gd name="T2" fmla="*/ 62 w 67"/>
                      <a:gd name="T3" fmla="*/ 45 h 47"/>
                      <a:gd name="T4" fmla="*/ 67 w 67"/>
                      <a:gd name="T5" fmla="*/ 45 h 47"/>
                      <a:gd name="T6" fmla="*/ 3 w 67"/>
                      <a:gd name="T7" fmla="*/ 2 h 47"/>
                      <a:gd name="T8" fmla="*/ 5 w 67"/>
                      <a:gd name="T9" fmla="*/ 4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47">
                        <a:moveTo>
                          <a:pt x="5" y="4"/>
                        </a:moveTo>
                        <a:cubicBezTo>
                          <a:pt x="33" y="2"/>
                          <a:pt x="55" y="18"/>
                          <a:pt x="62" y="45"/>
                        </a:cubicBezTo>
                        <a:cubicBezTo>
                          <a:pt x="62" y="47"/>
                          <a:pt x="67" y="47"/>
                          <a:pt x="67" y="45"/>
                        </a:cubicBezTo>
                        <a:cubicBezTo>
                          <a:pt x="60" y="15"/>
                          <a:pt x="33" y="0"/>
                          <a:pt x="3" y="2"/>
                        </a:cubicBezTo>
                        <a:cubicBezTo>
                          <a:pt x="0" y="2"/>
                          <a:pt x="4" y="4"/>
                          <a:pt x="5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66"/>
                  <p:cNvSpPr>
                    <a:spLocks/>
                  </p:cNvSpPr>
                  <p:nvPr/>
                </p:nvSpPr>
                <p:spPr bwMode="auto">
                  <a:xfrm>
                    <a:off x="1856" y="1062"/>
                    <a:ext cx="126" cy="124"/>
                  </a:xfrm>
                  <a:custGeom>
                    <a:avLst/>
                    <a:gdLst>
                      <a:gd name="T0" fmla="*/ 48 w 53"/>
                      <a:gd name="T1" fmla="*/ 0 h 52"/>
                      <a:gd name="T2" fmla="*/ 0 w 53"/>
                      <a:gd name="T3" fmla="*/ 50 h 52"/>
                      <a:gd name="T4" fmla="*/ 5 w 53"/>
                      <a:gd name="T5" fmla="*/ 51 h 52"/>
                      <a:gd name="T6" fmla="*/ 51 w 53"/>
                      <a:gd name="T7" fmla="*/ 2 h 52"/>
                      <a:gd name="T8" fmla="*/ 48 w 53"/>
                      <a:gd name="T9" fmla="*/ 0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3" h="52">
                        <a:moveTo>
                          <a:pt x="48" y="0"/>
                        </a:moveTo>
                        <a:cubicBezTo>
                          <a:pt x="21" y="5"/>
                          <a:pt x="3" y="23"/>
                          <a:pt x="0" y="50"/>
                        </a:cubicBezTo>
                        <a:cubicBezTo>
                          <a:pt x="0" y="51"/>
                          <a:pt x="5" y="52"/>
                          <a:pt x="5" y="51"/>
                        </a:cubicBezTo>
                        <a:cubicBezTo>
                          <a:pt x="7" y="25"/>
                          <a:pt x="25" y="7"/>
                          <a:pt x="51" y="2"/>
                        </a:cubicBezTo>
                        <a:cubicBezTo>
                          <a:pt x="53" y="2"/>
                          <a:pt x="49" y="0"/>
                          <a:pt x="4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67"/>
                  <p:cNvSpPr>
                    <a:spLocks/>
                  </p:cNvSpPr>
                  <p:nvPr/>
                </p:nvSpPr>
                <p:spPr bwMode="auto">
                  <a:xfrm>
                    <a:off x="1860" y="1024"/>
                    <a:ext cx="62" cy="164"/>
                  </a:xfrm>
                  <a:custGeom>
                    <a:avLst/>
                    <a:gdLst>
                      <a:gd name="T0" fmla="*/ 1 w 26"/>
                      <a:gd name="T1" fmla="*/ 2 h 69"/>
                      <a:gd name="T2" fmla="*/ 21 w 26"/>
                      <a:gd name="T3" fmla="*/ 68 h 69"/>
                      <a:gd name="T4" fmla="*/ 26 w 26"/>
                      <a:gd name="T5" fmla="*/ 68 h 69"/>
                      <a:gd name="T6" fmla="*/ 6 w 26"/>
                      <a:gd name="T7" fmla="*/ 1 h 69"/>
                      <a:gd name="T8" fmla="*/ 1 w 26"/>
                      <a:gd name="T9" fmla="*/ 2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69">
                        <a:moveTo>
                          <a:pt x="1" y="2"/>
                        </a:moveTo>
                        <a:cubicBezTo>
                          <a:pt x="15" y="20"/>
                          <a:pt x="21" y="46"/>
                          <a:pt x="21" y="68"/>
                        </a:cubicBezTo>
                        <a:cubicBezTo>
                          <a:pt x="21" y="69"/>
                          <a:pt x="26" y="69"/>
                          <a:pt x="26" y="68"/>
                        </a:cubicBezTo>
                        <a:cubicBezTo>
                          <a:pt x="26" y="45"/>
                          <a:pt x="20" y="19"/>
                          <a:pt x="6" y="1"/>
                        </a:cubicBezTo>
                        <a:cubicBezTo>
                          <a:pt x="5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68"/>
                  <p:cNvSpPr>
                    <a:spLocks/>
                  </p:cNvSpPr>
                  <p:nvPr/>
                </p:nvSpPr>
                <p:spPr bwMode="auto">
                  <a:xfrm>
                    <a:off x="1815" y="1091"/>
                    <a:ext cx="178" cy="45"/>
                  </a:xfrm>
                  <a:custGeom>
                    <a:avLst/>
                    <a:gdLst>
                      <a:gd name="T0" fmla="*/ 73 w 75"/>
                      <a:gd name="T1" fmla="*/ 11 h 19"/>
                      <a:gd name="T2" fmla="*/ 2 w 75"/>
                      <a:gd name="T3" fmla="*/ 17 h 19"/>
                      <a:gd name="T4" fmla="*/ 6 w 75"/>
                      <a:gd name="T5" fmla="*/ 18 h 19"/>
                      <a:gd name="T6" fmla="*/ 69 w 75"/>
                      <a:gd name="T7" fmla="*/ 13 h 19"/>
                      <a:gd name="T8" fmla="*/ 73 w 75"/>
                      <a:gd name="T9" fmla="*/ 1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9">
                        <a:moveTo>
                          <a:pt x="73" y="11"/>
                        </a:moveTo>
                        <a:cubicBezTo>
                          <a:pt x="50" y="0"/>
                          <a:pt x="22" y="0"/>
                          <a:pt x="2" y="17"/>
                        </a:cubicBezTo>
                        <a:cubicBezTo>
                          <a:pt x="0" y="18"/>
                          <a:pt x="5" y="19"/>
                          <a:pt x="6" y="18"/>
                        </a:cubicBezTo>
                        <a:cubicBezTo>
                          <a:pt x="24" y="2"/>
                          <a:pt x="48" y="2"/>
                          <a:pt x="69" y="13"/>
                        </a:cubicBezTo>
                        <a:cubicBezTo>
                          <a:pt x="70" y="13"/>
                          <a:pt x="75" y="12"/>
                          <a:pt x="7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69"/>
                  <p:cNvSpPr>
                    <a:spLocks/>
                  </p:cNvSpPr>
                  <p:nvPr/>
                </p:nvSpPr>
                <p:spPr bwMode="auto">
                  <a:xfrm>
                    <a:off x="1898" y="500"/>
                    <a:ext cx="354" cy="593"/>
                  </a:xfrm>
                  <a:custGeom>
                    <a:avLst/>
                    <a:gdLst>
                      <a:gd name="T0" fmla="*/ 6 w 149"/>
                      <a:gd name="T1" fmla="*/ 249 h 250"/>
                      <a:gd name="T2" fmla="*/ 148 w 149"/>
                      <a:gd name="T3" fmla="*/ 2 h 250"/>
                      <a:gd name="T4" fmla="*/ 143 w 149"/>
                      <a:gd name="T5" fmla="*/ 1 h 250"/>
                      <a:gd name="T6" fmla="*/ 1 w 149"/>
                      <a:gd name="T7" fmla="*/ 249 h 250"/>
                      <a:gd name="T8" fmla="*/ 6 w 149"/>
                      <a:gd name="T9" fmla="*/ 249 h 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9" h="250">
                        <a:moveTo>
                          <a:pt x="6" y="249"/>
                        </a:moveTo>
                        <a:cubicBezTo>
                          <a:pt x="52" y="166"/>
                          <a:pt x="98" y="82"/>
                          <a:pt x="148" y="2"/>
                        </a:cubicBezTo>
                        <a:cubicBezTo>
                          <a:pt x="149" y="0"/>
                          <a:pt x="144" y="0"/>
                          <a:pt x="143" y="1"/>
                        </a:cubicBezTo>
                        <a:cubicBezTo>
                          <a:pt x="93" y="82"/>
                          <a:pt x="48" y="166"/>
                          <a:pt x="1" y="249"/>
                        </a:cubicBezTo>
                        <a:cubicBezTo>
                          <a:pt x="0" y="250"/>
                          <a:pt x="5" y="250"/>
                          <a:pt x="6" y="2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70"/>
                  <p:cNvSpPr>
                    <a:spLocks/>
                  </p:cNvSpPr>
                  <p:nvPr/>
                </p:nvSpPr>
                <p:spPr bwMode="auto">
                  <a:xfrm>
                    <a:off x="1879" y="1081"/>
                    <a:ext cx="43" cy="41"/>
                  </a:xfrm>
                  <a:custGeom>
                    <a:avLst/>
                    <a:gdLst>
                      <a:gd name="T0" fmla="*/ 2 w 18"/>
                      <a:gd name="T1" fmla="*/ 5 h 17"/>
                      <a:gd name="T2" fmla="*/ 13 w 18"/>
                      <a:gd name="T3" fmla="*/ 2 h 17"/>
                      <a:gd name="T4" fmla="*/ 15 w 18"/>
                      <a:gd name="T5" fmla="*/ 13 h 17"/>
                      <a:gd name="T6" fmla="*/ 5 w 18"/>
                      <a:gd name="T7" fmla="*/ 15 h 17"/>
                      <a:gd name="T8" fmla="*/ 2 w 18"/>
                      <a:gd name="T9" fmla="*/ 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7">
                        <a:moveTo>
                          <a:pt x="2" y="5"/>
                        </a:moveTo>
                        <a:cubicBezTo>
                          <a:pt x="5" y="1"/>
                          <a:pt x="9" y="0"/>
                          <a:pt x="13" y="2"/>
                        </a:cubicBezTo>
                        <a:cubicBezTo>
                          <a:pt x="17" y="4"/>
                          <a:pt x="18" y="9"/>
                          <a:pt x="15" y="13"/>
                        </a:cubicBezTo>
                        <a:cubicBezTo>
                          <a:pt x="13" y="16"/>
                          <a:pt x="8" y="17"/>
                          <a:pt x="5" y="15"/>
                        </a:cubicBezTo>
                        <a:cubicBezTo>
                          <a:pt x="1" y="13"/>
                          <a:pt x="0" y="8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71"/>
                  <p:cNvSpPr>
                    <a:spLocks/>
                  </p:cNvSpPr>
                  <p:nvPr/>
                </p:nvSpPr>
                <p:spPr bwMode="auto">
                  <a:xfrm>
                    <a:off x="1621" y="865"/>
                    <a:ext cx="121" cy="155"/>
                  </a:xfrm>
                  <a:custGeom>
                    <a:avLst/>
                    <a:gdLst>
                      <a:gd name="T0" fmla="*/ 3 w 51"/>
                      <a:gd name="T1" fmla="*/ 2 h 65"/>
                      <a:gd name="T2" fmla="*/ 42 w 51"/>
                      <a:gd name="T3" fmla="*/ 63 h 65"/>
                      <a:gd name="T4" fmla="*/ 47 w 51"/>
                      <a:gd name="T5" fmla="*/ 64 h 65"/>
                      <a:gd name="T6" fmla="*/ 6 w 51"/>
                      <a:gd name="T7" fmla="*/ 0 h 65"/>
                      <a:gd name="T8" fmla="*/ 3 w 51"/>
                      <a:gd name="T9" fmla="*/ 2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1" h="65">
                        <a:moveTo>
                          <a:pt x="3" y="2"/>
                        </a:moveTo>
                        <a:cubicBezTo>
                          <a:pt x="30" y="11"/>
                          <a:pt x="46" y="34"/>
                          <a:pt x="42" y="63"/>
                        </a:cubicBezTo>
                        <a:cubicBezTo>
                          <a:pt x="41" y="64"/>
                          <a:pt x="46" y="65"/>
                          <a:pt x="47" y="64"/>
                        </a:cubicBezTo>
                        <a:cubicBezTo>
                          <a:pt x="51" y="34"/>
                          <a:pt x="34" y="10"/>
                          <a:pt x="6" y="0"/>
                        </a:cubicBezTo>
                        <a:cubicBezTo>
                          <a:pt x="5" y="0"/>
                          <a:pt x="0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72"/>
                  <p:cNvSpPr>
                    <a:spLocks/>
                  </p:cNvSpPr>
                  <p:nvPr/>
                </p:nvSpPr>
                <p:spPr bwMode="auto">
                  <a:xfrm>
                    <a:off x="1625" y="903"/>
                    <a:ext cx="162" cy="86"/>
                  </a:xfrm>
                  <a:custGeom>
                    <a:avLst/>
                    <a:gdLst>
                      <a:gd name="T0" fmla="*/ 65 w 68"/>
                      <a:gd name="T1" fmla="*/ 6 h 36"/>
                      <a:gd name="T2" fmla="*/ 0 w 68"/>
                      <a:gd name="T3" fmla="*/ 34 h 36"/>
                      <a:gd name="T4" fmla="*/ 5 w 68"/>
                      <a:gd name="T5" fmla="*/ 35 h 36"/>
                      <a:gd name="T6" fmla="*/ 64 w 68"/>
                      <a:gd name="T7" fmla="*/ 8 h 36"/>
                      <a:gd name="T8" fmla="*/ 65 w 68"/>
                      <a:gd name="T9" fmla="*/ 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" h="36">
                        <a:moveTo>
                          <a:pt x="65" y="6"/>
                        </a:moveTo>
                        <a:cubicBezTo>
                          <a:pt x="38" y="0"/>
                          <a:pt x="14" y="9"/>
                          <a:pt x="0" y="34"/>
                        </a:cubicBezTo>
                        <a:cubicBezTo>
                          <a:pt x="0" y="35"/>
                          <a:pt x="4" y="36"/>
                          <a:pt x="5" y="35"/>
                        </a:cubicBezTo>
                        <a:cubicBezTo>
                          <a:pt x="17" y="13"/>
                          <a:pt x="39" y="3"/>
                          <a:pt x="64" y="8"/>
                        </a:cubicBezTo>
                        <a:cubicBezTo>
                          <a:pt x="67" y="9"/>
                          <a:pt x="68" y="7"/>
                          <a:pt x="6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73"/>
                  <p:cNvSpPr>
                    <a:spLocks/>
                  </p:cNvSpPr>
                  <p:nvPr/>
                </p:nvSpPr>
                <p:spPr bwMode="auto">
                  <a:xfrm>
                    <a:off x="1675" y="842"/>
                    <a:ext cx="43" cy="171"/>
                  </a:xfrm>
                  <a:custGeom>
                    <a:avLst/>
                    <a:gdLst>
                      <a:gd name="T0" fmla="*/ 6 w 18"/>
                      <a:gd name="T1" fmla="*/ 2 h 72"/>
                      <a:gd name="T2" fmla="*/ 0 w 18"/>
                      <a:gd name="T3" fmla="*/ 71 h 72"/>
                      <a:gd name="T4" fmla="*/ 5 w 18"/>
                      <a:gd name="T5" fmla="*/ 71 h 72"/>
                      <a:gd name="T6" fmla="*/ 12 w 18"/>
                      <a:gd name="T7" fmla="*/ 2 h 72"/>
                      <a:gd name="T8" fmla="*/ 6 w 18"/>
                      <a:gd name="T9" fmla="*/ 2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72">
                        <a:moveTo>
                          <a:pt x="6" y="2"/>
                        </a:moveTo>
                        <a:cubicBezTo>
                          <a:pt x="13" y="24"/>
                          <a:pt x="9" y="50"/>
                          <a:pt x="0" y="71"/>
                        </a:cubicBezTo>
                        <a:cubicBezTo>
                          <a:pt x="0" y="72"/>
                          <a:pt x="5" y="72"/>
                          <a:pt x="5" y="71"/>
                        </a:cubicBezTo>
                        <a:cubicBezTo>
                          <a:pt x="14" y="50"/>
                          <a:pt x="18" y="23"/>
                          <a:pt x="12" y="2"/>
                        </a:cubicBezTo>
                        <a:cubicBezTo>
                          <a:pt x="11" y="0"/>
                          <a:pt x="6" y="1"/>
                          <a:pt x="6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74"/>
                  <p:cNvSpPr>
                    <a:spLocks/>
                  </p:cNvSpPr>
                  <p:nvPr/>
                </p:nvSpPr>
                <p:spPr bwMode="auto">
                  <a:xfrm>
                    <a:off x="1606" y="903"/>
                    <a:ext cx="171" cy="74"/>
                  </a:xfrm>
                  <a:custGeom>
                    <a:avLst/>
                    <a:gdLst>
                      <a:gd name="T0" fmla="*/ 71 w 72"/>
                      <a:gd name="T1" fmla="*/ 29 h 31"/>
                      <a:gd name="T2" fmla="*/ 3 w 72"/>
                      <a:gd name="T3" fmla="*/ 8 h 31"/>
                      <a:gd name="T4" fmla="*/ 6 w 72"/>
                      <a:gd name="T5" fmla="*/ 10 h 31"/>
                      <a:gd name="T6" fmla="*/ 66 w 72"/>
                      <a:gd name="T7" fmla="*/ 30 h 31"/>
                      <a:gd name="T8" fmla="*/ 71 w 72"/>
                      <a:gd name="T9" fmla="*/ 2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2" h="31">
                        <a:moveTo>
                          <a:pt x="71" y="29"/>
                        </a:moveTo>
                        <a:cubicBezTo>
                          <a:pt x="54" y="10"/>
                          <a:pt x="29" y="0"/>
                          <a:pt x="3" y="8"/>
                        </a:cubicBezTo>
                        <a:cubicBezTo>
                          <a:pt x="0" y="10"/>
                          <a:pt x="5" y="11"/>
                          <a:pt x="6" y="10"/>
                        </a:cubicBezTo>
                        <a:cubicBezTo>
                          <a:pt x="29" y="3"/>
                          <a:pt x="51" y="13"/>
                          <a:pt x="66" y="30"/>
                        </a:cubicBezTo>
                        <a:cubicBezTo>
                          <a:pt x="67" y="31"/>
                          <a:pt x="72" y="30"/>
                          <a:pt x="71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75"/>
                  <p:cNvSpPr>
                    <a:spLocks/>
                  </p:cNvSpPr>
                  <p:nvPr/>
                </p:nvSpPr>
                <p:spPr bwMode="auto">
                  <a:xfrm>
                    <a:off x="1699" y="500"/>
                    <a:ext cx="553" cy="420"/>
                  </a:xfrm>
                  <a:custGeom>
                    <a:avLst/>
                    <a:gdLst>
                      <a:gd name="T0" fmla="*/ 6 w 233"/>
                      <a:gd name="T1" fmla="*/ 176 h 177"/>
                      <a:gd name="T2" fmla="*/ 232 w 233"/>
                      <a:gd name="T3" fmla="*/ 2 h 177"/>
                      <a:gd name="T4" fmla="*/ 227 w 233"/>
                      <a:gd name="T5" fmla="*/ 1 h 177"/>
                      <a:gd name="T6" fmla="*/ 2 w 233"/>
                      <a:gd name="T7" fmla="*/ 175 h 177"/>
                      <a:gd name="T8" fmla="*/ 6 w 233"/>
                      <a:gd name="T9" fmla="*/ 176 h 1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3" h="177">
                        <a:moveTo>
                          <a:pt x="6" y="176"/>
                        </a:moveTo>
                        <a:cubicBezTo>
                          <a:pt x="81" y="117"/>
                          <a:pt x="155" y="57"/>
                          <a:pt x="232" y="2"/>
                        </a:cubicBezTo>
                        <a:cubicBezTo>
                          <a:pt x="233" y="1"/>
                          <a:pt x="229" y="0"/>
                          <a:pt x="227" y="1"/>
                        </a:cubicBezTo>
                        <a:cubicBezTo>
                          <a:pt x="150" y="57"/>
                          <a:pt x="76" y="117"/>
                          <a:pt x="2" y="175"/>
                        </a:cubicBezTo>
                        <a:cubicBezTo>
                          <a:pt x="0" y="177"/>
                          <a:pt x="5" y="177"/>
                          <a:pt x="6" y="1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76"/>
                  <p:cNvSpPr>
                    <a:spLocks/>
                  </p:cNvSpPr>
                  <p:nvPr/>
                </p:nvSpPr>
                <p:spPr bwMode="auto">
                  <a:xfrm>
                    <a:off x="1678" y="906"/>
                    <a:ext cx="42" cy="40"/>
                  </a:xfrm>
                  <a:custGeom>
                    <a:avLst/>
                    <a:gdLst>
                      <a:gd name="T0" fmla="*/ 4 w 18"/>
                      <a:gd name="T1" fmla="*/ 2 h 17"/>
                      <a:gd name="T2" fmla="*/ 15 w 18"/>
                      <a:gd name="T3" fmla="*/ 4 h 17"/>
                      <a:gd name="T4" fmla="*/ 13 w 18"/>
                      <a:gd name="T5" fmla="*/ 15 h 17"/>
                      <a:gd name="T6" fmla="*/ 3 w 18"/>
                      <a:gd name="T7" fmla="*/ 13 h 17"/>
                      <a:gd name="T8" fmla="*/ 4 w 18"/>
                      <a:gd name="T9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7">
                        <a:moveTo>
                          <a:pt x="4" y="2"/>
                        </a:moveTo>
                        <a:cubicBezTo>
                          <a:pt x="8" y="0"/>
                          <a:pt x="13" y="1"/>
                          <a:pt x="15" y="4"/>
                        </a:cubicBezTo>
                        <a:cubicBezTo>
                          <a:pt x="18" y="8"/>
                          <a:pt x="17" y="12"/>
                          <a:pt x="13" y="15"/>
                        </a:cubicBezTo>
                        <a:cubicBezTo>
                          <a:pt x="10" y="17"/>
                          <a:pt x="5" y="16"/>
                          <a:pt x="3" y="13"/>
                        </a:cubicBezTo>
                        <a:cubicBezTo>
                          <a:pt x="0" y="10"/>
                          <a:pt x="1" y="5"/>
                          <a:pt x="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77"/>
                  <p:cNvSpPr>
                    <a:spLocks/>
                  </p:cNvSpPr>
                  <p:nvPr/>
                </p:nvSpPr>
                <p:spPr bwMode="auto">
                  <a:xfrm>
                    <a:off x="1504" y="583"/>
                    <a:ext cx="79" cy="181"/>
                  </a:xfrm>
                  <a:custGeom>
                    <a:avLst/>
                    <a:gdLst>
                      <a:gd name="T0" fmla="*/ 1 w 33"/>
                      <a:gd name="T1" fmla="*/ 1 h 76"/>
                      <a:gd name="T2" fmla="*/ 13 w 33"/>
                      <a:gd name="T3" fmla="*/ 73 h 76"/>
                      <a:gd name="T4" fmla="*/ 17 w 33"/>
                      <a:gd name="T5" fmla="*/ 75 h 76"/>
                      <a:gd name="T6" fmla="*/ 6 w 33"/>
                      <a:gd name="T7" fmla="*/ 1 h 76"/>
                      <a:gd name="T8" fmla="*/ 1 w 33"/>
                      <a:gd name="T9" fmla="*/ 1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" h="76">
                        <a:moveTo>
                          <a:pt x="1" y="1"/>
                        </a:moveTo>
                        <a:cubicBezTo>
                          <a:pt x="22" y="21"/>
                          <a:pt x="28" y="48"/>
                          <a:pt x="13" y="73"/>
                        </a:cubicBezTo>
                        <a:cubicBezTo>
                          <a:pt x="12" y="75"/>
                          <a:pt x="17" y="76"/>
                          <a:pt x="17" y="75"/>
                        </a:cubicBezTo>
                        <a:cubicBezTo>
                          <a:pt x="33" y="49"/>
                          <a:pt x="27" y="21"/>
                          <a:pt x="6" y="1"/>
                        </a:cubicBezTo>
                        <a:cubicBezTo>
                          <a:pt x="5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78"/>
                  <p:cNvSpPr>
                    <a:spLocks/>
                  </p:cNvSpPr>
                  <p:nvPr/>
                </p:nvSpPr>
                <p:spPr bwMode="auto">
                  <a:xfrm>
                    <a:off x="1459" y="650"/>
                    <a:ext cx="178" cy="47"/>
                  </a:xfrm>
                  <a:custGeom>
                    <a:avLst/>
                    <a:gdLst>
                      <a:gd name="T0" fmla="*/ 73 w 75"/>
                      <a:gd name="T1" fmla="*/ 18 h 20"/>
                      <a:gd name="T2" fmla="*/ 1 w 75"/>
                      <a:gd name="T3" fmla="*/ 18 h 20"/>
                      <a:gd name="T4" fmla="*/ 5 w 75"/>
                      <a:gd name="T5" fmla="*/ 19 h 20"/>
                      <a:gd name="T6" fmla="*/ 69 w 75"/>
                      <a:gd name="T7" fmla="*/ 18 h 20"/>
                      <a:gd name="T8" fmla="*/ 73 w 75"/>
                      <a:gd name="T9" fmla="*/ 1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20">
                        <a:moveTo>
                          <a:pt x="73" y="18"/>
                        </a:moveTo>
                        <a:cubicBezTo>
                          <a:pt x="50" y="2"/>
                          <a:pt x="23" y="0"/>
                          <a:pt x="1" y="18"/>
                        </a:cubicBezTo>
                        <a:cubicBezTo>
                          <a:pt x="0" y="18"/>
                          <a:pt x="4" y="20"/>
                          <a:pt x="5" y="19"/>
                        </a:cubicBezTo>
                        <a:cubicBezTo>
                          <a:pt x="25" y="4"/>
                          <a:pt x="48" y="4"/>
                          <a:pt x="69" y="18"/>
                        </a:cubicBezTo>
                        <a:cubicBezTo>
                          <a:pt x="70" y="19"/>
                          <a:pt x="75" y="19"/>
                          <a:pt x="7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79"/>
                  <p:cNvSpPr>
                    <a:spLocks/>
                  </p:cNvSpPr>
                  <p:nvPr/>
                </p:nvSpPr>
                <p:spPr bwMode="auto">
                  <a:xfrm>
                    <a:off x="1493" y="588"/>
                    <a:ext cx="95" cy="149"/>
                  </a:xfrm>
                  <a:custGeom>
                    <a:avLst/>
                    <a:gdLst>
                      <a:gd name="T0" fmla="*/ 35 w 40"/>
                      <a:gd name="T1" fmla="*/ 2 h 63"/>
                      <a:gd name="T2" fmla="*/ 2 w 40"/>
                      <a:gd name="T3" fmla="*/ 62 h 63"/>
                      <a:gd name="T4" fmla="*/ 6 w 40"/>
                      <a:gd name="T5" fmla="*/ 62 h 63"/>
                      <a:gd name="T6" fmla="*/ 40 w 40"/>
                      <a:gd name="T7" fmla="*/ 1 h 63"/>
                      <a:gd name="T8" fmla="*/ 35 w 40"/>
                      <a:gd name="T9" fmla="*/ 2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63">
                        <a:moveTo>
                          <a:pt x="35" y="2"/>
                        </a:moveTo>
                        <a:cubicBezTo>
                          <a:pt x="32" y="24"/>
                          <a:pt x="18" y="47"/>
                          <a:pt x="2" y="62"/>
                        </a:cubicBezTo>
                        <a:cubicBezTo>
                          <a:pt x="0" y="63"/>
                          <a:pt x="5" y="63"/>
                          <a:pt x="6" y="62"/>
                        </a:cubicBezTo>
                        <a:cubicBezTo>
                          <a:pt x="23" y="47"/>
                          <a:pt x="37" y="24"/>
                          <a:pt x="40" y="1"/>
                        </a:cubicBezTo>
                        <a:cubicBezTo>
                          <a:pt x="40" y="0"/>
                          <a:pt x="35" y="0"/>
                          <a:pt x="35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80"/>
                  <p:cNvSpPr>
                    <a:spLocks/>
                  </p:cNvSpPr>
                  <p:nvPr/>
                </p:nvSpPr>
                <p:spPr bwMode="auto">
                  <a:xfrm>
                    <a:off x="1466" y="631"/>
                    <a:ext cx="138" cy="111"/>
                  </a:xfrm>
                  <a:custGeom>
                    <a:avLst/>
                    <a:gdLst>
                      <a:gd name="T0" fmla="*/ 57 w 58"/>
                      <a:gd name="T1" fmla="*/ 45 h 47"/>
                      <a:gd name="T2" fmla="*/ 5 w 58"/>
                      <a:gd name="T3" fmla="*/ 0 h 47"/>
                      <a:gd name="T4" fmla="*/ 4 w 58"/>
                      <a:gd name="T5" fmla="*/ 2 h 47"/>
                      <a:gd name="T6" fmla="*/ 52 w 58"/>
                      <a:gd name="T7" fmla="*/ 45 h 47"/>
                      <a:gd name="T8" fmla="*/ 57 w 58"/>
                      <a:gd name="T9" fmla="*/ 45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47">
                        <a:moveTo>
                          <a:pt x="57" y="45"/>
                        </a:moveTo>
                        <a:cubicBezTo>
                          <a:pt x="50" y="21"/>
                          <a:pt x="31" y="2"/>
                          <a:pt x="5" y="0"/>
                        </a:cubicBezTo>
                        <a:cubicBezTo>
                          <a:pt x="3" y="0"/>
                          <a:pt x="0" y="2"/>
                          <a:pt x="4" y="2"/>
                        </a:cubicBezTo>
                        <a:cubicBezTo>
                          <a:pt x="28" y="4"/>
                          <a:pt x="45" y="23"/>
                          <a:pt x="52" y="45"/>
                        </a:cubicBezTo>
                        <a:cubicBezTo>
                          <a:pt x="53" y="47"/>
                          <a:pt x="58" y="46"/>
                          <a:pt x="57" y="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81"/>
                  <p:cNvSpPr>
                    <a:spLocks/>
                  </p:cNvSpPr>
                  <p:nvPr/>
                </p:nvSpPr>
                <p:spPr bwMode="auto">
                  <a:xfrm>
                    <a:off x="1552" y="491"/>
                    <a:ext cx="676" cy="173"/>
                  </a:xfrm>
                  <a:custGeom>
                    <a:avLst/>
                    <a:gdLst>
                      <a:gd name="T0" fmla="*/ 6 w 285"/>
                      <a:gd name="T1" fmla="*/ 73 h 73"/>
                      <a:gd name="T2" fmla="*/ 282 w 285"/>
                      <a:gd name="T3" fmla="*/ 2 h 73"/>
                      <a:gd name="T4" fmla="*/ 280 w 285"/>
                      <a:gd name="T5" fmla="*/ 0 h 73"/>
                      <a:gd name="T6" fmla="*/ 4 w 285"/>
                      <a:gd name="T7" fmla="*/ 71 h 73"/>
                      <a:gd name="T8" fmla="*/ 6 w 285"/>
                      <a:gd name="T9" fmla="*/ 73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5" h="73">
                        <a:moveTo>
                          <a:pt x="6" y="73"/>
                        </a:moveTo>
                        <a:cubicBezTo>
                          <a:pt x="98" y="49"/>
                          <a:pt x="189" y="23"/>
                          <a:pt x="282" y="2"/>
                        </a:cubicBezTo>
                        <a:cubicBezTo>
                          <a:pt x="285" y="2"/>
                          <a:pt x="283" y="0"/>
                          <a:pt x="280" y="0"/>
                        </a:cubicBezTo>
                        <a:cubicBezTo>
                          <a:pt x="187" y="21"/>
                          <a:pt x="96" y="47"/>
                          <a:pt x="4" y="71"/>
                        </a:cubicBezTo>
                        <a:cubicBezTo>
                          <a:pt x="0" y="72"/>
                          <a:pt x="5" y="73"/>
                          <a:pt x="6" y="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82"/>
                  <p:cNvSpPr>
                    <a:spLocks/>
                  </p:cNvSpPr>
                  <p:nvPr/>
                </p:nvSpPr>
                <p:spPr bwMode="auto">
                  <a:xfrm>
                    <a:off x="1531" y="647"/>
                    <a:ext cx="40" cy="38"/>
                  </a:xfrm>
                  <a:custGeom>
                    <a:avLst/>
                    <a:gdLst>
                      <a:gd name="T0" fmla="*/ 7 w 17"/>
                      <a:gd name="T1" fmla="*/ 0 h 16"/>
                      <a:gd name="T2" fmla="*/ 16 w 17"/>
                      <a:gd name="T3" fmla="*/ 6 h 16"/>
                      <a:gd name="T4" fmla="*/ 10 w 17"/>
                      <a:gd name="T5" fmla="*/ 15 h 16"/>
                      <a:gd name="T6" fmla="*/ 1 w 17"/>
                      <a:gd name="T7" fmla="*/ 10 h 16"/>
                      <a:gd name="T8" fmla="*/ 7 w 17"/>
                      <a:gd name="T9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6">
                        <a:moveTo>
                          <a:pt x="7" y="0"/>
                        </a:moveTo>
                        <a:cubicBezTo>
                          <a:pt x="11" y="0"/>
                          <a:pt x="15" y="2"/>
                          <a:pt x="16" y="6"/>
                        </a:cubicBezTo>
                        <a:cubicBezTo>
                          <a:pt x="17" y="10"/>
                          <a:pt x="14" y="14"/>
                          <a:pt x="10" y="15"/>
                        </a:cubicBezTo>
                        <a:cubicBezTo>
                          <a:pt x="6" y="16"/>
                          <a:pt x="2" y="14"/>
                          <a:pt x="1" y="10"/>
                        </a:cubicBezTo>
                        <a:cubicBezTo>
                          <a:pt x="0" y="5"/>
                          <a:pt x="3" y="1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83"/>
                  <p:cNvSpPr>
                    <a:spLocks/>
                  </p:cNvSpPr>
                  <p:nvPr/>
                </p:nvSpPr>
                <p:spPr bwMode="auto">
                  <a:xfrm>
                    <a:off x="1485" y="339"/>
                    <a:ext cx="79" cy="178"/>
                  </a:xfrm>
                  <a:custGeom>
                    <a:avLst/>
                    <a:gdLst>
                      <a:gd name="T0" fmla="*/ 16 w 33"/>
                      <a:gd name="T1" fmla="*/ 1 h 75"/>
                      <a:gd name="T2" fmla="*/ 1 w 33"/>
                      <a:gd name="T3" fmla="*/ 73 h 75"/>
                      <a:gd name="T4" fmla="*/ 6 w 33"/>
                      <a:gd name="T5" fmla="*/ 74 h 75"/>
                      <a:gd name="T6" fmla="*/ 21 w 33"/>
                      <a:gd name="T7" fmla="*/ 1 h 75"/>
                      <a:gd name="T8" fmla="*/ 16 w 33"/>
                      <a:gd name="T9" fmla="*/ 1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" h="75">
                        <a:moveTo>
                          <a:pt x="16" y="1"/>
                        </a:moveTo>
                        <a:cubicBezTo>
                          <a:pt x="28" y="27"/>
                          <a:pt x="25" y="55"/>
                          <a:pt x="1" y="73"/>
                        </a:cubicBezTo>
                        <a:cubicBezTo>
                          <a:pt x="0" y="74"/>
                          <a:pt x="5" y="75"/>
                          <a:pt x="6" y="74"/>
                        </a:cubicBezTo>
                        <a:cubicBezTo>
                          <a:pt x="30" y="56"/>
                          <a:pt x="33" y="28"/>
                          <a:pt x="21" y="1"/>
                        </a:cubicBezTo>
                        <a:cubicBezTo>
                          <a:pt x="20" y="0"/>
                          <a:pt x="15" y="0"/>
                          <a:pt x="16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84"/>
                  <p:cNvSpPr>
                    <a:spLocks/>
                  </p:cNvSpPr>
                  <p:nvPr/>
                </p:nvSpPr>
                <p:spPr bwMode="auto">
                  <a:xfrm>
                    <a:off x="1440" y="405"/>
                    <a:ext cx="166" cy="81"/>
                  </a:xfrm>
                  <a:custGeom>
                    <a:avLst/>
                    <a:gdLst>
                      <a:gd name="T0" fmla="*/ 69 w 70"/>
                      <a:gd name="T1" fmla="*/ 32 h 34"/>
                      <a:gd name="T2" fmla="*/ 1 w 70"/>
                      <a:gd name="T3" fmla="*/ 8 h 34"/>
                      <a:gd name="T4" fmla="*/ 5 w 70"/>
                      <a:gd name="T5" fmla="*/ 10 h 34"/>
                      <a:gd name="T6" fmla="*/ 65 w 70"/>
                      <a:gd name="T7" fmla="*/ 32 h 34"/>
                      <a:gd name="T8" fmla="*/ 69 w 70"/>
                      <a:gd name="T9" fmla="*/ 3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0" h="34">
                        <a:moveTo>
                          <a:pt x="69" y="32"/>
                        </a:moveTo>
                        <a:cubicBezTo>
                          <a:pt x="53" y="9"/>
                          <a:pt x="28" y="0"/>
                          <a:pt x="1" y="8"/>
                        </a:cubicBezTo>
                        <a:cubicBezTo>
                          <a:pt x="0" y="9"/>
                          <a:pt x="4" y="10"/>
                          <a:pt x="5" y="10"/>
                        </a:cubicBezTo>
                        <a:cubicBezTo>
                          <a:pt x="29" y="2"/>
                          <a:pt x="51" y="12"/>
                          <a:pt x="65" y="32"/>
                        </a:cubicBezTo>
                        <a:cubicBezTo>
                          <a:pt x="65" y="33"/>
                          <a:pt x="70" y="34"/>
                          <a:pt x="69" y="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85"/>
                  <p:cNvSpPr>
                    <a:spLocks/>
                  </p:cNvSpPr>
                  <p:nvPr/>
                </p:nvSpPr>
                <p:spPr bwMode="auto">
                  <a:xfrm>
                    <a:off x="1457" y="367"/>
                    <a:ext cx="140" cy="114"/>
                  </a:xfrm>
                  <a:custGeom>
                    <a:avLst/>
                    <a:gdLst>
                      <a:gd name="T0" fmla="*/ 54 w 59"/>
                      <a:gd name="T1" fmla="*/ 2 h 48"/>
                      <a:gd name="T2" fmla="*/ 3 w 59"/>
                      <a:gd name="T3" fmla="*/ 46 h 48"/>
                      <a:gd name="T4" fmla="*/ 5 w 59"/>
                      <a:gd name="T5" fmla="*/ 48 h 48"/>
                      <a:gd name="T6" fmla="*/ 59 w 59"/>
                      <a:gd name="T7" fmla="*/ 2 h 48"/>
                      <a:gd name="T8" fmla="*/ 54 w 59"/>
                      <a:gd name="T9" fmla="*/ 2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" h="48">
                        <a:moveTo>
                          <a:pt x="54" y="2"/>
                        </a:moveTo>
                        <a:cubicBezTo>
                          <a:pt x="44" y="21"/>
                          <a:pt x="23" y="38"/>
                          <a:pt x="3" y="46"/>
                        </a:cubicBezTo>
                        <a:cubicBezTo>
                          <a:pt x="0" y="48"/>
                          <a:pt x="4" y="48"/>
                          <a:pt x="5" y="48"/>
                        </a:cubicBezTo>
                        <a:cubicBezTo>
                          <a:pt x="26" y="39"/>
                          <a:pt x="48" y="22"/>
                          <a:pt x="59" y="2"/>
                        </a:cubicBezTo>
                        <a:cubicBezTo>
                          <a:pt x="59" y="1"/>
                          <a:pt x="55" y="0"/>
                          <a:pt x="5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86"/>
                  <p:cNvSpPr>
                    <a:spLocks/>
                  </p:cNvSpPr>
                  <p:nvPr/>
                </p:nvSpPr>
                <p:spPr bwMode="auto">
                  <a:xfrm>
                    <a:off x="1469" y="372"/>
                    <a:ext cx="95" cy="145"/>
                  </a:xfrm>
                  <a:custGeom>
                    <a:avLst/>
                    <a:gdLst>
                      <a:gd name="T0" fmla="*/ 39 w 40"/>
                      <a:gd name="T1" fmla="*/ 60 h 61"/>
                      <a:gd name="T2" fmla="*/ 6 w 40"/>
                      <a:gd name="T3" fmla="*/ 0 h 61"/>
                      <a:gd name="T4" fmla="*/ 2 w 40"/>
                      <a:gd name="T5" fmla="*/ 2 h 61"/>
                      <a:gd name="T6" fmla="*/ 33 w 40"/>
                      <a:gd name="T7" fmla="*/ 60 h 61"/>
                      <a:gd name="T8" fmla="*/ 39 w 40"/>
                      <a:gd name="T9" fmla="*/ 6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61">
                        <a:moveTo>
                          <a:pt x="39" y="60"/>
                        </a:moveTo>
                        <a:cubicBezTo>
                          <a:pt x="40" y="35"/>
                          <a:pt x="29" y="11"/>
                          <a:pt x="6" y="0"/>
                        </a:cubicBezTo>
                        <a:cubicBezTo>
                          <a:pt x="5" y="0"/>
                          <a:pt x="0" y="1"/>
                          <a:pt x="2" y="2"/>
                        </a:cubicBezTo>
                        <a:cubicBezTo>
                          <a:pt x="25" y="12"/>
                          <a:pt x="35" y="36"/>
                          <a:pt x="33" y="60"/>
                        </a:cubicBezTo>
                        <a:cubicBezTo>
                          <a:pt x="33" y="61"/>
                          <a:pt x="38" y="61"/>
                          <a:pt x="39" y="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87"/>
                  <p:cNvSpPr>
                    <a:spLocks/>
                  </p:cNvSpPr>
                  <p:nvPr/>
                </p:nvSpPr>
                <p:spPr bwMode="auto">
                  <a:xfrm>
                    <a:off x="1540" y="429"/>
                    <a:ext cx="693" cy="76"/>
                  </a:xfrm>
                  <a:custGeom>
                    <a:avLst/>
                    <a:gdLst>
                      <a:gd name="T0" fmla="*/ 3 w 292"/>
                      <a:gd name="T1" fmla="*/ 2 h 32"/>
                      <a:gd name="T2" fmla="*/ 287 w 292"/>
                      <a:gd name="T3" fmla="*/ 32 h 32"/>
                      <a:gd name="T4" fmla="*/ 289 w 292"/>
                      <a:gd name="T5" fmla="*/ 30 h 32"/>
                      <a:gd name="T6" fmla="*/ 5 w 292"/>
                      <a:gd name="T7" fmla="*/ 0 h 32"/>
                      <a:gd name="T8" fmla="*/ 3 w 292"/>
                      <a:gd name="T9" fmla="*/ 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2" h="32">
                        <a:moveTo>
                          <a:pt x="3" y="2"/>
                        </a:moveTo>
                        <a:cubicBezTo>
                          <a:pt x="98" y="11"/>
                          <a:pt x="193" y="19"/>
                          <a:pt x="287" y="32"/>
                        </a:cubicBezTo>
                        <a:cubicBezTo>
                          <a:pt x="288" y="32"/>
                          <a:pt x="292" y="31"/>
                          <a:pt x="289" y="30"/>
                        </a:cubicBezTo>
                        <a:cubicBezTo>
                          <a:pt x="195" y="17"/>
                          <a:pt x="100" y="9"/>
                          <a:pt x="5" y="0"/>
                        </a:cubicBezTo>
                        <a:cubicBezTo>
                          <a:pt x="4" y="0"/>
                          <a:pt x="0" y="1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88"/>
                  <p:cNvSpPr>
                    <a:spLocks/>
                  </p:cNvSpPr>
                  <p:nvPr/>
                </p:nvSpPr>
                <p:spPr bwMode="auto">
                  <a:xfrm>
                    <a:off x="1519" y="412"/>
                    <a:ext cx="38" cy="38"/>
                  </a:xfrm>
                  <a:custGeom>
                    <a:avLst/>
                    <a:gdLst>
                      <a:gd name="T0" fmla="*/ 9 w 16"/>
                      <a:gd name="T1" fmla="*/ 0 h 16"/>
                      <a:gd name="T2" fmla="*/ 15 w 16"/>
                      <a:gd name="T3" fmla="*/ 9 h 16"/>
                      <a:gd name="T4" fmla="*/ 7 w 16"/>
                      <a:gd name="T5" fmla="*/ 15 h 16"/>
                      <a:gd name="T6" fmla="*/ 0 w 16"/>
                      <a:gd name="T7" fmla="*/ 7 h 16"/>
                      <a:gd name="T8" fmla="*/ 9 w 16"/>
                      <a:gd name="T9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6">
                        <a:moveTo>
                          <a:pt x="9" y="0"/>
                        </a:moveTo>
                        <a:cubicBezTo>
                          <a:pt x="13" y="1"/>
                          <a:pt x="16" y="5"/>
                          <a:pt x="15" y="9"/>
                        </a:cubicBezTo>
                        <a:cubicBezTo>
                          <a:pt x="15" y="13"/>
                          <a:pt x="11" y="16"/>
                          <a:pt x="7" y="15"/>
                        </a:cubicBezTo>
                        <a:cubicBezTo>
                          <a:pt x="2" y="15"/>
                          <a:pt x="0" y="11"/>
                          <a:pt x="0" y="7"/>
                        </a:cubicBezTo>
                        <a:cubicBezTo>
                          <a:pt x="1" y="2"/>
                          <a:pt x="5" y="0"/>
                          <a:pt x="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89"/>
                  <p:cNvSpPr>
                    <a:spLocks/>
                  </p:cNvSpPr>
                  <p:nvPr/>
                </p:nvSpPr>
                <p:spPr bwMode="auto">
                  <a:xfrm>
                    <a:off x="1526" y="99"/>
                    <a:ext cx="116" cy="155"/>
                  </a:xfrm>
                  <a:custGeom>
                    <a:avLst/>
                    <a:gdLst>
                      <a:gd name="T0" fmla="*/ 42 w 49"/>
                      <a:gd name="T1" fmla="*/ 1 h 65"/>
                      <a:gd name="T2" fmla="*/ 3 w 49"/>
                      <a:gd name="T3" fmla="*/ 63 h 65"/>
                      <a:gd name="T4" fmla="*/ 6 w 49"/>
                      <a:gd name="T5" fmla="*/ 65 h 65"/>
                      <a:gd name="T6" fmla="*/ 47 w 49"/>
                      <a:gd name="T7" fmla="*/ 2 h 65"/>
                      <a:gd name="T8" fmla="*/ 42 w 49"/>
                      <a:gd name="T9" fmla="*/ 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65">
                        <a:moveTo>
                          <a:pt x="42" y="1"/>
                        </a:moveTo>
                        <a:cubicBezTo>
                          <a:pt x="44" y="29"/>
                          <a:pt x="31" y="54"/>
                          <a:pt x="3" y="63"/>
                        </a:cubicBezTo>
                        <a:cubicBezTo>
                          <a:pt x="0" y="63"/>
                          <a:pt x="5" y="65"/>
                          <a:pt x="6" y="65"/>
                        </a:cubicBezTo>
                        <a:cubicBezTo>
                          <a:pt x="35" y="56"/>
                          <a:pt x="49" y="31"/>
                          <a:pt x="47" y="2"/>
                        </a:cubicBezTo>
                        <a:cubicBezTo>
                          <a:pt x="46" y="0"/>
                          <a:pt x="42" y="0"/>
                          <a:pt x="4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90"/>
                  <p:cNvSpPr>
                    <a:spLocks/>
                  </p:cNvSpPr>
                  <p:nvPr/>
                </p:nvSpPr>
                <p:spPr bwMode="auto">
                  <a:xfrm>
                    <a:off x="1516" y="149"/>
                    <a:ext cx="136" cy="114"/>
                  </a:xfrm>
                  <a:custGeom>
                    <a:avLst/>
                    <a:gdLst>
                      <a:gd name="T0" fmla="*/ 57 w 57"/>
                      <a:gd name="T1" fmla="*/ 46 h 48"/>
                      <a:gd name="T2" fmla="*/ 3 w 57"/>
                      <a:gd name="T3" fmla="*/ 0 h 48"/>
                      <a:gd name="T4" fmla="*/ 4 w 57"/>
                      <a:gd name="T5" fmla="*/ 3 h 48"/>
                      <a:gd name="T6" fmla="*/ 52 w 57"/>
                      <a:gd name="T7" fmla="*/ 46 h 48"/>
                      <a:gd name="T8" fmla="*/ 57 w 57"/>
                      <a:gd name="T9" fmla="*/ 4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" h="48">
                        <a:moveTo>
                          <a:pt x="57" y="46"/>
                        </a:moveTo>
                        <a:cubicBezTo>
                          <a:pt x="51" y="19"/>
                          <a:pt x="31" y="2"/>
                          <a:pt x="3" y="0"/>
                        </a:cubicBezTo>
                        <a:cubicBezTo>
                          <a:pt x="0" y="0"/>
                          <a:pt x="2" y="2"/>
                          <a:pt x="4" y="3"/>
                        </a:cubicBezTo>
                        <a:cubicBezTo>
                          <a:pt x="30" y="4"/>
                          <a:pt x="46" y="21"/>
                          <a:pt x="52" y="46"/>
                        </a:cubicBezTo>
                        <a:cubicBezTo>
                          <a:pt x="52" y="47"/>
                          <a:pt x="57" y="48"/>
                          <a:pt x="57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91"/>
                  <p:cNvSpPr>
                    <a:spLocks/>
                  </p:cNvSpPr>
                  <p:nvPr/>
                </p:nvSpPr>
                <p:spPr bwMode="auto">
                  <a:xfrm>
                    <a:off x="1514" y="149"/>
                    <a:ext cx="173" cy="62"/>
                  </a:xfrm>
                  <a:custGeom>
                    <a:avLst/>
                    <a:gdLst>
                      <a:gd name="T0" fmla="*/ 67 w 73"/>
                      <a:gd name="T1" fmla="*/ 1 h 26"/>
                      <a:gd name="T2" fmla="*/ 4 w 73"/>
                      <a:gd name="T3" fmla="*/ 24 h 26"/>
                      <a:gd name="T4" fmla="*/ 3 w 73"/>
                      <a:gd name="T5" fmla="*/ 26 h 26"/>
                      <a:gd name="T6" fmla="*/ 71 w 73"/>
                      <a:gd name="T7" fmla="*/ 2 h 26"/>
                      <a:gd name="T8" fmla="*/ 67 w 73"/>
                      <a:gd name="T9" fmla="*/ 1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3" h="26">
                        <a:moveTo>
                          <a:pt x="67" y="1"/>
                        </a:moveTo>
                        <a:cubicBezTo>
                          <a:pt x="50" y="15"/>
                          <a:pt x="26" y="23"/>
                          <a:pt x="4" y="24"/>
                        </a:cubicBezTo>
                        <a:cubicBezTo>
                          <a:pt x="2" y="24"/>
                          <a:pt x="0" y="26"/>
                          <a:pt x="3" y="26"/>
                        </a:cubicBezTo>
                        <a:cubicBezTo>
                          <a:pt x="27" y="25"/>
                          <a:pt x="53" y="17"/>
                          <a:pt x="71" y="2"/>
                        </a:cubicBezTo>
                        <a:cubicBezTo>
                          <a:pt x="73" y="0"/>
                          <a:pt x="68" y="0"/>
                          <a:pt x="6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92"/>
                  <p:cNvSpPr>
                    <a:spLocks/>
                  </p:cNvSpPr>
                  <p:nvPr/>
                </p:nvSpPr>
                <p:spPr bwMode="auto">
                  <a:xfrm>
                    <a:off x="1564" y="111"/>
                    <a:ext cx="59" cy="164"/>
                  </a:xfrm>
                  <a:custGeom>
                    <a:avLst/>
                    <a:gdLst>
                      <a:gd name="T0" fmla="*/ 14 w 25"/>
                      <a:gd name="T1" fmla="*/ 68 h 69"/>
                      <a:gd name="T2" fmla="*/ 6 w 25"/>
                      <a:gd name="T3" fmla="*/ 1 h 69"/>
                      <a:gd name="T4" fmla="*/ 1 w 25"/>
                      <a:gd name="T5" fmla="*/ 2 h 69"/>
                      <a:gd name="T6" fmla="*/ 10 w 25"/>
                      <a:gd name="T7" fmla="*/ 68 h 69"/>
                      <a:gd name="T8" fmla="*/ 14 w 25"/>
                      <a:gd name="T9" fmla="*/ 68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69">
                        <a:moveTo>
                          <a:pt x="14" y="68"/>
                        </a:moveTo>
                        <a:cubicBezTo>
                          <a:pt x="25" y="45"/>
                          <a:pt x="23" y="20"/>
                          <a:pt x="6" y="1"/>
                        </a:cubicBezTo>
                        <a:cubicBezTo>
                          <a:pt x="5" y="0"/>
                          <a:pt x="0" y="1"/>
                          <a:pt x="1" y="2"/>
                        </a:cubicBezTo>
                        <a:cubicBezTo>
                          <a:pt x="18" y="20"/>
                          <a:pt x="20" y="45"/>
                          <a:pt x="10" y="68"/>
                        </a:cubicBezTo>
                        <a:cubicBezTo>
                          <a:pt x="9" y="69"/>
                          <a:pt x="14" y="69"/>
                          <a:pt x="14" y="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93"/>
                  <p:cNvSpPr>
                    <a:spLocks/>
                  </p:cNvSpPr>
                  <p:nvPr/>
                </p:nvSpPr>
                <p:spPr bwMode="auto">
                  <a:xfrm>
                    <a:off x="1609" y="189"/>
                    <a:ext cx="619" cy="318"/>
                  </a:xfrm>
                  <a:custGeom>
                    <a:avLst/>
                    <a:gdLst>
                      <a:gd name="T0" fmla="*/ 2 w 261"/>
                      <a:gd name="T1" fmla="*/ 2 h 134"/>
                      <a:gd name="T2" fmla="*/ 255 w 261"/>
                      <a:gd name="T3" fmla="*/ 133 h 134"/>
                      <a:gd name="T4" fmla="*/ 259 w 261"/>
                      <a:gd name="T5" fmla="*/ 132 h 134"/>
                      <a:gd name="T6" fmla="*/ 6 w 261"/>
                      <a:gd name="T7" fmla="*/ 1 h 134"/>
                      <a:gd name="T8" fmla="*/ 2 w 261"/>
                      <a:gd name="T9" fmla="*/ 2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1" h="134">
                        <a:moveTo>
                          <a:pt x="2" y="2"/>
                        </a:moveTo>
                        <a:cubicBezTo>
                          <a:pt x="87" y="45"/>
                          <a:pt x="172" y="87"/>
                          <a:pt x="255" y="133"/>
                        </a:cubicBezTo>
                        <a:cubicBezTo>
                          <a:pt x="256" y="134"/>
                          <a:pt x="261" y="133"/>
                          <a:pt x="259" y="132"/>
                        </a:cubicBezTo>
                        <a:cubicBezTo>
                          <a:pt x="177" y="85"/>
                          <a:pt x="91" y="44"/>
                          <a:pt x="6" y="1"/>
                        </a:cubicBezTo>
                        <a:cubicBezTo>
                          <a:pt x="5" y="0"/>
                          <a:pt x="0" y="1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94"/>
                  <p:cNvSpPr>
                    <a:spLocks/>
                  </p:cNvSpPr>
                  <p:nvPr/>
                </p:nvSpPr>
                <p:spPr bwMode="auto">
                  <a:xfrm>
                    <a:off x="1585" y="168"/>
                    <a:ext cx="43" cy="40"/>
                  </a:xfrm>
                  <a:custGeom>
                    <a:avLst/>
                    <a:gdLst>
                      <a:gd name="T0" fmla="*/ 13 w 18"/>
                      <a:gd name="T1" fmla="*/ 2 h 17"/>
                      <a:gd name="T2" fmla="*/ 15 w 18"/>
                      <a:gd name="T3" fmla="*/ 12 h 17"/>
                      <a:gd name="T4" fmla="*/ 5 w 18"/>
                      <a:gd name="T5" fmla="*/ 15 h 17"/>
                      <a:gd name="T6" fmla="*/ 2 w 18"/>
                      <a:gd name="T7" fmla="*/ 5 h 17"/>
                      <a:gd name="T8" fmla="*/ 13 w 18"/>
                      <a:gd name="T9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7">
                        <a:moveTo>
                          <a:pt x="13" y="2"/>
                        </a:moveTo>
                        <a:cubicBezTo>
                          <a:pt x="16" y="4"/>
                          <a:pt x="18" y="9"/>
                          <a:pt x="15" y="12"/>
                        </a:cubicBezTo>
                        <a:cubicBezTo>
                          <a:pt x="13" y="16"/>
                          <a:pt x="9" y="17"/>
                          <a:pt x="5" y="15"/>
                        </a:cubicBezTo>
                        <a:cubicBezTo>
                          <a:pt x="1" y="13"/>
                          <a:pt x="0" y="8"/>
                          <a:pt x="2" y="5"/>
                        </a:cubicBezTo>
                        <a:cubicBezTo>
                          <a:pt x="4" y="1"/>
                          <a:pt x="9" y="0"/>
                          <a:pt x="1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95"/>
                  <p:cNvSpPr>
                    <a:spLocks/>
                  </p:cNvSpPr>
                  <p:nvPr/>
                </p:nvSpPr>
                <p:spPr bwMode="auto">
                  <a:xfrm>
                    <a:off x="1675" y="-95"/>
                    <a:ext cx="159" cy="114"/>
                  </a:xfrm>
                  <a:custGeom>
                    <a:avLst/>
                    <a:gdLst>
                      <a:gd name="T0" fmla="*/ 62 w 67"/>
                      <a:gd name="T1" fmla="*/ 1 h 48"/>
                      <a:gd name="T2" fmla="*/ 3 w 67"/>
                      <a:gd name="T3" fmla="*/ 43 h 48"/>
                      <a:gd name="T4" fmla="*/ 4 w 67"/>
                      <a:gd name="T5" fmla="*/ 45 h 48"/>
                      <a:gd name="T6" fmla="*/ 67 w 67"/>
                      <a:gd name="T7" fmla="*/ 2 h 48"/>
                      <a:gd name="T8" fmla="*/ 62 w 67"/>
                      <a:gd name="T9" fmla="*/ 1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48">
                        <a:moveTo>
                          <a:pt x="62" y="1"/>
                        </a:moveTo>
                        <a:cubicBezTo>
                          <a:pt x="53" y="28"/>
                          <a:pt x="32" y="46"/>
                          <a:pt x="3" y="43"/>
                        </a:cubicBezTo>
                        <a:cubicBezTo>
                          <a:pt x="0" y="43"/>
                          <a:pt x="2" y="45"/>
                          <a:pt x="4" y="45"/>
                        </a:cubicBezTo>
                        <a:cubicBezTo>
                          <a:pt x="34" y="48"/>
                          <a:pt x="58" y="31"/>
                          <a:pt x="67" y="2"/>
                        </a:cubicBezTo>
                        <a:cubicBezTo>
                          <a:pt x="67" y="1"/>
                          <a:pt x="62" y="0"/>
                          <a:pt x="6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96"/>
                  <p:cNvSpPr>
                    <a:spLocks/>
                  </p:cNvSpPr>
                  <p:nvPr/>
                </p:nvSpPr>
                <p:spPr bwMode="auto">
                  <a:xfrm>
                    <a:off x="1699" y="-88"/>
                    <a:ext cx="100" cy="152"/>
                  </a:xfrm>
                  <a:custGeom>
                    <a:avLst/>
                    <a:gdLst>
                      <a:gd name="T0" fmla="*/ 37 w 42"/>
                      <a:gd name="T1" fmla="*/ 62 h 64"/>
                      <a:gd name="T2" fmla="*/ 6 w 42"/>
                      <a:gd name="T3" fmla="*/ 1 h 64"/>
                      <a:gd name="T4" fmla="*/ 3 w 42"/>
                      <a:gd name="T5" fmla="*/ 2 h 64"/>
                      <a:gd name="T6" fmla="*/ 32 w 42"/>
                      <a:gd name="T7" fmla="*/ 61 h 64"/>
                      <a:gd name="T8" fmla="*/ 37 w 42"/>
                      <a:gd name="T9" fmla="*/ 6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2" h="64">
                        <a:moveTo>
                          <a:pt x="37" y="62"/>
                        </a:moveTo>
                        <a:cubicBezTo>
                          <a:pt x="42" y="36"/>
                          <a:pt x="31" y="13"/>
                          <a:pt x="6" y="1"/>
                        </a:cubicBezTo>
                        <a:cubicBezTo>
                          <a:pt x="5" y="0"/>
                          <a:pt x="0" y="0"/>
                          <a:pt x="3" y="2"/>
                        </a:cubicBezTo>
                        <a:cubicBezTo>
                          <a:pt x="27" y="13"/>
                          <a:pt x="37" y="36"/>
                          <a:pt x="32" y="61"/>
                        </a:cubicBezTo>
                        <a:cubicBezTo>
                          <a:pt x="32" y="63"/>
                          <a:pt x="37" y="64"/>
                          <a:pt x="37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97"/>
                  <p:cNvSpPr>
                    <a:spLocks/>
                  </p:cNvSpPr>
                  <p:nvPr/>
                </p:nvSpPr>
                <p:spPr bwMode="auto">
                  <a:xfrm>
                    <a:off x="1678" y="-38"/>
                    <a:ext cx="185" cy="31"/>
                  </a:xfrm>
                  <a:custGeom>
                    <a:avLst/>
                    <a:gdLst>
                      <a:gd name="T0" fmla="*/ 72 w 78"/>
                      <a:gd name="T1" fmla="*/ 4 h 13"/>
                      <a:gd name="T2" fmla="*/ 6 w 78"/>
                      <a:gd name="T3" fmla="*/ 1 h 13"/>
                      <a:gd name="T4" fmla="*/ 3 w 78"/>
                      <a:gd name="T5" fmla="*/ 2 h 13"/>
                      <a:gd name="T6" fmla="*/ 75 w 78"/>
                      <a:gd name="T7" fmla="*/ 5 h 13"/>
                      <a:gd name="T8" fmla="*/ 72 w 78"/>
                      <a:gd name="T9" fmla="*/ 4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13">
                        <a:moveTo>
                          <a:pt x="72" y="4"/>
                        </a:moveTo>
                        <a:cubicBezTo>
                          <a:pt x="52" y="11"/>
                          <a:pt x="26" y="8"/>
                          <a:pt x="6" y="1"/>
                        </a:cubicBezTo>
                        <a:cubicBezTo>
                          <a:pt x="5" y="0"/>
                          <a:pt x="0" y="1"/>
                          <a:pt x="3" y="2"/>
                        </a:cubicBezTo>
                        <a:cubicBezTo>
                          <a:pt x="24" y="11"/>
                          <a:pt x="52" y="13"/>
                          <a:pt x="75" y="5"/>
                        </a:cubicBezTo>
                        <a:cubicBezTo>
                          <a:pt x="78" y="4"/>
                          <a:pt x="73" y="3"/>
                          <a:pt x="7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98"/>
                  <p:cNvSpPr>
                    <a:spLocks/>
                  </p:cNvSpPr>
                  <p:nvPr/>
                </p:nvSpPr>
                <p:spPr bwMode="auto">
                  <a:xfrm>
                    <a:off x="1718" y="-107"/>
                    <a:ext cx="78" cy="161"/>
                  </a:xfrm>
                  <a:custGeom>
                    <a:avLst/>
                    <a:gdLst>
                      <a:gd name="T0" fmla="*/ 6 w 33"/>
                      <a:gd name="T1" fmla="*/ 67 h 68"/>
                      <a:gd name="T2" fmla="*/ 24 w 33"/>
                      <a:gd name="T3" fmla="*/ 2 h 68"/>
                      <a:gd name="T4" fmla="*/ 19 w 33"/>
                      <a:gd name="T5" fmla="*/ 2 h 68"/>
                      <a:gd name="T6" fmla="*/ 2 w 33"/>
                      <a:gd name="T7" fmla="*/ 66 h 68"/>
                      <a:gd name="T8" fmla="*/ 6 w 33"/>
                      <a:gd name="T9" fmla="*/ 67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" h="68">
                        <a:moveTo>
                          <a:pt x="6" y="67"/>
                        </a:moveTo>
                        <a:cubicBezTo>
                          <a:pt x="24" y="50"/>
                          <a:pt x="33" y="26"/>
                          <a:pt x="24" y="2"/>
                        </a:cubicBezTo>
                        <a:cubicBezTo>
                          <a:pt x="23" y="0"/>
                          <a:pt x="18" y="1"/>
                          <a:pt x="19" y="2"/>
                        </a:cubicBezTo>
                        <a:cubicBezTo>
                          <a:pt x="28" y="26"/>
                          <a:pt x="19" y="50"/>
                          <a:pt x="2" y="66"/>
                        </a:cubicBezTo>
                        <a:cubicBezTo>
                          <a:pt x="0" y="67"/>
                          <a:pt x="5" y="68"/>
                          <a:pt x="6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99"/>
                  <p:cNvSpPr>
                    <a:spLocks/>
                  </p:cNvSpPr>
                  <p:nvPr/>
                </p:nvSpPr>
                <p:spPr bwMode="auto">
                  <a:xfrm>
                    <a:off x="1773" y="-17"/>
                    <a:ext cx="455" cy="524"/>
                  </a:xfrm>
                  <a:custGeom>
                    <a:avLst/>
                    <a:gdLst>
                      <a:gd name="T0" fmla="*/ 1 w 192"/>
                      <a:gd name="T1" fmla="*/ 3 h 221"/>
                      <a:gd name="T2" fmla="*/ 186 w 192"/>
                      <a:gd name="T3" fmla="*/ 220 h 221"/>
                      <a:gd name="T4" fmla="*/ 191 w 192"/>
                      <a:gd name="T5" fmla="*/ 219 h 221"/>
                      <a:gd name="T6" fmla="*/ 6 w 192"/>
                      <a:gd name="T7" fmla="*/ 2 h 221"/>
                      <a:gd name="T8" fmla="*/ 1 w 192"/>
                      <a:gd name="T9" fmla="*/ 3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2" h="221">
                        <a:moveTo>
                          <a:pt x="1" y="3"/>
                        </a:moveTo>
                        <a:cubicBezTo>
                          <a:pt x="63" y="74"/>
                          <a:pt x="127" y="146"/>
                          <a:pt x="186" y="220"/>
                        </a:cubicBezTo>
                        <a:cubicBezTo>
                          <a:pt x="187" y="221"/>
                          <a:pt x="192" y="220"/>
                          <a:pt x="191" y="219"/>
                        </a:cubicBezTo>
                        <a:cubicBezTo>
                          <a:pt x="132" y="145"/>
                          <a:pt x="68" y="73"/>
                          <a:pt x="6" y="2"/>
                        </a:cubicBezTo>
                        <a:cubicBezTo>
                          <a:pt x="5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100"/>
                  <p:cNvSpPr>
                    <a:spLocks/>
                  </p:cNvSpPr>
                  <p:nvPr/>
                </p:nvSpPr>
                <p:spPr bwMode="auto">
                  <a:xfrm>
                    <a:off x="1751" y="-41"/>
                    <a:ext cx="41" cy="41"/>
                  </a:xfrm>
                  <a:custGeom>
                    <a:avLst/>
                    <a:gdLst>
                      <a:gd name="T0" fmla="*/ 15 w 17"/>
                      <a:gd name="T1" fmla="*/ 3 h 17"/>
                      <a:gd name="T2" fmla="*/ 14 w 17"/>
                      <a:gd name="T3" fmla="*/ 14 h 17"/>
                      <a:gd name="T4" fmla="*/ 3 w 17"/>
                      <a:gd name="T5" fmla="*/ 13 h 17"/>
                      <a:gd name="T6" fmla="*/ 4 w 17"/>
                      <a:gd name="T7" fmla="*/ 2 h 17"/>
                      <a:gd name="T8" fmla="*/ 15 w 17"/>
                      <a:gd name="T9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7">
                        <a:moveTo>
                          <a:pt x="15" y="3"/>
                        </a:moveTo>
                        <a:cubicBezTo>
                          <a:pt x="17" y="7"/>
                          <a:pt x="17" y="12"/>
                          <a:pt x="14" y="14"/>
                        </a:cubicBezTo>
                        <a:cubicBezTo>
                          <a:pt x="10" y="17"/>
                          <a:pt x="5" y="16"/>
                          <a:pt x="3" y="13"/>
                        </a:cubicBezTo>
                        <a:cubicBezTo>
                          <a:pt x="0" y="10"/>
                          <a:pt x="1" y="5"/>
                          <a:pt x="4" y="2"/>
                        </a:cubicBezTo>
                        <a:cubicBezTo>
                          <a:pt x="7" y="0"/>
                          <a:pt x="12" y="0"/>
                          <a:pt x="15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101"/>
                  <p:cNvSpPr>
                    <a:spLocks/>
                  </p:cNvSpPr>
                  <p:nvPr/>
                </p:nvSpPr>
                <p:spPr bwMode="auto">
                  <a:xfrm>
                    <a:off x="1884" y="-200"/>
                    <a:ext cx="188" cy="79"/>
                  </a:xfrm>
                  <a:custGeom>
                    <a:avLst/>
                    <a:gdLst>
                      <a:gd name="T0" fmla="*/ 74 w 79"/>
                      <a:gd name="T1" fmla="*/ 1 h 33"/>
                      <a:gd name="T2" fmla="*/ 6 w 79"/>
                      <a:gd name="T3" fmla="*/ 18 h 33"/>
                      <a:gd name="T4" fmla="*/ 2 w 79"/>
                      <a:gd name="T5" fmla="*/ 19 h 33"/>
                      <a:gd name="T6" fmla="*/ 78 w 79"/>
                      <a:gd name="T7" fmla="*/ 2 h 33"/>
                      <a:gd name="T8" fmla="*/ 74 w 79"/>
                      <a:gd name="T9" fmla="*/ 1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9" h="33">
                        <a:moveTo>
                          <a:pt x="74" y="1"/>
                        </a:moveTo>
                        <a:cubicBezTo>
                          <a:pt x="56" y="22"/>
                          <a:pt x="31" y="31"/>
                          <a:pt x="6" y="18"/>
                        </a:cubicBezTo>
                        <a:cubicBezTo>
                          <a:pt x="5" y="17"/>
                          <a:pt x="0" y="18"/>
                          <a:pt x="2" y="19"/>
                        </a:cubicBezTo>
                        <a:cubicBezTo>
                          <a:pt x="30" y="33"/>
                          <a:pt x="59" y="26"/>
                          <a:pt x="78" y="2"/>
                        </a:cubicBezTo>
                        <a:cubicBezTo>
                          <a:pt x="79" y="1"/>
                          <a:pt x="75" y="0"/>
                          <a:pt x="7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102"/>
                  <p:cNvSpPr>
                    <a:spLocks/>
                  </p:cNvSpPr>
                  <p:nvPr/>
                </p:nvSpPr>
                <p:spPr bwMode="auto">
                  <a:xfrm>
                    <a:off x="1946" y="-237"/>
                    <a:ext cx="59" cy="168"/>
                  </a:xfrm>
                  <a:custGeom>
                    <a:avLst/>
                    <a:gdLst>
                      <a:gd name="T0" fmla="*/ 11 w 25"/>
                      <a:gd name="T1" fmla="*/ 70 h 71"/>
                      <a:gd name="T2" fmla="*/ 6 w 25"/>
                      <a:gd name="T3" fmla="*/ 2 h 71"/>
                      <a:gd name="T4" fmla="*/ 1 w 25"/>
                      <a:gd name="T5" fmla="*/ 2 h 71"/>
                      <a:gd name="T6" fmla="*/ 6 w 25"/>
                      <a:gd name="T7" fmla="*/ 69 h 71"/>
                      <a:gd name="T8" fmla="*/ 11 w 25"/>
                      <a:gd name="T9" fmla="*/ 7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71">
                        <a:moveTo>
                          <a:pt x="11" y="70"/>
                        </a:moveTo>
                        <a:cubicBezTo>
                          <a:pt x="25" y="47"/>
                          <a:pt x="23" y="22"/>
                          <a:pt x="6" y="2"/>
                        </a:cubicBezTo>
                        <a:cubicBezTo>
                          <a:pt x="5" y="1"/>
                          <a:pt x="0" y="0"/>
                          <a:pt x="1" y="2"/>
                        </a:cubicBezTo>
                        <a:cubicBezTo>
                          <a:pt x="19" y="22"/>
                          <a:pt x="20" y="46"/>
                          <a:pt x="6" y="69"/>
                        </a:cubicBezTo>
                        <a:cubicBezTo>
                          <a:pt x="6" y="69"/>
                          <a:pt x="10" y="71"/>
                          <a:pt x="11" y="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103"/>
                  <p:cNvSpPr>
                    <a:spLocks/>
                  </p:cNvSpPr>
                  <p:nvPr/>
                </p:nvSpPr>
                <p:spPr bwMode="auto">
                  <a:xfrm>
                    <a:off x="1906" y="-200"/>
                    <a:ext cx="168" cy="76"/>
                  </a:xfrm>
                  <a:custGeom>
                    <a:avLst/>
                    <a:gdLst>
                      <a:gd name="T0" fmla="*/ 68 w 71"/>
                      <a:gd name="T1" fmla="*/ 30 h 32"/>
                      <a:gd name="T2" fmla="*/ 6 w 71"/>
                      <a:gd name="T3" fmla="*/ 1 h 32"/>
                      <a:gd name="T4" fmla="*/ 1 w 71"/>
                      <a:gd name="T5" fmla="*/ 2 h 32"/>
                      <a:gd name="T6" fmla="*/ 65 w 71"/>
                      <a:gd name="T7" fmla="*/ 32 h 32"/>
                      <a:gd name="T8" fmla="*/ 68 w 71"/>
                      <a:gd name="T9" fmla="*/ 3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" h="32">
                        <a:moveTo>
                          <a:pt x="68" y="30"/>
                        </a:moveTo>
                        <a:cubicBezTo>
                          <a:pt x="46" y="28"/>
                          <a:pt x="22" y="16"/>
                          <a:pt x="6" y="1"/>
                        </a:cubicBezTo>
                        <a:cubicBezTo>
                          <a:pt x="5" y="0"/>
                          <a:pt x="0" y="2"/>
                          <a:pt x="1" y="2"/>
                        </a:cubicBezTo>
                        <a:cubicBezTo>
                          <a:pt x="18" y="18"/>
                          <a:pt x="42" y="30"/>
                          <a:pt x="65" y="32"/>
                        </a:cubicBezTo>
                        <a:cubicBezTo>
                          <a:pt x="67" y="32"/>
                          <a:pt x="71" y="30"/>
                          <a:pt x="68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104"/>
                  <p:cNvSpPr>
                    <a:spLocks/>
                  </p:cNvSpPr>
                  <p:nvPr/>
                </p:nvSpPr>
                <p:spPr bwMode="auto">
                  <a:xfrm>
                    <a:off x="1908" y="-230"/>
                    <a:ext cx="112" cy="132"/>
                  </a:xfrm>
                  <a:custGeom>
                    <a:avLst/>
                    <a:gdLst>
                      <a:gd name="T0" fmla="*/ 6 w 47"/>
                      <a:gd name="T1" fmla="*/ 55 h 56"/>
                      <a:gd name="T2" fmla="*/ 47 w 47"/>
                      <a:gd name="T3" fmla="*/ 1 h 56"/>
                      <a:gd name="T4" fmla="*/ 42 w 47"/>
                      <a:gd name="T5" fmla="*/ 1 h 56"/>
                      <a:gd name="T6" fmla="*/ 3 w 47"/>
                      <a:gd name="T7" fmla="*/ 54 h 56"/>
                      <a:gd name="T8" fmla="*/ 6 w 47"/>
                      <a:gd name="T9" fmla="*/ 55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" h="56">
                        <a:moveTo>
                          <a:pt x="6" y="55"/>
                        </a:moveTo>
                        <a:cubicBezTo>
                          <a:pt x="29" y="46"/>
                          <a:pt x="47" y="27"/>
                          <a:pt x="47" y="1"/>
                        </a:cubicBezTo>
                        <a:cubicBezTo>
                          <a:pt x="47" y="0"/>
                          <a:pt x="42" y="0"/>
                          <a:pt x="42" y="1"/>
                        </a:cubicBezTo>
                        <a:cubicBezTo>
                          <a:pt x="42" y="26"/>
                          <a:pt x="25" y="45"/>
                          <a:pt x="3" y="54"/>
                        </a:cubicBezTo>
                        <a:cubicBezTo>
                          <a:pt x="0" y="55"/>
                          <a:pt x="5" y="56"/>
                          <a:pt x="6" y="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105"/>
                  <p:cNvSpPr>
                    <a:spLocks/>
                  </p:cNvSpPr>
                  <p:nvPr/>
                </p:nvSpPr>
                <p:spPr bwMode="auto">
                  <a:xfrm>
                    <a:off x="1986" y="-143"/>
                    <a:ext cx="254" cy="650"/>
                  </a:xfrm>
                  <a:custGeom>
                    <a:avLst/>
                    <a:gdLst>
                      <a:gd name="T0" fmla="*/ 0 w 107"/>
                      <a:gd name="T1" fmla="*/ 2 h 274"/>
                      <a:gd name="T2" fmla="*/ 102 w 107"/>
                      <a:gd name="T3" fmla="*/ 273 h 274"/>
                      <a:gd name="T4" fmla="*/ 107 w 107"/>
                      <a:gd name="T5" fmla="*/ 272 h 274"/>
                      <a:gd name="T6" fmla="*/ 5 w 107"/>
                      <a:gd name="T7" fmla="*/ 1 h 274"/>
                      <a:gd name="T8" fmla="*/ 0 w 107"/>
                      <a:gd name="T9" fmla="*/ 2 h 2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7" h="274">
                        <a:moveTo>
                          <a:pt x="0" y="2"/>
                        </a:moveTo>
                        <a:cubicBezTo>
                          <a:pt x="31" y="93"/>
                          <a:pt x="75" y="180"/>
                          <a:pt x="102" y="273"/>
                        </a:cubicBezTo>
                        <a:cubicBezTo>
                          <a:pt x="103" y="274"/>
                          <a:pt x="107" y="273"/>
                          <a:pt x="107" y="272"/>
                        </a:cubicBezTo>
                        <a:cubicBezTo>
                          <a:pt x="80" y="180"/>
                          <a:pt x="36" y="92"/>
                          <a:pt x="5" y="1"/>
                        </a:cubicBezTo>
                        <a:cubicBezTo>
                          <a:pt x="5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106"/>
                  <p:cNvSpPr>
                    <a:spLocks/>
                  </p:cNvSpPr>
                  <p:nvPr/>
                </p:nvSpPr>
                <p:spPr bwMode="auto">
                  <a:xfrm>
                    <a:off x="1967" y="-171"/>
                    <a:ext cx="41" cy="40"/>
                  </a:xfrm>
                  <a:custGeom>
                    <a:avLst/>
                    <a:gdLst>
                      <a:gd name="T0" fmla="*/ 16 w 17"/>
                      <a:gd name="T1" fmla="*/ 6 h 17"/>
                      <a:gd name="T2" fmla="*/ 10 w 17"/>
                      <a:gd name="T3" fmla="*/ 16 h 17"/>
                      <a:gd name="T4" fmla="*/ 1 w 17"/>
                      <a:gd name="T5" fmla="*/ 11 h 17"/>
                      <a:gd name="T6" fmla="*/ 6 w 17"/>
                      <a:gd name="T7" fmla="*/ 1 h 17"/>
                      <a:gd name="T8" fmla="*/ 16 w 17"/>
                      <a:gd name="T9" fmla="*/ 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7">
                        <a:moveTo>
                          <a:pt x="16" y="6"/>
                        </a:moveTo>
                        <a:cubicBezTo>
                          <a:pt x="17" y="10"/>
                          <a:pt x="15" y="15"/>
                          <a:pt x="10" y="16"/>
                        </a:cubicBezTo>
                        <a:cubicBezTo>
                          <a:pt x="6" y="17"/>
                          <a:pt x="2" y="15"/>
                          <a:pt x="1" y="11"/>
                        </a:cubicBezTo>
                        <a:cubicBezTo>
                          <a:pt x="0" y="7"/>
                          <a:pt x="2" y="2"/>
                          <a:pt x="6" y="1"/>
                        </a:cubicBezTo>
                        <a:cubicBezTo>
                          <a:pt x="10" y="0"/>
                          <a:pt x="14" y="2"/>
                          <a:pt x="16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107"/>
                  <p:cNvSpPr>
                    <a:spLocks/>
                  </p:cNvSpPr>
                  <p:nvPr/>
                </p:nvSpPr>
                <p:spPr bwMode="auto">
                  <a:xfrm>
                    <a:off x="2119" y="-230"/>
                    <a:ext cx="193" cy="57"/>
                  </a:xfrm>
                  <a:custGeom>
                    <a:avLst/>
                    <a:gdLst>
                      <a:gd name="T0" fmla="*/ 75 w 81"/>
                      <a:gd name="T1" fmla="*/ 5 h 24"/>
                      <a:gd name="T2" fmla="*/ 6 w 81"/>
                      <a:gd name="T3" fmla="*/ 1 h 24"/>
                      <a:gd name="T4" fmla="*/ 1 w 81"/>
                      <a:gd name="T5" fmla="*/ 1 h 24"/>
                      <a:gd name="T6" fmla="*/ 79 w 81"/>
                      <a:gd name="T7" fmla="*/ 6 h 24"/>
                      <a:gd name="T8" fmla="*/ 75 w 81"/>
                      <a:gd name="T9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24">
                        <a:moveTo>
                          <a:pt x="75" y="5"/>
                        </a:moveTo>
                        <a:cubicBezTo>
                          <a:pt x="52" y="20"/>
                          <a:pt x="26" y="21"/>
                          <a:pt x="6" y="1"/>
                        </a:cubicBezTo>
                        <a:cubicBezTo>
                          <a:pt x="5" y="0"/>
                          <a:pt x="0" y="0"/>
                          <a:pt x="1" y="1"/>
                        </a:cubicBezTo>
                        <a:cubicBezTo>
                          <a:pt x="24" y="23"/>
                          <a:pt x="54" y="24"/>
                          <a:pt x="79" y="6"/>
                        </a:cubicBezTo>
                        <a:cubicBezTo>
                          <a:pt x="81" y="5"/>
                          <a:pt x="76" y="4"/>
                          <a:pt x="75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108"/>
                  <p:cNvSpPr>
                    <a:spLocks/>
                  </p:cNvSpPr>
                  <p:nvPr/>
                </p:nvSpPr>
                <p:spPr bwMode="auto">
                  <a:xfrm>
                    <a:off x="2167" y="-287"/>
                    <a:ext cx="73" cy="163"/>
                  </a:xfrm>
                  <a:custGeom>
                    <a:avLst/>
                    <a:gdLst>
                      <a:gd name="T0" fmla="*/ 6 w 31"/>
                      <a:gd name="T1" fmla="*/ 68 h 69"/>
                      <a:gd name="T2" fmla="*/ 20 w 31"/>
                      <a:gd name="T3" fmla="*/ 1 h 69"/>
                      <a:gd name="T4" fmla="*/ 15 w 31"/>
                      <a:gd name="T5" fmla="*/ 1 h 69"/>
                      <a:gd name="T6" fmla="*/ 1 w 31"/>
                      <a:gd name="T7" fmla="*/ 66 h 69"/>
                      <a:gd name="T8" fmla="*/ 6 w 31"/>
                      <a:gd name="T9" fmla="*/ 68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69">
                        <a:moveTo>
                          <a:pt x="6" y="68"/>
                        </a:moveTo>
                        <a:cubicBezTo>
                          <a:pt x="25" y="50"/>
                          <a:pt x="31" y="26"/>
                          <a:pt x="20" y="1"/>
                        </a:cubicBezTo>
                        <a:cubicBezTo>
                          <a:pt x="19" y="0"/>
                          <a:pt x="14" y="0"/>
                          <a:pt x="15" y="1"/>
                        </a:cubicBezTo>
                        <a:cubicBezTo>
                          <a:pt x="26" y="25"/>
                          <a:pt x="20" y="49"/>
                          <a:pt x="1" y="66"/>
                        </a:cubicBezTo>
                        <a:cubicBezTo>
                          <a:pt x="0" y="67"/>
                          <a:pt x="4" y="69"/>
                          <a:pt x="6" y="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109"/>
                  <p:cNvSpPr>
                    <a:spLocks/>
                  </p:cNvSpPr>
                  <p:nvPr/>
                </p:nvSpPr>
                <p:spPr bwMode="auto">
                  <a:xfrm>
                    <a:off x="2150" y="-264"/>
                    <a:ext cx="143" cy="117"/>
                  </a:xfrm>
                  <a:custGeom>
                    <a:avLst/>
                    <a:gdLst>
                      <a:gd name="T0" fmla="*/ 57 w 60"/>
                      <a:gd name="T1" fmla="*/ 46 h 49"/>
                      <a:gd name="T2" fmla="*/ 6 w 60"/>
                      <a:gd name="T3" fmla="*/ 1 h 49"/>
                      <a:gd name="T4" fmla="*/ 1 w 60"/>
                      <a:gd name="T5" fmla="*/ 2 h 49"/>
                      <a:gd name="T6" fmla="*/ 54 w 60"/>
                      <a:gd name="T7" fmla="*/ 48 h 49"/>
                      <a:gd name="T8" fmla="*/ 57 w 60"/>
                      <a:gd name="T9" fmla="*/ 46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49">
                        <a:moveTo>
                          <a:pt x="57" y="46"/>
                        </a:moveTo>
                        <a:cubicBezTo>
                          <a:pt x="37" y="39"/>
                          <a:pt x="17" y="20"/>
                          <a:pt x="6" y="1"/>
                        </a:cubicBezTo>
                        <a:cubicBezTo>
                          <a:pt x="5" y="0"/>
                          <a:pt x="0" y="1"/>
                          <a:pt x="1" y="2"/>
                        </a:cubicBezTo>
                        <a:cubicBezTo>
                          <a:pt x="13" y="22"/>
                          <a:pt x="33" y="41"/>
                          <a:pt x="54" y="48"/>
                        </a:cubicBezTo>
                        <a:cubicBezTo>
                          <a:pt x="55" y="49"/>
                          <a:pt x="60" y="47"/>
                          <a:pt x="57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110"/>
                  <p:cNvSpPr>
                    <a:spLocks/>
                  </p:cNvSpPr>
                  <p:nvPr/>
                </p:nvSpPr>
                <p:spPr bwMode="auto">
                  <a:xfrm>
                    <a:off x="2129" y="-266"/>
                    <a:ext cx="142" cy="102"/>
                  </a:xfrm>
                  <a:custGeom>
                    <a:avLst/>
                    <a:gdLst>
                      <a:gd name="T0" fmla="*/ 3 w 60"/>
                      <a:gd name="T1" fmla="*/ 43 h 43"/>
                      <a:gd name="T2" fmla="*/ 59 w 60"/>
                      <a:gd name="T3" fmla="*/ 2 h 43"/>
                      <a:gd name="T4" fmla="*/ 54 w 60"/>
                      <a:gd name="T5" fmla="*/ 1 h 43"/>
                      <a:gd name="T6" fmla="*/ 3 w 60"/>
                      <a:gd name="T7" fmla="*/ 41 h 43"/>
                      <a:gd name="T8" fmla="*/ 3 w 60"/>
                      <a:gd name="T9" fmla="*/ 43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43">
                        <a:moveTo>
                          <a:pt x="3" y="43"/>
                        </a:moveTo>
                        <a:cubicBezTo>
                          <a:pt x="28" y="41"/>
                          <a:pt x="52" y="27"/>
                          <a:pt x="59" y="2"/>
                        </a:cubicBezTo>
                        <a:cubicBezTo>
                          <a:pt x="60" y="0"/>
                          <a:pt x="55" y="0"/>
                          <a:pt x="54" y="1"/>
                        </a:cubicBezTo>
                        <a:cubicBezTo>
                          <a:pt x="47" y="24"/>
                          <a:pt x="27" y="39"/>
                          <a:pt x="3" y="41"/>
                        </a:cubicBezTo>
                        <a:cubicBezTo>
                          <a:pt x="0" y="41"/>
                          <a:pt x="0" y="43"/>
                          <a:pt x="3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111"/>
                  <p:cNvSpPr>
                    <a:spLocks/>
                  </p:cNvSpPr>
                  <p:nvPr/>
                </p:nvSpPr>
                <p:spPr bwMode="auto">
                  <a:xfrm>
                    <a:off x="2212" y="-188"/>
                    <a:ext cx="35" cy="683"/>
                  </a:xfrm>
                  <a:custGeom>
                    <a:avLst/>
                    <a:gdLst>
                      <a:gd name="T0" fmla="*/ 0 w 15"/>
                      <a:gd name="T1" fmla="*/ 2 h 288"/>
                      <a:gd name="T2" fmla="*/ 10 w 15"/>
                      <a:gd name="T3" fmla="*/ 287 h 288"/>
                      <a:gd name="T4" fmla="*/ 15 w 15"/>
                      <a:gd name="T5" fmla="*/ 287 h 288"/>
                      <a:gd name="T6" fmla="*/ 5 w 15"/>
                      <a:gd name="T7" fmla="*/ 2 h 288"/>
                      <a:gd name="T8" fmla="*/ 0 w 15"/>
                      <a:gd name="T9" fmla="*/ 2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288">
                        <a:moveTo>
                          <a:pt x="0" y="2"/>
                        </a:moveTo>
                        <a:cubicBezTo>
                          <a:pt x="4" y="97"/>
                          <a:pt x="10" y="192"/>
                          <a:pt x="10" y="287"/>
                        </a:cubicBezTo>
                        <a:cubicBezTo>
                          <a:pt x="10" y="288"/>
                          <a:pt x="15" y="288"/>
                          <a:pt x="15" y="287"/>
                        </a:cubicBezTo>
                        <a:cubicBezTo>
                          <a:pt x="15" y="192"/>
                          <a:pt x="9" y="96"/>
                          <a:pt x="5" y="2"/>
                        </a:cubicBezTo>
                        <a:cubicBezTo>
                          <a:pt x="5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2198" y="-214"/>
                    <a:ext cx="35" cy="36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113"/>
                  <p:cNvSpPr>
                    <a:spLocks/>
                  </p:cNvSpPr>
                  <p:nvPr/>
                </p:nvSpPr>
                <p:spPr bwMode="auto">
                  <a:xfrm>
                    <a:off x="2371" y="-223"/>
                    <a:ext cx="176" cy="92"/>
                  </a:xfrm>
                  <a:custGeom>
                    <a:avLst/>
                    <a:gdLst>
                      <a:gd name="T0" fmla="*/ 69 w 74"/>
                      <a:gd name="T1" fmla="*/ 30 h 39"/>
                      <a:gd name="T2" fmla="*/ 5 w 74"/>
                      <a:gd name="T3" fmla="*/ 2 h 39"/>
                      <a:gd name="T4" fmla="*/ 0 w 74"/>
                      <a:gd name="T5" fmla="*/ 1 h 39"/>
                      <a:gd name="T6" fmla="*/ 72 w 74"/>
                      <a:gd name="T7" fmla="*/ 32 h 39"/>
                      <a:gd name="T8" fmla="*/ 69 w 74"/>
                      <a:gd name="T9" fmla="*/ 3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39">
                        <a:moveTo>
                          <a:pt x="69" y="30"/>
                        </a:moveTo>
                        <a:cubicBezTo>
                          <a:pt x="41" y="37"/>
                          <a:pt x="17" y="27"/>
                          <a:pt x="5" y="2"/>
                        </a:cubicBezTo>
                        <a:cubicBezTo>
                          <a:pt x="4" y="0"/>
                          <a:pt x="0" y="0"/>
                          <a:pt x="0" y="1"/>
                        </a:cubicBezTo>
                        <a:cubicBezTo>
                          <a:pt x="14" y="30"/>
                          <a:pt x="42" y="39"/>
                          <a:pt x="72" y="32"/>
                        </a:cubicBezTo>
                        <a:cubicBezTo>
                          <a:pt x="74" y="32"/>
                          <a:pt x="70" y="30"/>
                          <a:pt x="69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114"/>
                  <p:cNvSpPr>
                    <a:spLocks/>
                  </p:cNvSpPr>
                  <p:nvPr/>
                </p:nvSpPr>
                <p:spPr bwMode="auto">
                  <a:xfrm>
                    <a:off x="2378" y="-249"/>
                    <a:ext cx="104" cy="142"/>
                  </a:xfrm>
                  <a:custGeom>
                    <a:avLst/>
                    <a:gdLst>
                      <a:gd name="T0" fmla="*/ 5 w 44"/>
                      <a:gd name="T1" fmla="*/ 60 h 60"/>
                      <a:gd name="T2" fmla="*/ 42 w 44"/>
                      <a:gd name="T3" fmla="*/ 2 h 60"/>
                      <a:gd name="T4" fmla="*/ 37 w 44"/>
                      <a:gd name="T5" fmla="*/ 1 h 60"/>
                      <a:gd name="T6" fmla="*/ 1 w 44"/>
                      <a:gd name="T7" fmla="*/ 58 h 60"/>
                      <a:gd name="T8" fmla="*/ 5 w 44"/>
                      <a:gd name="T9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" h="60">
                        <a:moveTo>
                          <a:pt x="5" y="60"/>
                        </a:moveTo>
                        <a:cubicBezTo>
                          <a:pt x="30" y="50"/>
                          <a:pt x="44" y="29"/>
                          <a:pt x="42" y="2"/>
                        </a:cubicBezTo>
                        <a:cubicBezTo>
                          <a:pt x="42" y="0"/>
                          <a:pt x="37" y="0"/>
                          <a:pt x="37" y="1"/>
                        </a:cubicBezTo>
                        <a:cubicBezTo>
                          <a:pt x="39" y="27"/>
                          <a:pt x="26" y="48"/>
                          <a:pt x="1" y="58"/>
                        </a:cubicBezTo>
                        <a:cubicBezTo>
                          <a:pt x="0" y="58"/>
                          <a:pt x="4" y="60"/>
                          <a:pt x="5" y="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115"/>
                  <p:cNvSpPr>
                    <a:spLocks/>
                  </p:cNvSpPr>
                  <p:nvPr/>
                </p:nvSpPr>
                <p:spPr bwMode="auto">
                  <a:xfrm>
                    <a:off x="2411" y="-242"/>
                    <a:ext cx="93" cy="152"/>
                  </a:xfrm>
                  <a:custGeom>
                    <a:avLst/>
                    <a:gdLst>
                      <a:gd name="T0" fmla="*/ 38 w 39"/>
                      <a:gd name="T1" fmla="*/ 62 h 64"/>
                      <a:gd name="T2" fmla="*/ 5 w 39"/>
                      <a:gd name="T3" fmla="*/ 1 h 64"/>
                      <a:gd name="T4" fmla="*/ 0 w 39"/>
                      <a:gd name="T5" fmla="*/ 2 h 64"/>
                      <a:gd name="T6" fmla="*/ 33 w 39"/>
                      <a:gd name="T7" fmla="*/ 63 h 64"/>
                      <a:gd name="T8" fmla="*/ 38 w 39"/>
                      <a:gd name="T9" fmla="*/ 6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64">
                        <a:moveTo>
                          <a:pt x="38" y="62"/>
                        </a:moveTo>
                        <a:cubicBezTo>
                          <a:pt x="21" y="47"/>
                          <a:pt x="9" y="23"/>
                          <a:pt x="5" y="1"/>
                        </a:cubicBezTo>
                        <a:cubicBezTo>
                          <a:pt x="5" y="0"/>
                          <a:pt x="0" y="0"/>
                          <a:pt x="0" y="2"/>
                        </a:cubicBezTo>
                        <a:cubicBezTo>
                          <a:pt x="4" y="24"/>
                          <a:pt x="16" y="48"/>
                          <a:pt x="33" y="63"/>
                        </a:cubicBezTo>
                        <a:cubicBezTo>
                          <a:pt x="34" y="64"/>
                          <a:pt x="39" y="62"/>
                          <a:pt x="38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116"/>
                  <p:cNvSpPr>
                    <a:spLocks/>
                  </p:cNvSpPr>
                  <p:nvPr/>
                </p:nvSpPr>
                <p:spPr bwMode="auto">
                  <a:xfrm>
                    <a:off x="2354" y="-209"/>
                    <a:ext cx="171" cy="66"/>
                  </a:xfrm>
                  <a:custGeom>
                    <a:avLst/>
                    <a:gdLst>
                      <a:gd name="T0" fmla="*/ 2 w 72"/>
                      <a:gd name="T1" fmla="*/ 21 h 28"/>
                      <a:gd name="T2" fmla="*/ 71 w 72"/>
                      <a:gd name="T3" fmla="*/ 2 h 28"/>
                      <a:gd name="T4" fmla="*/ 66 w 72"/>
                      <a:gd name="T5" fmla="*/ 2 h 28"/>
                      <a:gd name="T6" fmla="*/ 6 w 72"/>
                      <a:gd name="T7" fmla="*/ 20 h 28"/>
                      <a:gd name="T8" fmla="*/ 2 w 72"/>
                      <a:gd name="T9" fmla="*/ 21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2" h="28">
                        <a:moveTo>
                          <a:pt x="2" y="21"/>
                        </a:moveTo>
                        <a:cubicBezTo>
                          <a:pt x="27" y="28"/>
                          <a:pt x="54" y="23"/>
                          <a:pt x="71" y="2"/>
                        </a:cubicBezTo>
                        <a:cubicBezTo>
                          <a:pt x="72" y="1"/>
                          <a:pt x="67" y="0"/>
                          <a:pt x="66" y="2"/>
                        </a:cubicBezTo>
                        <a:cubicBezTo>
                          <a:pt x="52" y="20"/>
                          <a:pt x="28" y="26"/>
                          <a:pt x="6" y="20"/>
                        </a:cubicBezTo>
                        <a:cubicBezTo>
                          <a:pt x="5" y="19"/>
                          <a:pt x="0" y="20"/>
                          <a:pt x="2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117"/>
                  <p:cNvSpPr>
                    <a:spLocks/>
                  </p:cNvSpPr>
                  <p:nvPr/>
                </p:nvSpPr>
                <p:spPr bwMode="auto">
                  <a:xfrm>
                    <a:off x="2226" y="-150"/>
                    <a:ext cx="228" cy="648"/>
                  </a:xfrm>
                  <a:custGeom>
                    <a:avLst/>
                    <a:gdLst>
                      <a:gd name="T0" fmla="*/ 90 w 96"/>
                      <a:gd name="T1" fmla="*/ 1 h 273"/>
                      <a:gd name="T2" fmla="*/ 0 w 96"/>
                      <a:gd name="T3" fmla="*/ 271 h 273"/>
                      <a:gd name="T4" fmla="*/ 5 w 96"/>
                      <a:gd name="T5" fmla="*/ 272 h 273"/>
                      <a:gd name="T6" fmla="*/ 95 w 96"/>
                      <a:gd name="T7" fmla="*/ 1 h 273"/>
                      <a:gd name="T8" fmla="*/ 90 w 96"/>
                      <a:gd name="T9" fmla="*/ 1 h 2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6" h="273">
                        <a:moveTo>
                          <a:pt x="90" y="1"/>
                        </a:moveTo>
                        <a:cubicBezTo>
                          <a:pt x="61" y="91"/>
                          <a:pt x="33" y="182"/>
                          <a:pt x="0" y="271"/>
                        </a:cubicBezTo>
                        <a:cubicBezTo>
                          <a:pt x="0" y="273"/>
                          <a:pt x="4" y="273"/>
                          <a:pt x="5" y="272"/>
                        </a:cubicBezTo>
                        <a:cubicBezTo>
                          <a:pt x="38" y="183"/>
                          <a:pt x="66" y="91"/>
                          <a:pt x="95" y="1"/>
                        </a:cubicBezTo>
                        <a:cubicBezTo>
                          <a:pt x="96" y="0"/>
                          <a:pt x="91" y="0"/>
                          <a:pt x="9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118"/>
                  <p:cNvSpPr>
                    <a:spLocks/>
                  </p:cNvSpPr>
                  <p:nvPr/>
                </p:nvSpPr>
                <p:spPr bwMode="auto">
                  <a:xfrm>
                    <a:off x="2428" y="-181"/>
                    <a:ext cx="43" cy="41"/>
                  </a:xfrm>
                  <a:custGeom>
                    <a:avLst/>
                    <a:gdLst>
                      <a:gd name="T0" fmla="*/ 16 w 18"/>
                      <a:gd name="T1" fmla="*/ 11 h 17"/>
                      <a:gd name="T2" fmla="*/ 6 w 18"/>
                      <a:gd name="T3" fmla="*/ 16 h 17"/>
                      <a:gd name="T4" fmla="*/ 2 w 18"/>
                      <a:gd name="T5" fmla="*/ 6 h 17"/>
                      <a:gd name="T6" fmla="*/ 12 w 18"/>
                      <a:gd name="T7" fmla="*/ 1 h 17"/>
                      <a:gd name="T8" fmla="*/ 16 w 18"/>
                      <a:gd name="T9" fmla="*/ 11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7">
                        <a:moveTo>
                          <a:pt x="16" y="11"/>
                        </a:moveTo>
                        <a:cubicBezTo>
                          <a:pt x="15" y="15"/>
                          <a:pt x="10" y="17"/>
                          <a:pt x="6" y="16"/>
                        </a:cubicBezTo>
                        <a:cubicBezTo>
                          <a:pt x="2" y="14"/>
                          <a:pt x="0" y="10"/>
                          <a:pt x="2" y="6"/>
                        </a:cubicBezTo>
                        <a:cubicBezTo>
                          <a:pt x="3" y="2"/>
                          <a:pt x="8" y="0"/>
                          <a:pt x="12" y="1"/>
                        </a:cubicBezTo>
                        <a:cubicBezTo>
                          <a:pt x="16" y="3"/>
                          <a:pt x="18" y="7"/>
                          <a:pt x="1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119"/>
                  <p:cNvSpPr>
                    <a:spLocks/>
                  </p:cNvSpPr>
                  <p:nvPr/>
                </p:nvSpPr>
                <p:spPr bwMode="auto">
                  <a:xfrm>
                    <a:off x="2620" y="-126"/>
                    <a:ext cx="138" cy="130"/>
                  </a:xfrm>
                  <a:custGeom>
                    <a:avLst/>
                    <a:gdLst>
                      <a:gd name="T0" fmla="*/ 55 w 58"/>
                      <a:gd name="T1" fmla="*/ 53 h 55"/>
                      <a:gd name="T2" fmla="*/ 5 w 58"/>
                      <a:gd name="T3" fmla="*/ 2 h 55"/>
                      <a:gd name="T4" fmla="*/ 0 w 58"/>
                      <a:gd name="T5" fmla="*/ 1 h 55"/>
                      <a:gd name="T6" fmla="*/ 55 w 58"/>
                      <a:gd name="T7" fmla="*/ 55 h 55"/>
                      <a:gd name="T8" fmla="*/ 55 w 58"/>
                      <a:gd name="T9" fmla="*/ 53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55">
                        <a:moveTo>
                          <a:pt x="55" y="53"/>
                        </a:moveTo>
                        <a:cubicBezTo>
                          <a:pt x="27" y="49"/>
                          <a:pt x="7" y="30"/>
                          <a:pt x="5" y="2"/>
                        </a:cubicBezTo>
                        <a:cubicBezTo>
                          <a:pt x="5" y="0"/>
                          <a:pt x="0" y="0"/>
                          <a:pt x="0" y="1"/>
                        </a:cubicBezTo>
                        <a:cubicBezTo>
                          <a:pt x="2" y="32"/>
                          <a:pt x="25" y="51"/>
                          <a:pt x="55" y="55"/>
                        </a:cubicBezTo>
                        <a:cubicBezTo>
                          <a:pt x="57" y="55"/>
                          <a:pt x="58" y="53"/>
                          <a:pt x="55" y="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120"/>
                  <p:cNvSpPr>
                    <a:spLocks/>
                  </p:cNvSpPr>
                  <p:nvPr/>
                </p:nvSpPr>
                <p:spPr bwMode="auto">
                  <a:xfrm>
                    <a:off x="2585" y="-116"/>
                    <a:ext cx="144" cy="102"/>
                  </a:xfrm>
                  <a:custGeom>
                    <a:avLst/>
                    <a:gdLst>
                      <a:gd name="T0" fmla="*/ 5 w 61"/>
                      <a:gd name="T1" fmla="*/ 43 h 43"/>
                      <a:gd name="T2" fmla="*/ 61 w 61"/>
                      <a:gd name="T3" fmla="*/ 2 h 43"/>
                      <a:gd name="T4" fmla="*/ 56 w 61"/>
                      <a:gd name="T5" fmla="*/ 1 h 43"/>
                      <a:gd name="T6" fmla="*/ 3 w 61"/>
                      <a:gd name="T7" fmla="*/ 41 h 43"/>
                      <a:gd name="T8" fmla="*/ 5 w 61"/>
                      <a:gd name="T9" fmla="*/ 43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" h="43">
                        <a:moveTo>
                          <a:pt x="5" y="43"/>
                        </a:moveTo>
                        <a:cubicBezTo>
                          <a:pt x="32" y="43"/>
                          <a:pt x="54" y="28"/>
                          <a:pt x="61" y="2"/>
                        </a:cubicBezTo>
                        <a:cubicBezTo>
                          <a:pt x="61" y="1"/>
                          <a:pt x="57" y="0"/>
                          <a:pt x="56" y="1"/>
                        </a:cubicBezTo>
                        <a:cubicBezTo>
                          <a:pt x="49" y="26"/>
                          <a:pt x="29" y="40"/>
                          <a:pt x="3" y="41"/>
                        </a:cubicBezTo>
                        <a:cubicBezTo>
                          <a:pt x="0" y="41"/>
                          <a:pt x="4" y="43"/>
                          <a:pt x="5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121"/>
                  <p:cNvSpPr>
                    <a:spLocks/>
                  </p:cNvSpPr>
                  <p:nvPr/>
                </p:nvSpPr>
                <p:spPr bwMode="auto">
                  <a:xfrm>
                    <a:off x="2653" y="-128"/>
                    <a:ext cx="45" cy="168"/>
                  </a:xfrm>
                  <a:custGeom>
                    <a:avLst/>
                    <a:gdLst>
                      <a:gd name="T0" fmla="*/ 18 w 19"/>
                      <a:gd name="T1" fmla="*/ 69 h 71"/>
                      <a:gd name="T2" fmla="*/ 10 w 19"/>
                      <a:gd name="T3" fmla="*/ 1 h 71"/>
                      <a:gd name="T4" fmla="*/ 4 w 19"/>
                      <a:gd name="T5" fmla="*/ 1 h 71"/>
                      <a:gd name="T6" fmla="*/ 14 w 19"/>
                      <a:gd name="T7" fmla="*/ 70 h 71"/>
                      <a:gd name="T8" fmla="*/ 18 w 19"/>
                      <a:gd name="T9" fmla="*/ 6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71">
                        <a:moveTo>
                          <a:pt x="18" y="69"/>
                        </a:moveTo>
                        <a:cubicBezTo>
                          <a:pt x="7" y="49"/>
                          <a:pt x="6" y="22"/>
                          <a:pt x="10" y="1"/>
                        </a:cubicBezTo>
                        <a:cubicBezTo>
                          <a:pt x="10" y="0"/>
                          <a:pt x="5" y="0"/>
                          <a:pt x="4" y="1"/>
                        </a:cubicBezTo>
                        <a:cubicBezTo>
                          <a:pt x="0" y="23"/>
                          <a:pt x="3" y="50"/>
                          <a:pt x="14" y="70"/>
                        </a:cubicBezTo>
                        <a:cubicBezTo>
                          <a:pt x="14" y="71"/>
                          <a:pt x="19" y="70"/>
                          <a:pt x="18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122"/>
                  <p:cNvSpPr>
                    <a:spLocks/>
                  </p:cNvSpPr>
                  <p:nvPr/>
                </p:nvSpPr>
                <p:spPr bwMode="auto">
                  <a:xfrm>
                    <a:off x="2585" y="-76"/>
                    <a:ext cx="175" cy="52"/>
                  </a:xfrm>
                  <a:custGeom>
                    <a:avLst/>
                    <a:gdLst>
                      <a:gd name="T0" fmla="*/ 1 w 74"/>
                      <a:gd name="T1" fmla="*/ 2 h 22"/>
                      <a:gd name="T2" fmla="*/ 72 w 74"/>
                      <a:gd name="T3" fmla="*/ 8 h 22"/>
                      <a:gd name="T4" fmla="*/ 68 w 74"/>
                      <a:gd name="T5" fmla="*/ 7 h 22"/>
                      <a:gd name="T6" fmla="*/ 6 w 74"/>
                      <a:gd name="T7" fmla="*/ 1 h 22"/>
                      <a:gd name="T8" fmla="*/ 1 w 74"/>
                      <a:gd name="T9" fmla="*/ 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22">
                        <a:moveTo>
                          <a:pt x="1" y="2"/>
                        </a:moveTo>
                        <a:cubicBezTo>
                          <a:pt x="22" y="18"/>
                          <a:pt x="49" y="22"/>
                          <a:pt x="72" y="8"/>
                        </a:cubicBezTo>
                        <a:cubicBezTo>
                          <a:pt x="74" y="7"/>
                          <a:pt x="69" y="7"/>
                          <a:pt x="68" y="7"/>
                        </a:cubicBezTo>
                        <a:cubicBezTo>
                          <a:pt x="47" y="20"/>
                          <a:pt x="24" y="15"/>
                          <a:pt x="6" y="1"/>
                        </a:cubicBezTo>
                        <a:cubicBezTo>
                          <a:pt x="4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123"/>
                  <p:cNvSpPr>
                    <a:spLocks/>
                  </p:cNvSpPr>
                  <p:nvPr/>
                </p:nvSpPr>
                <p:spPr bwMode="auto">
                  <a:xfrm>
                    <a:off x="2224" y="-33"/>
                    <a:ext cx="448" cy="526"/>
                  </a:xfrm>
                  <a:custGeom>
                    <a:avLst/>
                    <a:gdLst>
                      <a:gd name="T0" fmla="*/ 183 w 189"/>
                      <a:gd name="T1" fmla="*/ 1 h 222"/>
                      <a:gd name="T2" fmla="*/ 1 w 189"/>
                      <a:gd name="T3" fmla="*/ 221 h 222"/>
                      <a:gd name="T4" fmla="*/ 6 w 189"/>
                      <a:gd name="T5" fmla="*/ 221 h 222"/>
                      <a:gd name="T6" fmla="*/ 188 w 189"/>
                      <a:gd name="T7" fmla="*/ 2 h 222"/>
                      <a:gd name="T8" fmla="*/ 183 w 189"/>
                      <a:gd name="T9" fmla="*/ 1 h 2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9" h="222">
                        <a:moveTo>
                          <a:pt x="183" y="1"/>
                        </a:moveTo>
                        <a:cubicBezTo>
                          <a:pt x="123" y="75"/>
                          <a:pt x="64" y="150"/>
                          <a:pt x="1" y="221"/>
                        </a:cubicBezTo>
                        <a:cubicBezTo>
                          <a:pt x="0" y="222"/>
                          <a:pt x="5" y="222"/>
                          <a:pt x="6" y="221"/>
                        </a:cubicBezTo>
                        <a:cubicBezTo>
                          <a:pt x="69" y="150"/>
                          <a:pt x="128" y="75"/>
                          <a:pt x="188" y="2"/>
                        </a:cubicBezTo>
                        <a:cubicBezTo>
                          <a:pt x="189" y="1"/>
                          <a:pt x="184" y="0"/>
                          <a:pt x="18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124"/>
                  <p:cNvSpPr>
                    <a:spLocks/>
                  </p:cNvSpPr>
                  <p:nvPr/>
                </p:nvSpPr>
                <p:spPr bwMode="auto">
                  <a:xfrm>
                    <a:off x="2651" y="-62"/>
                    <a:ext cx="40" cy="40"/>
                  </a:xfrm>
                  <a:custGeom>
                    <a:avLst/>
                    <a:gdLst>
                      <a:gd name="T0" fmla="*/ 14 w 17"/>
                      <a:gd name="T1" fmla="*/ 14 h 17"/>
                      <a:gd name="T2" fmla="*/ 3 w 17"/>
                      <a:gd name="T3" fmla="*/ 15 h 17"/>
                      <a:gd name="T4" fmla="*/ 3 w 17"/>
                      <a:gd name="T5" fmla="*/ 4 h 17"/>
                      <a:gd name="T6" fmla="*/ 14 w 17"/>
                      <a:gd name="T7" fmla="*/ 3 h 17"/>
                      <a:gd name="T8" fmla="*/ 14 w 17"/>
                      <a:gd name="T9" fmla="*/ 14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7">
                        <a:moveTo>
                          <a:pt x="14" y="14"/>
                        </a:moveTo>
                        <a:cubicBezTo>
                          <a:pt x="11" y="17"/>
                          <a:pt x="7" y="17"/>
                          <a:pt x="3" y="15"/>
                        </a:cubicBezTo>
                        <a:cubicBezTo>
                          <a:pt x="0" y="12"/>
                          <a:pt x="0" y="7"/>
                          <a:pt x="3" y="4"/>
                        </a:cubicBezTo>
                        <a:cubicBezTo>
                          <a:pt x="6" y="1"/>
                          <a:pt x="10" y="0"/>
                          <a:pt x="14" y="3"/>
                        </a:cubicBezTo>
                        <a:cubicBezTo>
                          <a:pt x="17" y="6"/>
                          <a:pt x="17" y="11"/>
                          <a:pt x="14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125"/>
                  <p:cNvSpPr>
                    <a:spLocks/>
                  </p:cNvSpPr>
                  <p:nvPr/>
                </p:nvSpPr>
                <p:spPr bwMode="auto">
                  <a:xfrm>
                    <a:off x="2801" y="69"/>
                    <a:ext cx="106" cy="168"/>
                  </a:xfrm>
                  <a:custGeom>
                    <a:avLst/>
                    <a:gdLst>
                      <a:gd name="T0" fmla="*/ 43 w 45"/>
                      <a:gd name="T1" fmla="*/ 70 h 71"/>
                      <a:gd name="T2" fmla="*/ 15 w 45"/>
                      <a:gd name="T3" fmla="*/ 2 h 71"/>
                      <a:gd name="T4" fmla="*/ 10 w 45"/>
                      <a:gd name="T5" fmla="*/ 2 h 71"/>
                      <a:gd name="T6" fmla="*/ 39 w 45"/>
                      <a:gd name="T7" fmla="*/ 71 h 71"/>
                      <a:gd name="T8" fmla="*/ 43 w 45"/>
                      <a:gd name="T9" fmla="*/ 7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71">
                        <a:moveTo>
                          <a:pt x="43" y="70"/>
                        </a:moveTo>
                        <a:cubicBezTo>
                          <a:pt x="18" y="55"/>
                          <a:pt x="6" y="30"/>
                          <a:pt x="15" y="2"/>
                        </a:cubicBezTo>
                        <a:cubicBezTo>
                          <a:pt x="15" y="1"/>
                          <a:pt x="10" y="0"/>
                          <a:pt x="10" y="2"/>
                        </a:cubicBezTo>
                        <a:cubicBezTo>
                          <a:pt x="0" y="30"/>
                          <a:pt x="13" y="56"/>
                          <a:pt x="39" y="71"/>
                        </a:cubicBezTo>
                        <a:cubicBezTo>
                          <a:pt x="40" y="71"/>
                          <a:pt x="45" y="71"/>
                          <a:pt x="43" y="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126"/>
                  <p:cNvSpPr>
                    <a:spLocks/>
                  </p:cNvSpPr>
                  <p:nvPr/>
                </p:nvSpPr>
                <p:spPr bwMode="auto">
                  <a:xfrm>
                    <a:off x="2751" y="116"/>
                    <a:ext cx="173" cy="69"/>
                  </a:xfrm>
                  <a:custGeom>
                    <a:avLst/>
                    <a:gdLst>
                      <a:gd name="T0" fmla="*/ 3 w 73"/>
                      <a:gd name="T1" fmla="*/ 19 h 29"/>
                      <a:gd name="T2" fmla="*/ 72 w 73"/>
                      <a:gd name="T3" fmla="*/ 2 h 29"/>
                      <a:gd name="T4" fmla="*/ 68 w 73"/>
                      <a:gd name="T5" fmla="*/ 1 h 29"/>
                      <a:gd name="T6" fmla="*/ 5 w 73"/>
                      <a:gd name="T7" fmla="*/ 17 h 29"/>
                      <a:gd name="T8" fmla="*/ 3 w 73"/>
                      <a:gd name="T9" fmla="*/ 1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3" h="29">
                        <a:moveTo>
                          <a:pt x="3" y="19"/>
                        </a:moveTo>
                        <a:cubicBezTo>
                          <a:pt x="29" y="29"/>
                          <a:pt x="55" y="24"/>
                          <a:pt x="72" y="2"/>
                        </a:cubicBezTo>
                        <a:cubicBezTo>
                          <a:pt x="73" y="1"/>
                          <a:pt x="68" y="0"/>
                          <a:pt x="68" y="1"/>
                        </a:cubicBezTo>
                        <a:cubicBezTo>
                          <a:pt x="52" y="21"/>
                          <a:pt x="29" y="27"/>
                          <a:pt x="5" y="17"/>
                        </a:cubicBezTo>
                        <a:cubicBezTo>
                          <a:pt x="3" y="16"/>
                          <a:pt x="0" y="18"/>
                          <a:pt x="3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127"/>
                  <p:cNvSpPr>
                    <a:spLocks/>
                  </p:cNvSpPr>
                  <p:nvPr/>
                </p:nvSpPr>
                <p:spPr bwMode="auto">
                  <a:xfrm>
                    <a:off x="2817" y="85"/>
                    <a:ext cx="62" cy="164"/>
                  </a:xfrm>
                  <a:custGeom>
                    <a:avLst/>
                    <a:gdLst>
                      <a:gd name="T0" fmla="*/ 8 w 26"/>
                      <a:gd name="T1" fmla="*/ 67 h 69"/>
                      <a:gd name="T2" fmla="*/ 25 w 26"/>
                      <a:gd name="T3" fmla="*/ 1 h 69"/>
                      <a:gd name="T4" fmla="*/ 21 w 26"/>
                      <a:gd name="T5" fmla="*/ 1 h 69"/>
                      <a:gd name="T6" fmla="*/ 3 w 26"/>
                      <a:gd name="T7" fmla="*/ 68 h 69"/>
                      <a:gd name="T8" fmla="*/ 8 w 26"/>
                      <a:gd name="T9" fmla="*/ 67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69">
                        <a:moveTo>
                          <a:pt x="8" y="67"/>
                        </a:moveTo>
                        <a:cubicBezTo>
                          <a:pt x="5" y="45"/>
                          <a:pt x="13" y="19"/>
                          <a:pt x="25" y="1"/>
                        </a:cubicBezTo>
                        <a:cubicBezTo>
                          <a:pt x="26" y="0"/>
                          <a:pt x="21" y="0"/>
                          <a:pt x="21" y="1"/>
                        </a:cubicBezTo>
                        <a:cubicBezTo>
                          <a:pt x="9" y="19"/>
                          <a:pt x="0" y="45"/>
                          <a:pt x="3" y="68"/>
                        </a:cubicBezTo>
                        <a:cubicBezTo>
                          <a:pt x="3" y="69"/>
                          <a:pt x="8" y="69"/>
                          <a:pt x="8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128"/>
                  <p:cNvSpPr>
                    <a:spLocks/>
                  </p:cNvSpPr>
                  <p:nvPr/>
                </p:nvSpPr>
                <p:spPr bwMode="auto">
                  <a:xfrm>
                    <a:off x="2772" y="104"/>
                    <a:ext cx="159" cy="88"/>
                  </a:xfrm>
                  <a:custGeom>
                    <a:avLst/>
                    <a:gdLst>
                      <a:gd name="T0" fmla="*/ 1 w 67"/>
                      <a:gd name="T1" fmla="*/ 2 h 37"/>
                      <a:gd name="T2" fmla="*/ 63 w 67"/>
                      <a:gd name="T3" fmla="*/ 33 h 37"/>
                      <a:gd name="T4" fmla="*/ 62 w 67"/>
                      <a:gd name="T5" fmla="*/ 31 h 37"/>
                      <a:gd name="T6" fmla="*/ 6 w 67"/>
                      <a:gd name="T7" fmla="*/ 1 h 37"/>
                      <a:gd name="T8" fmla="*/ 1 w 67"/>
                      <a:gd name="T9" fmla="*/ 2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37">
                        <a:moveTo>
                          <a:pt x="1" y="2"/>
                        </a:moveTo>
                        <a:cubicBezTo>
                          <a:pt x="14" y="24"/>
                          <a:pt x="37" y="37"/>
                          <a:pt x="63" y="33"/>
                        </a:cubicBezTo>
                        <a:cubicBezTo>
                          <a:pt x="67" y="33"/>
                          <a:pt x="64" y="31"/>
                          <a:pt x="62" y="31"/>
                        </a:cubicBezTo>
                        <a:cubicBezTo>
                          <a:pt x="38" y="35"/>
                          <a:pt x="17" y="21"/>
                          <a:pt x="6" y="1"/>
                        </a:cubicBezTo>
                        <a:cubicBezTo>
                          <a:pt x="5" y="0"/>
                          <a:pt x="0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129"/>
                  <p:cNvSpPr>
                    <a:spLocks/>
                  </p:cNvSpPr>
                  <p:nvPr/>
                </p:nvSpPr>
                <p:spPr bwMode="auto">
                  <a:xfrm>
                    <a:off x="2221" y="171"/>
                    <a:ext cx="617" cy="322"/>
                  </a:xfrm>
                  <a:custGeom>
                    <a:avLst/>
                    <a:gdLst>
                      <a:gd name="T0" fmla="*/ 254 w 260"/>
                      <a:gd name="T1" fmla="*/ 1 h 136"/>
                      <a:gd name="T2" fmla="*/ 3 w 260"/>
                      <a:gd name="T3" fmla="*/ 134 h 136"/>
                      <a:gd name="T4" fmla="*/ 6 w 260"/>
                      <a:gd name="T5" fmla="*/ 136 h 136"/>
                      <a:gd name="T6" fmla="*/ 258 w 260"/>
                      <a:gd name="T7" fmla="*/ 2 h 136"/>
                      <a:gd name="T8" fmla="*/ 254 w 260"/>
                      <a:gd name="T9" fmla="*/ 1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136">
                        <a:moveTo>
                          <a:pt x="254" y="1"/>
                        </a:moveTo>
                        <a:cubicBezTo>
                          <a:pt x="171" y="46"/>
                          <a:pt x="88" y="93"/>
                          <a:pt x="3" y="134"/>
                        </a:cubicBezTo>
                        <a:cubicBezTo>
                          <a:pt x="0" y="136"/>
                          <a:pt x="5" y="136"/>
                          <a:pt x="6" y="136"/>
                        </a:cubicBezTo>
                        <a:cubicBezTo>
                          <a:pt x="92" y="94"/>
                          <a:pt x="175" y="47"/>
                          <a:pt x="258" y="2"/>
                        </a:cubicBezTo>
                        <a:cubicBezTo>
                          <a:pt x="260" y="0"/>
                          <a:pt x="256" y="0"/>
                          <a:pt x="25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130"/>
                  <p:cNvSpPr>
                    <a:spLocks/>
                  </p:cNvSpPr>
                  <p:nvPr/>
                </p:nvSpPr>
                <p:spPr bwMode="auto">
                  <a:xfrm>
                    <a:off x="2820" y="144"/>
                    <a:ext cx="42" cy="43"/>
                  </a:xfrm>
                  <a:custGeom>
                    <a:avLst/>
                    <a:gdLst>
                      <a:gd name="T0" fmla="*/ 12 w 18"/>
                      <a:gd name="T1" fmla="*/ 16 h 18"/>
                      <a:gd name="T2" fmla="*/ 2 w 18"/>
                      <a:gd name="T3" fmla="*/ 12 h 18"/>
                      <a:gd name="T4" fmla="*/ 6 w 18"/>
                      <a:gd name="T5" fmla="*/ 2 h 18"/>
                      <a:gd name="T6" fmla="*/ 16 w 18"/>
                      <a:gd name="T7" fmla="*/ 6 h 18"/>
                      <a:gd name="T8" fmla="*/ 12 w 18"/>
                      <a:gd name="T9" fmla="*/ 16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8">
                        <a:moveTo>
                          <a:pt x="12" y="16"/>
                        </a:moveTo>
                        <a:cubicBezTo>
                          <a:pt x="8" y="18"/>
                          <a:pt x="4" y="16"/>
                          <a:pt x="2" y="12"/>
                        </a:cubicBezTo>
                        <a:cubicBezTo>
                          <a:pt x="0" y="9"/>
                          <a:pt x="2" y="4"/>
                          <a:pt x="6" y="2"/>
                        </a:cubicBezTo>
                        <a:cubicBezTo>
                          <a:pt x="9" y="0"/>
                          <a:pt x="14" y="2"/>
                          <a:pt x="16" y="6"/>
                        </a:cubicBezTo>
                        <a:cubicBezTo>
                          <a:pt x="18" y="10"/>
                          <a:pt x="16" y="14"/>
                          <a:pt x="1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131"/>
                  <p:cNvSpPr>
                    <a:spLocks/>
                  </p:cNvSpPr>
                  <p:nvPr/>
                </p:nvSpPr>
                <p:spPr bwMode="auto">
                  <a:xfrm>
                    <a:off x="2900" y="322"/>
                    <a:ext cx="62" cy="183"/>
                  </a:xfrm>
                  <a:custGeom>
                    <a:avLst/>
                    <a:gdLst>
                      <a:gd name="T0" fmla="*/ 25 w 26"/>
                      <a:gd name="T1" fmla="*/ 75 h 77"/>
                      <a:gd name="T2" fmla="*/ 24 w 26"/>
                      <a:gd name="T3" fmla="*/ 2 h 77"/>
                      <a:gd name="T4" fmla="*/ 19 w 26"/>
                      <a:gd name="T5" fmla="*/ 1 h 77"/>
                      <a:gd name="T6" fmla="*/ 21 w 26"/>
                      <a:gd name="T7" fmla="*/ 76 h 77"/>
                      <a:gd name="T8" fmla="*/ 25 w 26"/>
                      <a:gd name="T9" fmla="*/ 75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77">
                        <a:moveTo>
                          <a:pt x="25" y="75"/>
                        </a:moveTo>
                        <a:cubicBezTo>
                          <a:pt x="7" y="53"/>
                          <a:pt x="5" y="25"/>
                          <a:pt x="24" y="2"/>
                        </a:cubicBezTo>
                        <a:cubicBezTo>
                          <a:pt x="25" y="1"/>
                          <a:pt x="20" y="0"/>
                          <a:pt x="19" y="1"/>
                        </a:cubicBezTo>
                        <a:cubicBezTo>
                          <a:pt x="0" y="24"/>
                          <a:pt x="2" y="53"/>
                          <a:pt x="21" y="76"/>
                        </a:cubicBezTo>
                        <a:cubicBezTo>
                          <a:pt x="21" y="77"/>
                          <a:pt x="26" y="77"/>
                          <a:pt x="25" y="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132"/>
                  <p:cNvSpPr>
                    <a:spLocks/>
                  </p:cNvSpPr>
                  <p:nvPr/>
                </p:nvSpPr>
                <p:spPr bwMode="auto">
                  <a:xfrm>
                    <a:off x="2848" y="377"/>
                    <a:ext cx="176" cy="59"/>
                  </a:xfrm>
                  <a:custGeom>
                    <a:avLst/>
                    <a:gdLst>
                      <a:gd name="T0" fmla="*/ 1 w 74"/>
                      <a:gd name="T1" fmla="*/ 1 h 25"/>
                      <a:gd name="T2" fmla="*/ 72 w 74"/>
                      <a:gd name="T3" fmla="*/ 11 h 25"/>
                      <a:gd name="T4" fmla="*/ 68 w 74"/>
                      <a:gd name="T5" fmla="*/ 9 h 25"/>
                      <a:gd name="T6" fmla="*/ 6 w 74"/>
                      <a:gd name="T7" fmla="*/ 1 h 25"/>
                      <a:gd name="T8" fmla="*/ 1 w 74"/>
                      <a:gd name="T9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25">
                        <a:moveTo>
                          <a:pt x="1" y="1"/>
                        </a:moveTo>
                        <a:cubicBezTo>
                          <a:pt x="21" y="20"/>
                          <a:pt x="48" y="25"/>
                          <a:pt x="72" y="11"/>
                        </a:cubicBezTo>
                        <a:cubicBezTo>
                          <a:pt x="74" y="10"/>
                          <a:pt x="69" y="9"/>
                          <a:pt x="68" y="9"/>
                        </a:cubicBezTo>
                        <a:cubicBezTo>
                          <a:pt x="47" y="22"/>
                          <a:pt x="24" y="18"/>
                          <a:pt x="6" y="1"/>
                        </a:cubicBezTo>
                        <a:cubicBezTo>
                          <a:pt x="5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133"/>
                  <p:cNvSpPr>
                    <a:spLocks/>
                  </p:cNvSpPr>
                  <p:nvPr/>
                </p:nvSpPr>
                <p:spPr bwMode="auto">
                  <a:xfrm>
                    <a:off x="2881" y="353"/>
                    <a:ext cx="114" cy="138"/>
                  </a:xfrm>
                  <a:custGeom>
                    <a:avLst/>
                    <a:gdLst>
                      <a:gd name="T0" fmla="*/ 5 w 48"/>
                      <a:gd name="T1" fmla="*/ 56 h 58"/>
                      <a:gd name="T2" fmla="*/ 46 w 48"/>
                      <a:gd name="T3" fmla="*/ 1 h 58"/>
                      <a:gd name="T4" fmla="*/ 42 w 48"/>
                      <a:gd name="T5" fmla="*/ 0 h 58"/>
                      <a:gd name="T6" fmla="*/ 0 w 48"/>
                      <a:gd name="T7" fmla="*/ 56 h 58"/>
                      <a:gd name="T8" fmla="*/ 5 w 48"/>
                      <a:gd name="T9" fmla="*/ 56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58">
                        <a:moveTo>
                          <a:pt x="5" y="56"/>
                        </a:moveTo>
                        <a:cubicBezTo>
                          <a:pt x="11" y="34"/>
                          <a:pt x="28" y="14"/>
                          <a:pt x="46" y="1"/>
                        </a:cubicBezTo>
                        <a:cubicBezTo>
                          <a:pt x="48" y="0"/>
                          <a:pt x="43" y="0"/>
                          <a:pt x="42" y="0"/>
                        </a:cubicBezTo>
                        <a:cubicBezTo>
                          <a:pt x="24" y="13"/>
                          <a:pt x="6" y="34"/>
                          <a:pt x="0" y="56"/>
                        </a:cubicBezTo>
                        <a:cubicBezTo>
                          <a:pt x="0" y="58"/>
                          <a:pt x="5" y="57"/>
                          <a:pt x="5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134"/>
                  <p:cNvSpPr>
                    <a:spLocks/>
                  </p:cNvSpPr>
                  <p:nvPr/>
                </p:nvSpPr>
                <p:spPr bwMode="auto">
                  <a:xfrm>
                    <a:off x="2886" y="337"/>
                    <a:ext cx="121" cy="125"/>
                  </a:xfrm>
                  <a:custGeom>
                    <a:avLst/>
                    <a:gdLst>
                      <a:gd name="T0" fmla="*/ 0 w 51"/>
                      <a:gd name="T1" fmla="*/ 1 h 53"/>
                      <a:gd name="T2" fmla="*/ 45 w 51"/>
                      <a:gd name="T3" fmla="*/ 53 h 53"/>
                      <a:gd name="T4" fmla="*/ 48 w 51"/>
                      <a:gd name="T5" fmla="*/ 51 h 53"/>
                      <a:gd name="T6" fmla="*/ 5 w 51"/>
                      <a:gd name="T7" fmla="*/ 1 h 53"/>
                      <a:gd name="T8" fmla="*/ 0 w 51"/>
                      <a:gd name="T9" fmla="*/ 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1" h="53">
                        <a:moveTo>
                          <a:pt x="0" y="1"/>
                        </a:moveTo>
                        <a:cubicBezTo>
                          <a:pt x="4" y="26"/>
                          <a:pt x="20" y="47"/>
                          <a:pt x="45" y="53"/>
                        </a:cubicBezTo>
                        <a:cubicBezTo>
                          <a:pt x="47" y="53"/>
                          <a:pt x="51" y="52"/>
                          <a:pt x="48" y="51"/>
                        </a:cubicBezTo>
                        <a:cubicBezTo>
                          <a:pt x="24" y="46"/>
                          <a:pt x="9" y="24"/>
                          <a:pt x="5" y="1"/>
                        </a:cubicBezTo>
                        <a:cubicBezTo>
                          <a:pt x="5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135"/>
                  <p:cNvSpPr>
                    <a:spLocks/>
                  </p:cNvSpPr>
                  <p:nvPr/>
                </p:nvSpPr>
                <p:spPr bwMode="auto">
                  <a:xfrm>
                    <a:off x="2233" y="417"/>
                    <a:ext cx="689" cy="78"/>
                  </a:xfrm>
                  <a:custGeom>
                    <a:avLst/>
                    <a:gdLst>
                      <a:gd name="T0" fmla="*/ 287 w 290"/>
                      <a:gd name="T1" fmla="*/ 0 h 33"/>
                      <a:gd name="T2" fmla="*/ 3 w 290"/>
                      <a:gd name="T3" fmla="*/ 31 h 33"/>
                      <a:gd name="T4" fmla="*/ 4 w 290"/>
                      <a:gd name="T5" fmla="*/ 33 h 33"/>
                      <a:gd name="T6" fmla="*/ 287 w 290"/>
                      <a:gd name="T7" fmla="*/ 2 h 33"/>
                      <a:gd name="T8" fmla="*/ 287 w 290"/>
                      <a:gd name="T9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0" h="33">
                        <a:moveTo>
                          <a:pt x="287" y="0"/>
                        </a:moveTo>
                        <a:cubicBezTo>
                          <a:pt x="193" y="11"/>
                          <a:pt x="98" y="24"/>
                          <a:pt x="3" y="31"/>
                        </a:cubicBezTo>
                        <a:cubicBezTo>
                          <a:pt x="0" y="31"/>
                          <a:pt x="1" y="33"/>
                          <a:pt x="4" y="33"/>
                        </a:cubicBezTo>
                        <a:cubicBezTo>
                          <a:pt x="98" y="26"/>
                          <a:pt x="193" y="13"/>
                          <a:pt x="287" y="2"/>
                        </a:cubicBezTo>
                        <a:cubicBezTo>
                          <a:pt x="290" y="2"/>
                          <a:pt x="290" y="0"/>
                          <a:pt x="28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136"/>
                  <p:cNvSpPr>
                    <a:spLocks/>
                  </p:cNvSpPr>
                  <p:nvPr/>
                </p:nvSpPr>
                <p:spPr bwMode="auto">
                  <a:xfrm>
                    <a:off x="2907" y="398"/>
                    <a:ext cx="38" cy="38"/>
                  </a:xfrm>
                  <a:custGeom>
                    <a:avLst/>
                    <a:gdLst>
                      <a:gd name="T0" fmla="*/ 9 w 16"/>
                      <a:gd name="T1" fmla="*/ 15 h 16"/>
                      <a:gd name="T2" fmla="*/ 1 w 16"/>
                      <a:gd name="T3" fmla="*/ 8 h 16"/>
                      <a:gd name="T4" fmla="*/ 8 w 16"/>
                      <a:gd name="T5" fmla="*/ 0 h 16"/>
                      <a:gd name="T6" fmla="*/ 16 w 16"/>
                      <a:gd name="T7" fmla="*/ 7 h 16"/>
                      <a:gd name="T8" fmla="*/ 9 w 16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6">
                        <a:moveTo>
                          <a:pt x="9" y="15"/>
                        </a:moveTo>
                        <a:cubicBezTo>
                          <a:pt x="5" y="16"/>
                          <a:pt x="1" y="13"/>
                          <a:pt x="1" y="8"/>
                        </a:cubicBezTo>
                        <a:cubicBezTo>
                          <a:pt x="0" y="4"/>
                          <a:pt x="4" y="0"/>
                          <a:pt x="8" y="0"/>
                        </a:cubicBezTo>
                        <a:cubicBezTo>
                          <a:pt x="12" y="0"/>
                          <a:pt x="16" y="3"/>
                          <a:pt x="16" y="7"/>
                        </a:cubicBezTo>
                        <a:cubicBezTo>
                          <a:pt x="16" y="11"/>
                          <a:pt x="13" y="15"/>
                          <a:pt x="9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137"/>
                  <p:cNvSpPr>
                    <a:spLocks/>
                  </p:cNvSpPr>
                  <p:nvPr/>
                </p:nvSpPr>
                <p:spPr bwMode="auto">
                  <a:xfrm>
                    <a:off x="2876" y="571"/>
                    <a:ext cx="95" cy="174"/>
                  </a:xfrm>
                  <a:custGeom>
                    <a:avLst/>
                    <a:gdLst>
                      <a:gd name="T0" fmla="*/ 14 w 40"/>
                      <a:gd name="T1" fmla="*/ 71 h 73"/>
                      <a:gd name="T2" fmla="*/ 38 w 40"/>
                      <a:gd name="T3" fmla="*/ 3 h 73"/>
                      <a:gd name="T4" fmla="*/ 34 w 40"/>
                      <a:gd name="T5" fmla="*/ 1 h 73"/>
                      <a:gd name="T6" fmla="*/ 9 w 40"/>
                      <a:gd name="T7" fmla="*/ 71 h 73"/>
                      <a:gd name="T8" fmla="*/ 14 w 40"/>
                      <a:gd name="T9" fmla="*/ 71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73">
                        <a:moveTo>
                          <a:pt x="14" y="71"/>
                        </a:moveTo>
                        <a:cubicBezTo>
                          <a:pt x="5" y="44"/>
                          <a:pt x="13" y="17"/>
                          <a:pt x="38" y="3"/>
                        </a:cubicBezTo>
                        <a:cubicBezTo>
                          <a:pt x="40" y="2"/>
                          <a:pt x="35" y="0"/>
                          <a:pt x="34" y="1"/>
                        </a:cubicBezTo>
                        <a:cubicBezTo>
                          <a:pt x="8" y="16"/>
                          <a:pt x="0" y="43"/>
                          <a:pt x="9" y="71"/>
                        </a:cubicBezTo>
                        <a:cubicBezTo>
                          <a:pt x="10" y="73"/>
                          <a:pt x="14" y="73"/>
                          <a:pt x="14" y="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138"/>
                  <p:cNvSpPr>
                    <a:spLocks/>
                  </p:cNvSpPr>
                  <p:nvPr/>
                </p:nvSpPr>
                <p:spPr bwMode="auto">
                  <a:xfrm>
                    <a:off x="2848" y="588"/>
                    <a:ext cx="157" cy="92"/>
                  </a:xfrm>
                  <a:custGeom>
                    <a:avLst/>
                    <a:gdLst>
                      <a:gd name="T0" fmla="*/ 0 w 66"/>
                      <a:gd name="T1" fmla="*/ 2 h 39"/>
                      <a:gd name="T2" fmla="*/ 64 w 66"/>
                      <a:gd name="T3" fmla="*/ 35 h 39"/>
                      <a:gd name="T4" fmla="*/ 61 w 66"/>
                      <a:gd name="T5" fmla="*/ 33 h 39"/>
                      <a:gd name="T6" fmla="*/ 5 w 66"/>
                      <a:gd name="T7" fmla="*/ 2 h 39"/>
                      <a:gd name="T8" fmla="*/ 0 w 66"/>
                      <a:gd name="T9" fmla="*/ 2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6" h="39">
                        <a:moveTo>
                          <a:pt x="0" y="2"/>
                        </a:moveTo>
                        <a:cubicBezTo>
                          <a:pt x="12" y="27"/>
                          <a:pt x="36" y="39"/>
                          <a:pt x="64" y="35"/>
                        </a:cubicBezTo>
                        <a:cubicBezTo>
                          <a:pt x="66" y="34"/>
                          <a:pt x="62" y="32"/>
                          <a:pt x="61" y="33"/>
                        </a:cubicBezTo>
                        <a:cubicBezTo>
                          <a:pt x="36" y="37"/>
                          <a:pt x="16" y="24"/>
                          <a:pt x="5" y="2"/>
                        </a:cubicBezTo>
                        <a:cubicBezTo>
                          <a:pt x="4" y="1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139"/>
                  <p:cNvSpPr>
                    <a:spLocks/>
                  </p:cNvSpPr>
                  <p:nvPr/>
                </p:nvSpPr>
                <p:spPr bwMode="auto">
                  <a:xfrm>
                    <a:off x="2838" y="609"/>
                    <a:ext cx="157" cy="98"/>
                  </a:xfrm>
                  <a:custGeom>
                    <a:avLst/>
                    <a:gdLst>
                      <a:gd name="T0" fmla="*/ 6 w 66"/>
                      <a:gd name="T1" fmla="*/ 39 h 41"/>
                      <a:gd name="T2" fmla="*/ 62 w 66"/>
                      <a:gd name="T3" fmla="*/ 3 h 41"/>
                      <a:gd name="T4" fmla="*/ 61 w 66"/>
                      <a:gd name="T5" fmla="*/ 1 h 41"/>
                      <a:gd name="T6" fmla="*/ 1 w 66"/>
                      <a:gd name="T7" fmla="*/ 39 h 41"/>
                      <a:gd name="T8" fmla="*/ 6 w 66"/>
                      <a:gd name="T9" fmla="*/ 39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6" h="41">
                        <a:moveTo>
                          <a:pt x="6" y="39"/>
                        </a:moveTo>
                        <a:cubicBezTo>
                          <a:pt x="19" y="22"/>
                          <a:pt x="42" y="8"/>
                          <a:pt x="62" y="3"/>
                        </a:cubicBezTo>
                        <a:cubicBezTo>
                          <a:pt x="66" y="2"/>
                          <a:pt x="63" y="0"/>
                          <a:pt x="61" y="1"/>
                        </a:cubicBezTo>
                        <a:cubicBezTo>
                          <a:pt x="39" y="7"/>
                          <a:pt x="14" y="20"/>
                          <a:pt x="1" y="39"/>
                        </a:cubicBezTo>
                        <a:cubicBezTo>
                          <a:pt x="0" y="40"/>
                          <a:pt x="5" y="41"/>
                          <a:pt x="6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140"/>
                  <p:cNvSpPr>
                    <a:spLocks/>
                  </p:cNvSpPr>
                  <p:nvPr/>
                </p:nvSpPr>
                <p:spPr bwMode="auto">
                  <a:xfrm>
                    <a:off x="2886" y="564"/>
                    <a:ext cx="81" cy="154"/>
                  </a:xfrm>
                  <a:custGeom>
                    <a:avLst/>
                    <a:gdLst>
                      <a:gd name="T0" fmla="*/ 5 w 34"/>
                      <a:gd name="T1" fmla="*/ 1 h 65"/>
                      <a:gd name="T2" fmla="*/ 28 w 34"/>
                      <a:gd name="T3" fmla="*/ 64 h 65"/>
                      <a:gd name="T4" fmla="*/ 32 w 34"/>
                      <a:gd name="T5" fmla="*/ 63 h 65"/>
                      <a:gd name="T6" fmla="*/ 10 w 34"/>
                      <a:gd name="T7" fmla="*/ 1 h 65"/>
                      <a:gd name="T8" fmla="*/ 5 w 34"/>
                      <a:gd name="T9" fmla="*/ 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" h="65">
                        <a:moveTo>
                          <a:pt x="5" y="1"/>
                        </a:moveTo>
                        <a:cubicBezTo>
                          <a:pt x="0" y="26"/>
                          <a:pt x="7" y="50"/>
                          <a:pt x="28" y="64"/>
                        </a:cubicBezTo>
                        <a:cubicBezTo>
                          <a:pt x="29" y="65"/>
                          <a:pt x="34" y="64"/>
                          <a:pt x="32" y="63"/>
                        </a:cubicBezTo>
                        <a:cubicBezTo>
                          <a:pt x="12" y="49"/>
                          <a:pt x="5" y="25"/>
                          <a:pt x="10" y="1"/>
                        </a:cubicBezTo>
                        <a:cubicBezTo>
                          <a:pt x="10" y="0"/>
                          <a:pt x="5" y="0"/>
                          <a:pt x="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141"/>
                  <p:cNvSpPr>
                    <a:spLocks/>
                  </p:cNvSpPr>
                  <p:nvPr/>
                </p:nvSpPr>
                <p:spPr bwMode="auto">
                  <a:xfrm>
                    <a:off x="2228" y="481"/>
                    <a:ext cx="677" cy="171"/>
                  </a:xfrm>
                  <a:custGeom>
                    <a:avLst/>
                    <a:gdLst>
                      <a:gd name="T0" fmla="*/ 283 w 285"/>
                      <a:gd name="T1" fmla="*/ 70 h 72"/>
                      <a:gd name="T2" fmla="*/ 6 w 285"/>
                      <a:gd name="T3" fmla="*/ 0 h 72"/>
                      <a:gd name="T4" fmla="*/ 3 w 285"/>
                      <a:gd name="T5" fmla="*/ 2 h 72"/>
                      <a:gd name="T6" fmla="*/ 279 w 285"/>
                      <a:gd name="T7" fmla="*/ 72 h 72"/>
                      <a:gd name="T8" fmla="*/ 283 w 285"/>
                      <a:gd name="T9" fmla="*/ 7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5" h="72">
                        <a:moveTo>
                          <a:pt x="283" y="70"/>
                        </a:moveTo>
                        <a:cubicBezTo>
                          <a:pt x="190" y="47"/>
                          <a:pt x="97" y="26"/>
                          <a:pt x="6" y="0"/>
                        </a:cubicBezTo>
                        <a:cubicBezTo>
                          <a:pt x="5" y="0"/>
                          <a:pt x="0" y="1"/>
                          <a:pt x="3" y="2"/>
                        </a:cubicBezTo>
                        <a:cubicBezTo>
                          <a:pt x="94" y="28"/>
                          <a:pt x="187" y="49"/>
                          <a:pt x="279" y="72"/>
                        </a:cubicBezTo>
                        <a:cubicBezTo>
                          <a:pt x="280" y="72"/>
                          <a:pt x="285" y="71"/>
                          <a:pt x="283" y="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142"/>
                  <p:cNvSpPr>
                    <a:spLocks/>
                  </p:cNvSpPr>
                  <p:nvPr/>
                </p:nvSpPr>
                <p:spPr bwMode="auto">
                  <a:xfrm>
                    <a:off x="2888" y="631"/>
                    <a:ext cx="41" cy="40"/>
                  </a:xfrm>
                  <a:custGeom>
                    <a:avLst/>
                    <a:gdLst>
                      <a:gd name="T0" fmla="*/ 6 w 17"/>
                      <a:gd name="T1" fmla="*/ 16 h 17"/>
                      <a:gd name="T2" fmla="*/ 1 w 17"/>
                      <a:gd name="T3" fmla="*/ 7 h 17"/>
                      <a:gd name="T4" fmla="*/ 10 w 17"/>
                      <a:gd name="T5" fmla="*/ 1 h 17"/>
                      <a:gd name="T6" fmla="*/ 16 w 17"/>
                      <a:gd name="T7" fmla="*/ 11 h 17"/>
                      <a:gd name="T8" fmla="*/ 6 w 17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7">
                        <a:moveTo>
                          <a:pt x="6" y="16"/>
                        </a:moveTo>
                        <a:cubicBezTo>
                          <a:pt x="2" y="15"/>
                          <a:pt x="0" y="11"/>
                          <a:pt x="1" y="7"/>
                        </a:cubicBezTo>
                        <a:cubicBezTo>
                          <a:pt x="2" y="3"/>
                          <a:pt x="6" y="0"/>
                          <a:pt x="10" y="1"/>
                        </a:cubicBezTo>
                        <a:cubicBezTo>
                          <a:pt x="15" y="3"/>
                          <a:pt x="17" y="7"/>
                          <a:pt x="16" y="11"/>
                        </a:cubicBezTo>
                        <a:cubicBezTo>
                          <a:pt x="15" y="15"/>
                          <a:pt x="10" y="17"/>
                          <a:pt x="6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143"/>
                  <p:cNvSpPr>
                    <a:spLocks/>
                  </p:cNvSpPr>
                  <p:nvPr/>
                </p:nvSpPr>
                <p:spPr bwMode="auto">
                  <a:xfrm>
                    <a:off x="2763" y="828"/>
                    <a:ext cx="130" cy="139"/>
                  </a:xfrm>
                  <a:custGeom>
                    <a:avLst/>
                    <a:gdLst>
                      <a:gd name="T0" fmla="*/ 5 w 55"/>
                      <a:gd name="T1" fmla="*/ 58 h 59"/>
                      <a:gd name="T2" fmla="*/ 53 w 55"/>
                      <a:gd name="T3" fmla="*/ 2 h 59"/>
                      <a:gd name="T4" fmla="*/ 49 w 55"/>
                      <a:gd name="T5" fmla="*/ 0 h 59"/>
                      <a:gd name="T6" fmla="*/ 0 w 55"/>
                      <a:gd name="T7" fmla="*/ 57 h 59"/>
                      <a:gd name="T8" fmla="*/ 5 w 55"/>
                      <a:gd name="T9" fmla="*/ 58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5" h="59">
                        <a:moveTo>
                          <a:pt x="5" y="58"/>
                        </a:moveTo>
                        <a:cubicBezTo>
                          <a:pt x="7" y="29"/>
                          <a:pt x="24" y="6"/>
                          <a:pt x="53" y="2"/>
                        </a:cubicBezTo>
                        <a:cubicBezTo>
                          <a:pt x="55" y="2"/>
                          <a:pt x="51" y="0"/>
                          <a:pt x="49" y="0"/>
                        </a:cubicBezTo>
                        <a:cubicBezTo>
                          <a:pt x="20" y="5"/>
                          <a:pt x="2" y="27"/>
                          <a:pt x="0" y="57"/>
                        </a:cubicBezTo>
                        <a:cubicBezTo>
                          <a:pt x="0" y="58"/>
                          <a:pt x="5" y="59"/>
                          <a:pt x="5" y="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144"/>
                  <p:cNvSpPr>
                    <a:spLocks/>
                  </p:cNvSpPr>
                  <p:nvPr/>
                </p:nvSpPr>
                <p:spPr bwMode="auto">
                  <a:xfrm>
                    <a:off x="2770" y="804"/>
                    <a:ext cx="118" cy="128"/>
                  </a:xfrm>
                  <a:custGeom>
                    <a:avLst/>
                    <a:gdLst>
                      <a:gd name="T0" fmla="*/ 0 w 50"/>
                      <a:gd name="T1" fmla="*/ 1 h 54"/>
                      <a:gd name="T2" fmla="*/ 47 w 50"/>
                      <a:gd name="T3" fmla="*/ 54 h 54"/>
                      <a:gd name="T4" fmla="*/ 47 w 50"/>
                      <a:gd name="T5" fmla="*/ 52 h 54"/>
                      <a:gd name="T6" fmla="*/ 5 w 50"/>
                      <a:gd name="T7" fmla="*/ 2 h 54"/>
                      <a:gd name="T8" fmla="*/ 0 w 50"/>
                      <a:gd name="T9" fmla="*/ 1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" h="54">
                        <a:moveTo>
                          <a:pt x="0" y="1"/>
                        </a:moveTo>
                        <a:cubicBezTo>
                          <a:pt x="3" y="28"/>
                          <a:pt x="20" y="48"/>
                          <a:pt x="47" y="54"/>
                        </a:cubicBezTo>
                        <a:cubicBezTo>
                          <a:pt x="50" y="54"/>
                          <a:pt x="50" y="52"/>
                          <a:pt x="47" y="52"/>
                        </a:cubicBezTo>
                        <a:cubicBezTo>
                          <a:pt x="22" y="47"/>
                          <a:pt x="7" y="27"/>
                          <a:pt x="5" y="2"/>
                        </a:cubicBezTo>
                        <a:cubicBezTo>
                          <a:pt x="5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145"/>
                  <p:cNvSpPr>
                    <a:spLocks/>
                  </p:cNvSpPr>
                  <p:nvPr/>
                </p:nvSpPr>
                <p:spPr bwMode="auto">
                  <a:xfrm>
                    <a:off x="2720" y="865"/>
                    <a:ext cx="180" cy="46"/>
                  </a:xfrm>
                  <a:custGeom>
                    <a:avLst/>
                    <a:gdLst>
                      <a:gd name="T0" fmla="*/ 6 w 76"/>
                      <a:gd name="T1" fmla="*/ 18 h 19"/>
                      <a:gd name="T2" fmla="*/ 71 w 76"/>
                      <a:gd name="T3" fmla="*/ 5 h 19"/>
                      <a:gd name="T4" fmla="*/ 73 w 76"/>
                      <a:gd name="T5" fmla="*/ 3 h 19"/>
                      <a:gd name="T6" fmla="*/ 2 w 76"/>
                      <a:gd name="T7" fmla="*/ 17 h 19"/>
                      <a:gd name="T8" fmla="*/ 6 w 76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19">
                        <a:moveTo>
                          <a:pt x="6" y="18"/>
                        </a:moveTo>
                        <a:cubicBezTo>
                          <a:pt x="24" y="6"/>
                          <a:pt x="50" y="2"/>
                          <a:pt x="71" y="5"/>
                        </a:cubicBezTo>
                        <a:cubicBezTo>
                          <a:pt x="72" y="5"/>
                          <a:pt x="76" y="3"/>
                          <a:pt x="73" y="3"/>
                        </a:cubicBezTo>
                        <a:cubicBezTo>
                          <a:pt x="50" y="0"/>
                          <a:pt x="22" y="4"/>
                          <a:pt x="2" y="17"/>
                        </a:cubicBezTo>
                        <a:cubicBezTo>
                          <a:pt x="0" y="19"/>
                          <a:pt x="5" y="19"/>
                          <a:pt x="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146"/>
                  <p:cNvSpPr>
                    <a:spLocks/>
                  </p:cNvSpPr>
                  <p:nvPr/>
                </p:nvSpPr>
                <p:spPr bwMode="auto">
                  <a:xfrm>
                    <a:off x="2789" y="797"/>
                    <a:ext cx="49" cy="166"/>
                  </a:xfrm>
                  <a:custGeom>
                    <a:avLst/>
                    <a:gdLst>
                      <a:gd name="T0" fmla="*/ 15 w 21"/>
                      <a:gd name="T1" fmla="*/ 2 h 70"/>
                      <a:gd name="T2" fmla="*/ 14 w 21"/>
                      <a:gd name="T3" fmla="*/ 69 h 70"/>
                      <a:gd name="T4" fmla="*/ 19 w 21"/>
                      <a:gd name="T5" fmla="*/ 68 h 70"/>
                      <a:gd name="T6" fmla="*/ 20 w 21"/>
                      <a:gd name="T7" fmla="*/ 2 h 70"/>
                      <a:gd name="T8" fmla="*/ 15 w 21"/>
                      <a:gd name="T9" fmla="*/ 2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70">
                        <a:moveTo>
                          <a:pt x="15" y="2"/>
                        </a:moveTo>
                        <a:cubicBezTo>
                          <a:pt x="2" y="23"/>
                          <a:pt x="0" y="48"/>
                          <a:pt x="14" y="69"/>
                        </a:cubicBezTo>
                        <a:cubicBezTo>
                          <a:pt x="15" y="70"/>
                          <a:pt x="20" y="70"/>
                          <a:pt x="19" y="68"/>
                        </a:cubicBezTo>
                        <a:cubicBezTo>
                          <a:pt x="5" y="48"/>
                          <a:pt x="7" y="23"/>
                          <a:pt x="20" y="2"/>
                        </a:cubicBezTo>
                        <a:cubicBezTo>
                          <a:pt x="21" y="1"/>
                          <a:pt x="16" y="0"/>
                          <a:pt x="15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147"/>
                  <p:cNvSpPr>
                    <a:spLocks/>
                  </p:cNvSpPr>
                  <p:nvPr/>
                </p:nvSpPr>
                <p:spPr bwMode="auto">
                  <a:xfrm>
                    <a:off x="2233" y="479"/>
                    <a:ext cx="570" cy="401"/>
                  </a:xfrm>
                  <a:custGeom>
                    <a:avLst/>
                    <a:gdLst>
                      <a:gd name="T0" fmla="*/ 238 w 240"/>
                      <a:gd name="T1" fmla="*/ 166 h 169"/>
                      <a:gd name="T2" fmla="*/ 6 w 240"/>
                      <a:gd name="T3" fmla="*/ 1 h 169"/>
                      <a:gd name="T4" fmla="*/ 2 w 240"/>
                      <a:gd name="T5" fmla="*/ 2 h 169"/>
                      <a:gd name="T6" fmla="*/ 234 w 240"/>
                      <a:gd name="T7" fmla="*/ 168 h 169"/>
                      <a:gd name="T8" fmla="*/ 238 w 240"/>
                      <a:gd name="T9" fmla="*/ 166 h 1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0" h="169">
                        <a:moveTo>
                          <a:pt x="238" y="166"/>
                        </a:moveTo>
                        <a:cubicBezTo>
                          <a:pt x="161" y="112"/>
                          <a:pt x="82" y="59"/>
                          <a:pt x="6" y="1"/>
                        </a:cubicBezTo>
                        <a:cubicBezTo>
                          <a:pt x="5" y="0"/>
                          <a:pt x="0" y="1"/>
                          <a:pt x="2" y="2"/>
                        </a:cubicBezTo>
                        <a:cubicBezTo>
                          <a:pt x="77" y="60"/>
                          <a:pt x="156" y="113"/>
                          <a:pt x="234" y="168"/>
                        </a:cubicBezTo>
                        <a:cubicBezTo>
                          <a:pt x="235" y="169"/>
                          <a:pt x="240" y="167"/>
                          <a:pt x="238" y="1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148"/>
                  <p:cNvSpPr>
                    <a:spLocks/>
                  </p:cNvSpPr>
                  <p:nvPr/>
                </p:nvSpPr>
                <p:spPr bwMode="auto">
                  <a:xfrm>
                    <a:off x="2784" y="861"/>
                    <a:ext cx="43" cy="40"/>
                  </a:xfrm>
                  <a:custGeom>
                    <a:avLst/>
                    <a:gdLst>
                      <a:gd name="T0" fmla="*/ 4 w 18"/>
                      <a:gd name="T1" fmla="*/ 15 h 17"/>
                      <a:gd name="T2" fmla="*/ 3 w 18"/>
                      <a:gd name="T3" fmla="*/ 4 h 17"/>
                      <a:gd name="T4" fmla="*/ 14 w 18"/>
                      <a:gd name="T5" fmla="*/ 3 h 17"/>
                      <a:gd name="T6" fmla="*/ 15 w 18"/>
                      <a:gd name="T7" fmla="*/ 14 h 17"/>
                      <a:gd name="T8" fmla="*/ 4 w 18"/>
                      <a:gd name="T9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7">
                        <a:moveTo>
                          <a:pt x="4" y="15"/>
                        </a:moveTo>
                        <a:cubicBezTo>
                          <a:pt x="1" y="12"/>
                          <a:pt x="0" y="8"/>
                          <a:pt x="3" y="4"/>
                        </a:cubicBezTo>
                        <a:cubicBezTo>
                          <a:pt x="6" y="1"/>
                          <a:pt x="10" y="0"/>
                          <a:pt x="14" y="3"/>
                        </a:cubicBezTo>
                        <a:cubicBezTo>
                          <a:pt x="17" y="5"/>
                          <a:pt x="18" y="10"/>
                          <a:pt x="15" y="14"/>
                        </a:cubicBezTo>
                        <a:cubicBezTo>
                          <a:pt x="13" y="17"/>
                          <a:pt x="8" y="17"/>
                          <a:pt x="4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149"/>
                  <p:cNvSpPr>
                    <a:spLocks/>
                  </p:cNvSpPr>
                  <p:nvPr/>
                </p:nvSpPr>
                <p:spPr bwMode="auto">
                  <a:xfrm>
                    <a:off x="2539" y="1029"/>
                    <a:ext cx="174" cy="102"/>
                  </a:xfrm>
                  <a:custGeom>
                    <a:avLst/>
                    <a:gdLst>
                      <a:gd name="T0" fmla="*/ 6 w 73"/>
                      <a:gd name="T1" fmla="*/ 42 h 43"/>
                      <a:gd name="T2" fmla="*/ 68 w 73"/>
                      <a:gd name="T3" fmla="*/ 9 h 43"/>
                      <a:gd name="T4" fmla="*/ 70 w 73"/>
                      <a:gd name="T5" fmla="*/ 7 h 43"/>
                      <a:gd name="T6" fmla="*/ 1 w 73"/>
                      <a:gd name="T7" fmla="*/ 41 h 43"/>
                      <a:gd name="T8" fmla="*/ 6 w 73"/>
                      <a:gd name="T9" fmla="*/ 42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3" h="43">
                        <a:moveTo>
                          <a:pt x="6" y="42"/>
                        </a:moveTo>
                        <a:cubicBezTo>
                          <a:pt x="17" y="17"/>
                          <a:pt x="40" y="2"/>
                          <a:pt x="68" y="9"/>
                        </a:cubicBezTo>
                        <a:cubicBezTo>
                          <a:pt x="70" y="9"/>
                          <a:pt x="73" y="8"/>
                          <a:pt x="70" y="7"/>
                        </a:cubicBezTo>
                        <a:cubicBezTo>
                          <a:pt x="40" y="0"/>
                          <a:pt x="14" y="13"/>
                          <a:pt x="1" y="41"/>
                        </a:cubicBezTo>
                        <a:cubicBezTo>
                          <a:pt x="0" y="42"/>
                          <a:pt x="5" y="43"/>
                          <a:pt x="6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150"/>
                  <p:cNvSpPr>
                    <a:spLocks/>
                  </p:cNvSpPr>
                  <p:nvPr/>
                </p:nvSpPr>
                <p:spPr bwMode="auto">
                  <a:xfrm>
                    <a:off x="2589" y="982"/>
                    <a:ext cx="83" cy="159"/>
                  </a:xfrm>
                  <a:custGeom>
                    <a:avLst/>
                    <a:gdLst>
                      <a:gd name="T0" fmla="*/ 7 w 35"/>
                      <a:gd name="T1" fmla="*/ 1 h 67"/>
                      <a:gd name="T2" fmla="*/ 29 w 35"/>
                      <a:gd name="T3" fmla="*/ 66 h 67"/>
                      <a:gd name="T4" fmla="*/ 33 w 35"/>
                      <a:gd name="T5" fmla="*/ 66 h 67"/>
                      <a:gd name="T6" fmla="*/ 12 w 35"/>
                      <a:gd name="T7" fmla="*/ 2 h 67"/>
                      <a:gd name="T8" fmla="*/ 7 w 35"/>
                      <a:gd name="T9" fmla="*/ 1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" h="67">
                        <a:moveTo>
                          <a:pt x="7" y="1"/>
                        </a:moveTo>
                        <a:cubicBezTo>
                          <a:pt x="0" y="27"/>
                          <a:pt x="7" y="51"/>
                          <a:pt x="29" y="66"/>
                        </a:cubicBezTo>
                        <a:cubicBezTo>
                          <a:pt x="30" y="67"/>
                          <a:pt x="35" y="67"/>
                          <a:pt x="33" y="66"/>
                        </a:cubicBezTo>
                        <a:cubicBezTo>
                          <a:pt x="11" y="51"/>
                          <a:pt x="5" y="27"/>
                          <a:pt x="12" y="2"/>
                        </a:cubicBezTo>
                        <a:cubicBezTo>
                          <a:pt x="13" y="1"/>
                          <a:pt x="8" y="0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151"/>
                  <p:cNvSpPr>
                    <a:spLocks/>
                  </p:cNvSpPr>
                  <p:nvPr/>
                </p:nvSpPr>
                <p:spPr bwMode="auto">
                  <a:xfrm>
                    <a:off x="2523" y="1048"/>
                    <a:ext cx="178" cy="45"/>
                  </a:xfrm>
                  <a:custGeom>
                    <a:avLst/>
                    <a:gdLst>
                      <a:gd name="T0" fmla="*/ 4 w 75"/>
                      <a:gd name="T1" fmla="*/ 6 h 19"/>
                      <a:gd name="T2" fmla="*/ 69 w 75"/>
                      <a:gd name="T3" fmla="*/ 19 h 19"/>
                      <a:gd name="T4" fmla="*/ 74 w 75"/>
                      <a:gd name="T5" fmla="*/ 17 h 19"/>
                      <a:gd name="T6" fmla="*/ 3 w 75"/>
                      <a:gd name="T7" fmla="*/ 4 h 19"/>
                      <a:gd name="T8" fmla="*/ 4 w 75"/>
                      <a:gd name="T9" fmla="*/ 6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9">
                        <a:moveTo>
                          <a:pt x="4" y="6"/>
                        </a:moveTo>
                        <a:cubicBezTo>
                          <a:pt x="26" y="2"/>
                          <a:pt x="51" y="9"/>
                          <a:pt x="69" y="19"/>
                        </a:cubicBezTo>
                        <a:cubicBezTo>
                          <a:pt x="71" y="19"/>
                          <a:pt x="75" y="18"/>
                          <a:pt x="74" y="17"/>
                        </a:cubicBezTo>
                        <a:cubicBezTo>
                          <a:pt x="53" y="6"/>
                          <a:pt x="26" y="0"/>
                          <a:pt x="3" y="4"/>
                        </a:cubicBezTo>
                        <a:cubicBezTo>
                          <a:pt x="0" y="5"/>
                          <a:pt x="2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152"/>
                  <p:cNvSpPr>
                    <a:spLocks/>
                  </p:cNvSpPr>
                  <p:nvPr/>
                </p:nvSpPr>
                <p:spPr bwMode="auto">
                  <a:xfrm>
                    <a:off x="2585" y="998"/>
                    <a:ext cx="90" cy="152"/>
                  </a:xfrm>
                  <a:custGeom>
                    <a:avLst/>
                    <a:gdLst>
                      <a:gd name="T0" fmla="*/ 32 w 38"/>
                      <a:gd name="T1" fmla="*/ 1 h 64"/>
                      <a:gd name="T2" fmla="*/ 5 w 38"/>
                      <a:gd name="T3" fmla="*/ 63 h 64"/>
                      <a:gd name="T4" fmla="*/ 10 w 38"/>
                      <a:gd name="T5" fmla="*/ 62 h 64"/>
                      <a:gd name="T6" fmla="*/ 36 w 38"/>
                      <a:gd name="T7" fmla="*/ 1 h 64"/>
                      <a:gd name="T8" fmla="*/ 32 w 38"/>
                      <a:gd name="T9" fmla="*/ 1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8" h="64">
                        <a:moveTo>
                          <a:pt x="32" y="1"/>
                        </a:moveTo>
                        <a:cubicBezTo>
                          <a:pt x="12" y="15"/>
                          <a:pt x="0" y="38"/>
                          <a:pt x="5" y="63"/>
                        </a:cubicBezTo>
                        <a:cubicBezTo>
                          <a:pt x="6" y="64"/>
                          <a:pt x="11" y="64"/>
                          <a:pt x="10" y="62"/>
                        </a:cubicBezTo>
                        <a:cubicBezTo>
                          <a:pt x="5" y="38"/>
                          <a:pt x="16" y="15"/>
                          <a:pt x="36" y="1"/>
                        </a:cubicBezTo>
                        <a:cubicBezTo>
                          <a:pt x="38" y="0"/>
                          <a:pt x="33" y="0"/>
                          <a:pt x="3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153"/>
                  <p:cNvSpPr>
                    <a:spLocks/>
                  </p:cNvSpPr>
                  <p:nvPr/>
                </p:nvSpPr>
                <p:spPr bwMode="auto">
                  <a:xfrm>
                    <a:off x="2236" y="479"/>
                    <a:ext cx="375" cy="581"/>
                  </a:xfrm>
                  <a:custGeom>
                    <a:avLst/>
                    <a:gdLst>
                      <a:gd name="T0" fmla="*/ 157 w 158"/>
                      <a:gd name="T1" fmla="*/ 243 h 245"/>
                      <a:gd name="T2" fmla="*/ 5 w 158"/>
                      <a:gd name="T3" fmla="*/ 1 h 245"/>
                      <a:gd name="T4" fmla="*/ 1 w 158"/>
                      <a:gd name="T5" fmla="*/ 2 h 245"/>
                      <a:gd name="T6" fmla="*/ 153 w 158"/>
                      <a:gd name="T7" fmla="*/ 244 h 245"/>
                      <a:gd name="T8" fmla="*/ 157 w 158"/>
                      <a:gd name="T9" fmla="*/ 243 h 2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8" h="245">
                        <a:moveTo>
                          <a:pt x="157" y="243"/>
                        </a:moveTo>
                        <a:cubicBezTo>
                          <a:pt x="106" y="163"/>
                          <a:pt x="53" y="83"/>
                          <a:pt x="5" y="1"/>
                        </a:cubicBezTo>
                        <a:cubicBezTo>
                          <a:pt x="5" y="0"/>
                          <a:pt x="0" y="1"/>
                          <a:pt x="1" y="2"/>
                        </a:cubicBezTo>
                        <a:cubicBezTo>
                          <a:pt x="48" y="84"/>
                          <a:pt x="101" y="164"/>
                          <a:pt x="153" y="244"/>
                        </a:cubicBezTo>
                        <a:cubicBezTo>
                          <a:pt x="153" y="245"/>
                          <a:pt x="158" y="244"/>
                          <a:pt x="157" y="2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154"/>
                  <p:cNvSpPr>
                    <a:spLocks/>
                  </p:cNvSpPr>
                  <p:nvPr/>
                </p:nvSpPr>
                <p:spPr bwMode="auto">
                  <a:xfrm>
                    <a:off x="2592" y="1046"/>
                    <a:ext cx="40" cy="40"/>
                  </a:xfrm>
                  <a:custGeom>
                    <a:avLst/>
                    <a:gdLst>
                      <a:gd name="T0" fmla="*/ 2 w 17"/>
                      <a:gd name="T1" fmla="*/ 12 h 17"/>
                      <a:gd name="T2" fmla="*/ 4 w 17"/>
                      <a:gd name="T3" fmla="*/ 2 h 17"/>
                      <a:gd name="T4" fmla="*/ 15 w 17"/>
                      <a:gd name="T5" fmla="*/ 5 h 17"/>
                      <a:gd name="T6" fmla="*/ 12 w 17"/>
                      <a:gd name="T7" fmla="*/ 15 h 17"/>
                      <a:gd name="T8" fmla="*/ 2 w 17"/>
                      <a:gd name="T9" fmla="*/ 1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7">
                        <a:moveTo>
                          <a:pt x="2" y="12"/>
                        </a:moveTo>
                        <a:cubicBezTo>
                          <a:pt x="0" y="9"/>
                          <a:pt x="1" y="4"/>
                          <a:pt x="4" y="2"/>
                        </a:cubicBezTo>
                        <a:cubicBezTo>
                          <a:pt x="8" y="0"/>
                          <a:pt x="13" y="1"/>
                          <a:pt x="15" y="5"/>
                        </a:cubicBezTo>
                        <a:cubicBezTo>
                          <a:pt x="17" y="8"/>
                          <a:pt x="16" y="13"/>
                          <a:pt x="12" y="15"/>
                        </a:cubicBezTo>
                        <a:cubicBezTo>
                          <a:pt x="9" y="17"/>
                          <a:pt x="4" y="16"/>
                          <a:pt x="2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155"/>
                  <p:cNvSpPr>
                    <a:spLocks/>
                  </p:cNvSpPr>
                  <p:nvPr/>
                </p:nvSpPr>
                <p:spPr bwMode="auto">
                  <a:xfrm>
                    <a:off x="2285" y="1153"/>
                    <a:ext cx="193" cy="64"/>
                  </a:xfrm>
                  <a:custGeom>
                    <a:avLst/>
                    <a:gdLst>
                      <a:gd name="T0" fmla="*/ 6 w 81"/>
                      <a:gd name="T1" fmla="*/ 26 h 27"/>
                      <a:gd name="T2" fmla="*/ 75 w 81"/>
                      <a:gd name="T3" fmla="*/ 18 h 27"/>
                      <a:gd name="T4" fmla="*/ 79 w 81"/>
                      <a:gd name="T5" fmla="*/ 17 h 27"/>
                      <a:gd name="T6" fmla="*/ 1 w 81"/>
                      <a:gd name="T7" fmla="*/ 25 h 27"/>
                      <a:gd name="T8" fmla="*/ 6 w 81"/>
                      <a:gd name="T9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27">
                        <a:moveTo>
                          <a:pt x="6" y="26"/>
                        </a:moveTo>
                        <a:cubicBezTo>
                          <a:pt x="26" y="7"/>
                          <a:pt x="51" y="2"/>
                          <a:pt x="75" y="18"/>
                        </a:cubicBezTo>
                        <a:cubicBezTo>
                          <a:pt x="76" y="19"/>
                          <a:pt x="81" y="19"/>
                          <a:pt x="79" y="17"/>
                        </a:cubicBezTo>
                        <a:cubicBezTo>
                          <a:pt x="53" y="0"/>
                          <a:pt x="23" y="4"/>
                          <a:pt x="1" y="25"/>
                        </a:cubicBezTo>
                        <a:cubicBezTo>
                          <a:pt x="0" y="26"/>
                          <a:pt x="5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156"/>
                  <p:cNvSpPr>
                    <a:spLocks/>
                  </p:cNvSpPr>
                  <p:nvPr/>
                </p:nvSpPr>
                <p:spPr bwMode="auto">
                  <a:xfrm>
                    <a:off x="2357" y="1100"/>
                    <a:ext cx="57" cy="169"/>
                  </a:xfrm>
                  <a:custGeom>
                    <a:avLst/>
                    <a:gdLst>
                      <a:gd name="T0" fmla="*/ 18 w 24"/>
                      <a:gd name="T1" fmla="*/ 1 h 71"/>
                      <a:gd name="T2" fmla="*/ 16 w 24"/>
                      <a:gd name="T3" fmla="*/ 69 h 71"/>
                      <a:gd name="T4" fmla="*/ 20 w 24"/>
                      <a:gd name="T5" fmla="*/ 69 h 71"/>
                      <a:gd name="T6" fmla="*/ 23 w 24"/>
                      <a:gd name="T7" fmla="*/ 2 h 71"/>
                      <a:gd name="T8" fmla="*/ 18 w 24"/>
                      <a:gd name="T9" fmla="*/ 1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71">
                        <a:moveTo>
                          <a:pt x="18" y="1"/>
                        </a:moveTo>
                        <a:cubicBezTo>
                          <a:pt x="2" y="22"/>
                          <a:pt x="0" y="47"/>
                          <a:pt x="16" y="69"/>
                        </a:cubicBezTo>
                        <a:cubicBezTo>
                          <a:pt x="16" y="70"/>
                          <a:pt x="21" y="71"/>
                          <a:pt x="20" y="69"/>
                        </a:cubicBezTo>
                        <a:cubicBezTo>
                          <a:pt x="5" y="47"/>
                          <a:pt x="7" y="23"/>
                          <a:pt x="23" y="2"/>
                        </a:cubicBezTo>
                        <a:cubicBezTo>
                          <a:pt x="24" y="1"/>
                          <a:pt x="19" y="0"/>
                          <a:pt x="1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157"/>
                  <p:cNvSpPr>
                    <a:spLocks/>
                  </p:cNvSpPr>
                  <p:nvPr/>
                </p:nvSpPr>
                <p:spPr bwMode="auto">
                  <a:xfrm>
                    <a:off x="2293" y="1143"/>
                    <a:ext cx="159" cy="93"/>
                  </a:xfrm>
                  <a:custGeom>
                    <a:avLst/>
                    <a:gdLst>
                      <a:gd name="T0" fmla="*/ 3 w 67"/>
                      <a:gd name="T1" fmla="*/ 2 h 39"/>
                      <a:gd name="T2" fmla="*/ 61 w 67"/>
                      <a:gd name="T3" fmla="*/ 37 h 39"/>
                      <a:gd name="T4" fmla="*/ 66 w 67"/>
                      <a:gd name="T5" fmla="*/ 36 h 39"/>
                      <a:gd name="T6" fmla="*/ 5 w 67"/>
                      <a:gd name="T7" fmla="*/ 0 h 39"/>
                      <a:gd name="T8" fmla="*/ 3 w 67"/>
                      <a:gd name="T9" fmla="*/ 2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39">
                        <a:moveTo>
                          <a:pt x="3" y="2"/>
                        </a:moveTo>
                        <a:cubicBezTo>
                          <a:pt x="25" y="6"/>
                          <a:pt x="47" y="21"/>
                          <a:pt x="61" y="37"/>
                        </a:cubicBezTo>
                        <a:cubicBezTo>
                          <a:pt x="62" y="39"/>
                          <a:pt x="67" y="37"/>
                          <a:pt x="66" y="36"/>
                        </a:cubicBezTo>
                        <a:cubicBezTo>
                          <a:pt x="51" y="19"/>
                          <a:pt x="28" y="4"/>
                          <a:pt x="5" y="0"/>
                        </a:cubicBezTo>
                        <a:cubicBezTo>
                          <a:pt x="4" y="0"/>
                          <a:pt x="0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158"/>
                  <p:cNvSpPr>
                    <a:spLocks/>
                  </p:cNvSpPr>
                  <p:nvPr/>
                </p:nvSpPr>
                <p:spPr bwMode="auto">
                  <a:xfrm>
                    <a:off x="2333" y="1134"/>
                    <a:ext cx="128" cy="120"/>
                  </a:xfrm>
                  <a:custGeom>
                    <a:avLst/>
                    <a:gdLst>
                      <a:gd name="T0" fmla="*/ 48 w 54"/>
                      <a:gd name="T1" fmla="*/ 1 h 51"/>
                      <a:gd name="T2" fmla="*/ 0 w 54"/>
                      <a:gd name="T3" fmla="*/ 50 h 51"/>
                      <a:gd name="T4" fmla="*/ 5 w 54"/>
                      <a:gd name="T5" fmla="*/ 50 h 51"/>
                      <a:gd name="T6" fmla="*/ 50 w 54"/>
                      <a:gd name="T7" fmla="*/ 2 h 51"/>
                      <a:gd name="T8" fmla="*/ 48 w 54"/>
                      <a:gd name="T9" fmla="*/ 1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4" h="51">
                        <a:moveTo>
                          <a:pt x="48" y="1"/>
                        </a:moveTo>
                        <a:cubicBezTo>
                          <a:pt x="24" y="7"/>
                          <a:pt x="3" y="24"/>
                          <a:pt x="0" y="50"/>
                        </a:cubicBezTo>
                        <a:cubicBezTo>
                          <a:pt x="0" y="51"/>
                          <a:pt x="5" y="51"/>
                          <a:pt x="5" y="50"/>
                        </a:cubicBezTo>
                        <a:cubicBezTo>
                          <a:pt x="8" y="25"/>
                          <a:pt x="27" y="8"/>
                          <a:pt x="50" y="2"/>
                        </a:cubicBezTo>
                        <a:cubicBezTo>
                          <a:pt x="54" y="1"/>
                          <a:pt x="49" y="0"/>
                          <a:pt x="4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160"/>
                  <p:cNvSpPr>
                    <a:spLocks/>
                  </p:cNvSpPr>
                  <p:nvPr/>
                </p:nvSpPr>
                <p:spPr bwMode="auto">
                  <a:xfrm>
                    <a:off x="2357" y="1160"/>
                    <a:ext cx="38" cy="38"/>
                  </a:xfrm>
                  <a:custGeom>
                    <a:avLst/>
                    <a:gdLst>
                      <a:gd name="T0" fmla="*/ 0 w 16"/>
                      <a:gd name="T1" fmla="*/ 9 h 16"/>
                      <a:gd name="T2" fmla="*/ 7 w 16"/>
                      <a:gd name="T3" fmla="*/ 0 h 16"/>
                      <a:gd name="T4" fmla="*/ 16 w 16"/>
                      <a:gd name="T5" fmla="*/ 7 h 16"/>
                      <a:gd name="T6" fmla="*/ 9 w 16"/>
                      <a:gd name="T7" fmla="*/ 16 h 16"/>
                      <a:gd name="T8" fmla="*/ 0 w 16"/>
                      <a:gd name="T9" fmla="*/ 9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6">
                        <a:moveTo>
                          <a:pt x="0" y="9"/>
                        </a:moveTo>
                        <a:cubicBezTo>
                          <a:pt x="0" y="5"/>
                          <a:pt x="3" y="1"/>
                          <a:pt x="7" y="0"/>
                        </a:cubicBezTo>
                        <a:cubicBezTo>
                          <a:pt x="11" y="0"/>
                          <a:pt x="15" y="3"/>
                          <a:pt x="16" y="7"/>
                        </a:cubicBezTo>
                        <a:cubicBezTo>
                          <a:pt x="16" y="11"/>
                          <a:pt x="13" y="15"/>
                          <a:pt x="9" y="16"/>
                        </a:cubicBezTo>
                        <a:cubicBezTo>
                          <a:pt x="5" y="16"/>
                          <a:pt x="1" y="13"/>
                          <a:pt x="0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161"/>
                  <p:cNvSpPr>
                    <a:spLocks/>
                  </p:cNvSpPr>
                  <p:nvPr/>
                </p:nvSpPr>
                <p:spPr bwMode="auto">
                  <a:xfrm>
                    <a:off x="2041" y="1155"/>
                    <a:ext cx="187" cy="76"/>
                  </a:xfrm>
                  <a:custGeom>
                    <a:avLst/>
                    <a:gdLst>
                      <a:gd name="T0" fmla="*/ 6 w 79"/>
                      <a:gd name="T1" fmla="*/ 14 h 32"/>
                      <a:gd name="T2" fmla="*/ 73 w 79"/>
                      <a:gd name="T3" fmla="*/ 31 h 32"/>
                      <a:gd name="T4" fmla="*/ 78 w 79"/>
                      <a:gd name="T5" fmla="*/ 31 h 32"/>
                      <a:gd name="T6" fmla="*/ 2 w 79"/>
                      <a:gd name="T7" fmla="*/ 12 h 32"/>
                      <a:gd name="T8" fmla="*/ 6 w 79"/>
                      <a:gd name="T9" fmla="*/ 14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9" h="32">
                        <a:moveTo>
                          <a:pt x="6" y="14"/>
                        </a:moveTo>
                        <a:cubicBezTo>
                          <a:pt x="32" y="3"/>
                          <a:pt x="57" y="8"/>
                          <a:pt x="73" y="31"/>
                        </a:cubicBezTo>
                        <a:cubicBezTo>
                          <a:pt x="74" y="32"/>
                          <a:pt x="79" y="32"/>
                          <a:pt x="78" y="31"/>
                        </a:cubicBezTo>
                        <a:cubicBezTo>
                          <a:pt x="60" y="6"/>
                          <a:pt x="30" y="0"/>
                          <a:pt x="2" y="12"/>
                        </a:cubicBezTo>
                        <a:cubicBezTo>
                          <a:pt x="0" y="13"/>
                          <a:pt x="5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162"/>
                  <p:cNvSpPr>
                    <a:spLocks/>
                  </p:cNvSpPr>
                  <p:nvPr/>
                </p:nvSpPr>
                <p:spPr bwMode="auto">
                  <a:xfrm>
                    <a:off x="2110" y="1119"/>
                    <a:ext cx="92" cy="154"/>
                  </a:xfrm>
                  <a:custGeom>
                    <a:avLst/>
                    <a:gdLst>
                      <a:gd name="T0" fmla="*/ 33 w 39"/>
                      <a:gd name="T1" fmla="*/ 1 h 65"/>
                      <a:gd name="T2" fmla="*/ 7 w 39"/>
                      <a:gd name="T3" fmla="*/ 63 h 65"/>
                      <a:gd name="T4" fmla="*/ 12 w 39"/>
                      <a:gd name="T5" fmla="*/ 64 h 65"/>
                      <a:gd name="T6" fmla="*/ 38 w 39"/>
                      <a:gd name="T7" fmla="*/ 2 h 65"/>
                      <a:gd name="T8" fmla="*/ 33 w 39"/>
                      <a:gd name="T9" fmla="*/ 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65">
                        <a:moveTo>
                          <a:pt x="33" y="1"/>
                        </a:moveTo>
                        <a:cubicBezTo>
                          <a:pt x="10" y="15"/>
                          <a:pt x="0" y="37"/>
                          <a:pt x="7" y="63"/>
                        </a:cubicBezTo>
                        <a:cubicBezTo>
                          <a:pt x="7" y="65"/>
                          <a:pt x="12" y="65"/>
                          <a:pt x="12" y="64"/>
                        </a:cubicBezTo>
                        <a:cubicBezTo>
                          <a:pt x="5" y="38"/>
                          <a:pt x="15" y="16"/>
                          <a:pt x="38" y="2"/>
                        </a:cubicBezTo>
                        <a:cubicBezTo>
                          <a:pt x="39" y="2"/>
                          <a:pt x="34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163"/>
                  <p:cNvSpPr>
                    <a:spLocks/>
                  </p:cNvSpPr>
                  <p:nvPr/>
                </p:nvSpPr>
                <p:spPr bwMode="auto">
                  <a:xfrm>
                    <a:off x="2074" y="1122"/>
                    <a:ext cx="116" cy="137"/>
                  </a:xfrm>
                  <a:custGeom>
                    <a:avLst/>
                    <a:gdLst>
                      <a:gd name="T0" fmla="*/ 2 w 49"/>
                      <a:gd name="T1" fmla="*/ 2 h 58"/>
                      <a:gd name="T2" fmla="*/ 44 w 49"/>
                      <a:gd name="T3" fmla="*/ 56 h 58"/>
                      <a:gd name="T4" fmla="*/ 49 w 49"/>
                      <a:gd name="T5" fmla="*/ 56 h 58"/>
                      <a:gd name="T6" fmla="*/ 6 w 49"/>
                      <a:gd name="T7" fmla="*/ 1 h 58"/>
                      <a:gd name="T8" fmla="*/ 2 w 49"/>
                      <a:gd name="T9" fmla="*/ 2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58">
                        <a:moveTo>
                          <a:pt x="2" y="2"/>
                        </a:moveTo>
                        <a:cubicBezTo>
                          <a:pt x="21" y="13"/>
                          <a:pt x="37" y="36"/>
                          <a:pt x="44" y="56"/>
                        </a:cubicBezTo>
                        <a:cubicBezTo>
                          <a:pt x="45" y="58"/>
                          <a:pt x="49" y="57"/>
                          <a:pt x="49" y="56"/>
                        </a:cubicBezTo>
                        <a:cubicBezTo>
                          <a:pt x="41" y="35"/>
                          <a:pt x="26" y="12"/>
                          <a:pt x="6" y="1"/>
                        </a:cubicBezTo>
                        <a:cubicBezTo>
                          <a:pt x="5" y="0"/>
                          <a:pt x="0" y="1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164"/>
                  <p:cNvSpPr>
                    <a:spLocks/>
                  </p:cNvSpPr>
                  <p:nvPr/>
                </p:nvSpPr>
                <p:spPr bwMode="auto">
                  <a:xfrm>
                    <a:off x="2074" y="1160"/>
                    <a:ext cx="159" cy="80"/>
                  </a:xfrm>
                  <a:custGeom>
                    <a:avLst/>
                    <a:gdLst>
                      <a:gd name="T0" fmla="*/ 64 w 67"/>
                      <a:gd name="T1" fmla="*/ 3 h 34"/>
                      <a:gd name="T2" fmla="*/ 0 w 67"/>
                      <a:gd name="T3" fmla="*/ 33 h 34"/>
                      <a:gd name="T4" fmla="*/ 5 w 67"/>
                      <a:gd name="T5" fmla="*/ 33 h 34"/>
                      <a:gd name="T6" fmla="*/ 62 w 67"/>
                      <a:gd name="T7" fmla="*/ 5 h 34"/>
                      <a:gd name="T8" fmla="*/ 64 w 67"/>
                      <a:gd name="T9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34">
                        <a:moveTo>
                          <a:pt x="64" y="3"/>
                        </a:moveTo>
                        <a:cubicBezTo>
                          <a:pt x="38" y="0"/>
                          <a:pt x="13" y="9"/>
                          <a:pt x="0" y="33"/>
                        </a:cubicBezTo>
                        <a:cubicBezTo>
                          <a:pt x="0" y="34"/>
                          <a:pt x="4" y="34"/>
                          <a:pt x="5" y="33"/>
                        </a:cubicBezTo>
                        <a:cubicBezTo>
                          <a:pt x="16" y="12"/>
                          <a:pt x="39" y="2"/>
                          <a:pt x="62" y="5"/>
                        </a:cubicBezTo>
                        <a:cubicBezTo>
                          <a:pt x="65" y="5"/>
                          <a:pt x="67" y="3"/>
                          <a:pt x="6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165"/>
                  <p:cNvSpPr>
                    <a:spLocks/>
                  </p:cNvSpPr>
                  <p:nvPr/>
                </p:nvSpPr>
                <p:spPr bwMode="auto">
                  <a:xfrm>
                    <a:off x="2133" y="498"/>
                    <a:ext cx="117" cy="673"/>
                  </a:xfrm>
                  <a:custGeom>
                    <a:avLst/>
                    <a:gdLst>
                      <a:gd name="T0" fmla="*/ 6 w 49"/>
                      <a:gd name="T1" fmla="*/ 283 h 284"/>
                      <a:gd name="T2" fmla="*/ 49 w 49"/>
                      <a:gd name="T3" fmla="*/ 1 h 284"/>
                      <a:gd name="T4" fmla="*/ 44 w 49"/>
                      <a:gd name="T5" fmla="*/ 1 h 284"/>
                      <a:gd name="T6" fmla="*/ 1 w 49"/>
                      <a:gd name="T7" fmla="*/ 283 h 284"/>
                      <a:gd name="T8" fmla="*/ 6 w 49"/>
                      <a:gd name="T9" fmla="*/ 283 h 2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284">
                        <a:moveTo>
                          <a:pt x="6" y="283"/>
                        </a:moveTo>
                        <a:cubicBezTo>
                          <a:pt x="19" y="189"/>
                          <a:pt x="31" y="94"/>
                          <a:pt x="49" y="1"/>
                        </a:cubicBezTo>
                        <a:cubicBezTo>
                          <a:pt x="49" y="0"/>
                          <a:pt x="44" y="0"/>
                          <a:pt x="44" y="1"/>
                        </a:cubicBezTo>
                        <a:cubicBezTo>
                          <a:pt x="26" y="95"/>
                          <a:pt x="14" y="189"/>
                          <a:pt x="1" y="283"/>
                        </a:cubicBezTo>
                        <a:cubicBezTo>
                          <a:pt x="0" y="284"/>
                          <a:pt x="5" y="284"/>
                          <a:pt x="6" y="2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166"/>
                  <p:cNvSpPr>
                    <a:spLocks/>
                  </p:cNvSpPr>
                  <p:nvPr/>
                </p:nvSpPr>
                <p:spPr bwMode="auto">
                  <a:xfrm>
                    <a:off x="2119" y="1162"/>
                    <a:ext cx="41" cy="40"/>
                  </a:xfrm>
                  <a:custGeom>
                    <a:avLst/>
                    <a:gdLst>
                      <a:gd name="T0" fmla="*/ 1 w 17"/>
                      <a:gd name="T1" fmla="*/ 7 h 17"/>
                      <a:gd name="T2" fmla="*/ 10 w 17"/>
                      <a:gd name="T3" fmla="*/ 1 h 17"/>
                      <a:gd name="T4" fmla="*/ 16 w 17"/>
                      <a:gd name="T5" fmla="*/ 10 h 17"/>
                      <a:gd name="T6" fmla="*/ 7 w 17"/>
                      <a:gd name="T7" fmla="*/ 16 h 17"/>
                      <a:gd name="T8" fmla="*/ 1 w 17"/>
                      <a:gd name="T9" fmla="*/ 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7">
                        <a:moveTo>
                          <a:pt x="1" y="7"/>
                        </a:moveTo>
                        <a:cubicBezTo>
                          <a:pt x="2" y="3"/>
                          <a:pt x="6" y="0"/>
                          <a:pt x="10" y="1"/>
                        </a:cubicBezTo>
                        <a:cubicBezTo>
                          <a:pt x="14" y="2"/>
                          <a:pt x="17" y="6"/>
                          <a:pt x="16" y="10"/>
                        </a:cubicBezTo>
                        <a:cubicBezTo>
                          <a:pt x="15" y="14"/>
                          <a:pt x="11" y="17"/>
                          <a:pt x="7" y="16"/>
                        </a:cubicBezTo>
                        <a:cubicBezTo>
                          <a:pt x="3" y="15"/>
                          <a:pt x="0" y="11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167"/>
                  <p:cNvSpPr>
                    <a:spLocks/>
                  </p:cNvSpPr>
                  <p:nvPr/>
                </p:nvSpPr>
                <p:spPr bwMode="auto">
                  <a:xfrm>
                    <a:off x="1806" y="1067"/>
                    <a:ext cx="159" cy="112"/>
                  </a:xfrm>
                  <a:custGeom>
                    <a:avLst/>
                    <a:gdLst>
                      <a:gd name="T0" fmla="*/ 5 w 67"/>
                      <a:gd name="T1" fmla="*/ 4 h 47"/>
                      <a:gd name="T2" fmla="*/ 62 w 67"/>
                      <a:gd name="T3" fmla="*/ 45 h 47"/>
                      <a:gd name="T4" fmla="*/ 67 w 67"/>
                      <a:gd name="T5" fmla="*/ 45 h 47"/>
                      <a:gd name="T6" fmla="*/ 3 w 67"/>
                      <a:gd name="T7" fmla="*/ 2 h 47"/>
                      <a:gd name="T8" fmla="*/ 5 w 67"/>
                      <a:gd name="T9" fmla="*/ 4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47">
                        <a:moveTo>
                          <a:pt x="5" y="4"/>
                        </a:moveTo>
                        <a:cubicBezTo>
                          <a:pt x="33" y="2"/>
                          <a:pt x="55" y="18"/>
                          <a:pt x="62" y="45"/>
                        </a:cubicBezTo>
                        <a:cubicBezTo>
                          <a:pt x="62" y="47"/>
                          <a:pt x="67" y="47"/>
                          <a:pt x="67" y="45"/>
                        </a:cubicBezTo>
                        <a:cubicBezTo>
                          <a:pt x="60" y="15"/>
                          <a:pt x="33" y="0"/>
                          <a:pt x="3" y="2"/>
                        </a:cubicBezTo>
                        <a:cubicBezTo>
                          <a:pt x="0" y="2"/>
                          <a:pt x="4" y="4"/>
                          <a:pt x="5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168"/>
                  <p:cNvSpPr>
                    <a:spLocks/>
                  </p:cNvSpPr>
                  <p:nvPr/>
                </p:nvSpPr>
                <p:spPr bwMode="auto">
                  <a:xfrm>
                    <a:off x="1856" y="1062"/>
                    <a:ext cx="126" cy="124"/>
                  </a:xfrm>
                  <a:custGeom>
                    <a:avLst/>
                    <a:gdLst>
                      <a:gd name="T0" fmla="*/ 48 w 53"/>
                      <a:gd name="T1" fmla="*/ 0 h 52"/>
                      <a:gd name="T2" fmla="*/ 0 w 53"/>
                      <a:gd name="T3" fmla="*/ 50 h 52"/>
                      <a:gd name="T4" fmla="*/ 5 w 53"/>
                      <a:gd name="T5" fmla="*/ 51 h 52"/>
                      <a:gd name="T6" fmla="*/ 51 w 53"/>
                      <a:gd name="T7" fmla="*/ 2 h 52"/>
                      <a:gd name="T8" fmla="*/ 48 w 53"/>
                      <a:gd name="T9" fmla="*/ 0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3" h="52">
                        <a:moveTo>
                          <a:pt x="48" y="0"/>
                        </a:moveTo>
                        <a:cubicBezTo>
                          <a:pt x="21" y="5"/>
                          <a:pt x="3" y="23"/>
                          <a:pt x="0" y="50"/>
                        </a:cubicBezTo>
                        <a:cubicBezTo>
                          <a:pt x="0" y="51"/>
                          <a:pt x="5" y="52"/>
                          <a:pt x="5" y="51"/>
                        </a:cubicBezTo>
                        <a:cubicBezTo>
                          <a:pt x="7" y="25"/>
                          <a:pt x="25" y="7"/>
                          <a:pt x="51" y="2"/>
                        </a:cubicBezTo>
                        <a:cubicBezTo>
                          <a:pt x="53" y="2"/>
                          <a:pt x="49" y="0"/>
                          <a:pt x="4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169"/>
                  <p:cNvSpPr>
                    <a:spLocks/>
                  </p:cNvSpPr>
                  <p:nvPr/>
                </p:nvSpPr>
                <p:spPr bwMode="auto">
                  <a:xfrm>
                    <a:off x="1860" y="1024"/>
                    <a:ext cx="62" cy="164"/>
                  </a:xfrm>
                  <a:custGeom>
                    <a:avLst/>
                    <a:gdLst>
                      <a:gd name="T0" fmla="*/ 1 w 26"/>
                      <a:gd name="T1" fmla="*/ 2 h 69"/>
                      <a:gd name="T2" fmla="*/ 21 w 26"/>
                      <a:gd name="T3" fmla="*/ 68 h 69"/>
                      <a:gd name="T4" fmla="*/ 26 w 26"/>
                      <a:gd name="T5" fmla="*/ 68 h 69"/>
                      <a:gd name="T6" fmla="*/ 6 w 26"/>
                      <a:gd name="T7" fmla="*/ 1 h 69"/>
                      <a:gd name="T8" fmla="*/ 1 w 26"/>
                      <a:gd name="T9" fmla="*/ 2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69">
                        <a:moveTo>
                          <a:pt x="1" y="2"/>
                        </a:moveTo>
                        <a:cubicBezTo>
                          <a:pt x="15" y="20"/>
                          <a:pt x="21" y="46"/>
                          <a:pt x="21" y="68"/>
                        </a:cubicBezTo>
                        <a:cubicBezTo>
                          <a:pt x="21" y="69"/>
                          <a:pt x="26" y="69"/>
                          <a:pt x="26" y="68"/>
                        </a:cubicBezTo>
                        <a:cubicBezTo>
                          <a:pt x="26" y="45"/>
                          <a:pt x="20" y="19"/>
                          <a:pt x="6" y="1"/>
                        </a:cubicBezTo>
                        <a:cubicBezTo>
                          <a:pt x="5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170"/>
                  <p:cNvSpPr>
                    <a:spLocks/>
                  </p:cNvSpPr>
                  <p:nvPr/>
                </p:nvSpPr>
                <p:spPr bwMode="auto">
                  <a:xfrm>
                    <a:off x="1815" y="1091"/>
                    <a:ext cx="178" cy="45"/>
                  </a:xfrm>
                  <a:custGeom>
                    <a:avLst/>
                    <a:gdLst>
                      <a:gd name="T0" fmla="*/ 73 w 75"/>
                      <a:gd name="T1" fmla="*/ 11 h 19"/>
                      <a:gd name="T2" fmla="*/ 2 w 75"/>
                      <a:gd name="T3" fmla="*/ 17 h 19"/>
                      <a:gd name="T4" fmla="*/ 6 w 75"/>
                      <a:gd name="T5" fmla="*/ 18 h 19"/>
                      <a:gd name="T6" fmla="*/ 69 w 75"/>
                      <a:gd name="T7" fmla="*/ 13 h 19"/>
                      <a:gd name="T8" fmla="*/ 73 w 75"/>
                      <a:gd name="T9" fmla="*/ 1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9">
                        <a:moveTo>
                          <a:pt x="73" y="11"/>
                        </a:moveTo>
                        <a:cubicBezTo>
                          <a:pt x="50" y="0"/>
                          <a:pt x="22" y="0"/>
                          <a:pt x="2" y="17"/>
                        </a:cubicBezTo>
                        <a:cubicBezTo>
                          <a:pt x="0" y="18"/>
                          <a:pt x="5" y="19"/>
                          <a:pt x="6" y="18"/>
                        </a:cubicBezTo>
                        <a:cubicBezTo>
                          <a:pt x="24" y="2"/>
                          <a:pt x="48" y="2"/>
                          <a:pt x="69" y="13"/>
                        </a:cubicBezTo>
                        <a:cubicBezTo>
                          <a:pt x="70" y="13"/>
                          <a:pt x="75" y="12"/>
                          <a:pt x="7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171"/>
                  <p:cNvSpPr>
                    <a:spLocks/>
                  </p:cNvSpPr>
                  <p:nvPr/>
                </p:nvSpPr>
                <p:spPr bwMode="auto">
                  <a:xfrm>
                    <a:off x="1898" y="500"/>
                    <a:ext cx="354" cy="593"/>
                  </a:xfrm>
                  <a:custGeom>
                    <a:avLst/>
                    <a:gdLst>
                      <a:gd name="T0" fmla="*/ 6 w 149"/>
                      <a:gd name="T1" fmla="*/ 249 h 250"/>
                      <a:gd name="T2" fmla="*/ 148 w 149"/>
                      <a:gd name="T3" fmla="*/ 2 h 250"/>
                      <a:gd name="T4" fmla="*/ 143 w 149"/>
                      <a:gd name="T5" fmla="*/ 1 h 250"/>
                      <a:gd name="T6" fmla="*/ 1 w 149"/>
                      <a:gd name="T7" fmla="*/ 249 h 250"/>
                      <a:gd name="T8" fmla="*/ 6 w 149"/>
                      <a:gd name="T9" fmla="*/ 249 h 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9" h="250">
                        <a:moveTo>
                          <a:pt x="6" y="249"/>
                        </a:moveTo>
                        <a:cubicBezTo>
                          <a:pt x="52" y="166"/>
                          <a:pt x="98" y="82"/>
                          <a:pt x="148" y="2"/>
                        </a:cubicBezTo>
                        <a:cubicBezTo>
                          <a:pt x="149" y="0"/>
                          <a:pt x="144" y="0"/>
                          <a:pt x="143" y="1"/>
                        </a:cubicBezTo>
                        <a:cubicBezTo>
                          <a:pt x="93" y="82"/>
                          <a:pt x="48" y="166"/>
                          <a:pt x="1" y="249"/>
                        </a:cubicBezTo>
                        <a:cubicBezTo>
                          <a:pt x="0" y="250"/>
                          <a:pt x="5" y="250"/>
                          <a:pt x="6" y="2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172"/>
                  <p:cNvSpPr>
                    <a:spLocks/>
                  </p:cNvSpPr>
                  <p:nvPr/>
                </p:nvSpPr>
                <p:spPr bwMode="auto">
                  <a:xfrm>
                    <a:off x="1879" y="1081"/>
                    <a:ext cx="43" cy="41"/>
                  </a:xfrm>
                  <a:custGeom>
                    <a:avLst/>
                    <a:gdLst>
                      <a:gd name="T0" fmla="*/ 2 w 18"/>
                      <a:gd name="T1" fmla="*/ 5 h 17"/>
                      <a:gd name="T2" fmla="*/ 13 w 18"/>
                      <a:gd name="T3" fmla="*/ 2 h 17"/>
                      <a:gd name="T4" fmla="*/ 15 w 18"/>
                      <a:gd name="T5" fmla="*/ 13 h 17"/>
                      <a:gd name="T6" fmla="*/ 5 w 18"/>
                      <a:gd name="T7" fmla="*/ 15 h 17"/>
                      <a:gd name="T8" fmla="*/ 2 w 18"/>
                      <a:gd name="T9" fmla="*/ 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7">
                        <a:moveTo>
                          <a:pt x="2" y="5"/>
                        </a:moveTo>
                        <a:cubicBezTo>
                          <a:pt x="5" y="1"/>
                          <a:pt x="9" y="0"/>
                          <a:pt x="13" y="2"/>
                        </a:cubicBezTo>
                        <a:cubicBezTo>
                          <a:pt x="17" y="4"/>
                          <a:pt x="18" y="9"/>
                          <a:pt x="15" y="13"/>
                        </a:cubicBezTo>
                        <a:cubicBezTo>
                          <a:pt x="13" y="16"/>
                          <a:pt x="8" y="17"/>
                          <a:pt x="5" y="15"/>
                        </a:cubicBezTo>
                        <a:cubicBezTo>
                          <a:pt x="1" y="13"/>
                          <a:pt x="0" y="8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173"/>
                  <p:cNvSpPr>
                    <a:spLocks/>
                  </p:cNvSpPr>
                  <p:nvPr/>
                </p:nvSpPr>
                <p:spPr bwMode="auto">
                  <a:xfrm>
                    <a:off x="1621" y="865"/>
                    <a:ext cx="121" cy="155"/>
                  </a:xfrm>
                  <a:custGeom>
                    <a:avLst/>
                    <a:gdLst>
                      <a:gd name="T0" fmla="*/ 3 w 51"/>
                      <a:gd name="T1" fmla="*/ 2 h 65"/>
                      <a:gd name="T2" fmla="*/ 42 w 51"/>
                      <a:gd name="T3" fmla="*/ 63 h 65"/>
                      <a:gd name="T4" fmla="*/ 47 w 51"/>
                      <a:gd name="T5" fmla="*/ 64 h 65"/>
                      <a:gd name="T6" fmla="*/ 6 w 51"/>
                      <a:gd name="T7" fmla="*/ 0 h 65"/>
                      <a:gd name="T8" fmla="*/ 3 w 51"/>
                      <a:gd name="T9" fmla="*/ 2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1" h="65">
                        <a:moveTo>
                          <a:pt x="3" y="2"/>
                        </a:moveTo>
                        <a:cubicBezTo>
                          <a:pt x="30" y="11"/>
                          <a:pt x="46" y="34"/>
                          <a:pt x="42" y="63"/>
                        </a:cubicBezTo>
                        <a:cubicBezTo>
                          <a:pt x="41" y="64"/>
                          <a:pt x="46" y="65"/>
                          <a:pt x="47" y="64"/>
                        </a:cubicBezTo>
                        <a:cubicBezTo>
                          <a:pt x="51" y="34"/>
                          <a:pt x="34" y="10"/>
                          <a:pt x="6" y="0"/>
                        </a:cubicBezTo>
                        <a:cubicBezTo>
                          <a:pt x="5" y="0"/>
                          <a:pt x="0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174"/>
                  <p:cNvSpPr>
                    <a:spLocks/>
                  </p:cNvSpPr>
                  <p:nvPr/>
                </p:nvSpPr>
                <p:spPr bwMode="auto">
                  <a:xfrm>
                    <a:off x="1625" y="903"/>
                    <a:ext cx="162" cy="86"/>
                  </a:xfrm>
                  <a:custGeom>
                    <a:avLst/>
                    <a:gdLst>
                      <a:gd name="T0" fmla="*/ 65 w 68"/>
                      <a:gd name="T1" fmla="*/ 6 h 36"/>
                      <a:gd name="T2" fmla="*/ 0 w 68"/>
                      <a:gd name="T3" fmla="*/ 34 h 36"/>
                      <a:gd name="T4" fmla="*/ 5 w 68"/>
                      <a:gd name="T5" fmla="*/ 35 h 36"/>
                      <a:gd name="T6" fmla="*/ 64 w 68"/>
                      <a:gd name="T7" fmla="*/ 8 h 36"/>
                      <a:gd name="T8" fmla="*/ 65 w 68"/>
                      <a:gd name="T9" fmla="*/ 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" h="36">
                        <a:moveTo>
                          <a:pt x="65" y="6"/>
                        </a:moveTo>
                        <a:cubicBezTo>
                          <a:pt x="38" y="0"/>
                          <a:pt x="14" y="9"/>
                          <a:pt x="0" y="34"/>
                        </a:cubicBezTo>
                        <a:cubicBezTo>
                          <a:pt x="0" y="35"/>
                          <a:pt x="4" y="36"/>
                          <a:pt x="5" y="35"/>
                        </a:cubicBezTo>
                        <a:cubicBezTo>
                          <a:pt x="17" y="13"/>
                          <a:pt x="39" y="3"/>
                          <a:pt x="64" y="8"/>
                        </a:cubicBezTo>
                        <a:cubicBezTo>
                          <a:pt x="67" y="9"/>
                          <a:pt x="68" y="7"/>
                          <a:pt x="6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175"/>
                  <p:cNvSpPr>
                    <a:spLocks/>
                  </p:cNvSpPr>
                  <p:nvPr/>
                </p:nvSpPr>
                <p:spPr bwMode="auto">
                  <a:xfrm>
                    <a:off x="1675" y="842"/>
                    <a:ext cx="43" cy="171"/>
                  </a:xfrm>
                  <a:custGeom>
                    <a:avLst/>
                    <a:gdLst>
                      <a:gd name="T0" fmla="*/ 6 w 18"/>
                      <a:gd name="T1" fmla="*/ 2 h 72"/>
                      <a:gd name="T2" fmla="*/ 0 w 18"/>
                      <a:gd name="T3" fmla="*/ 71 h 72"/>
                      <a:gd name="T4" fmla="*/ 5 w 18"/>
                      <a:gd name="T5" fmla="*/ 71 h 72"/>
                      <a:gd name="T6" fmla="*/ 12 w 18"/>
                      <a:gd name="T7" fmla="*/ 2 h 72"/>
                      <a:gd name="T8" fmla="*/ 6 w 18"/>
                      <a:gd name="T9" fmla="*/ 2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72">
                        <a:moveTo>
                          <a:pt x="6" y="2"/>
                        </a:moveTo>
                        <a:cubicBezTo>
                          <a:pt x="13" y="24"/>
                          <a:pt x="9" y="50"/>
                          <a:pt x="0" y="71"/>
                        </a:cubicBezTo>
                        <a:cubicBezTo>
                          <a:pt x="0" y="72"/>
                          <a:pt x="5" y="72"/>
                          <a:pt x="5" y="71"/>
                        </a:cubicBezTo>
                        <a:cubicBezTo>
                          <a:pt x="14" y="50"/>
                          <a:pt x="18" y="23"/>
                          <a:pt x="12" y="2"/>
                        </a:cubicBezTo>
                        <a:cubicBezTo>
                          <a:pt x="11" y="0"/>
                          <a:pt x="6" y="1"/>
                          <a:pt x="6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176"/>
                  <p:cNvSpPr>
                    <a:spLocks/>
                  </p:cNvSpPr>
                  <p:nvPr/>
                </p:nvSpPr>
                <p:spPr bwMode="auto">
                  <a:xfrm>
                    <a:off x="1606" y="903"/>
                    <a:ext cx="171" cy="74"/>
                  </a:xfrm>
                  <a:custGeom>
                    <a:avLst/>
                    <a:gdLst>
                      <a:gd name="T0" fmla="*/ 71 w 72"/>
                      <a:gd name="T1" fmla="*/ 29 h 31"/>
                      <a:gd name="T2" fmla="*/ 3 w 72"/>
                      <a:gd name="T3" fmla="*/ 8 h 31"/>
                      <a:gd name="T4" fmla="*/ 6 w 72"/>
                      <a:gd name="T5" fmla="*/ 10 h 31"/>
                      <a:gd name="T6" fmla="*/ 66 w 72"/>
                      <a:gd name="T7" fmla="*/ 30 h 31"/>
                      <a:gd name="T8" fmla="*/ 71 w 72"/>
                      <a:gd name="T9" fmla="*/ 2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2" h="31">
                        <a:moveTo>
                          <a:pt x="71" y="29"/>
                        </a:moveTo>
                        <a:cubicBezTo>
                          <a:pt x="54" y="10"/>
                          <a:pt x="29" y="0"/>
                          <a:pt x="3" y="8"/>
                        </a:cubicBezTo>
                        <a:cubicBezTo>
                          <a:pt x="0" y="10"/>
                          <a:pt x="5" y="11"/>
                          <a:pt x="6" y="10"/>
                        </a:cubicBezTo>
                        <a:cubicBezTo>
                          <a:pt x="29" y="3"/>
                          <a:pt x="51" y="13"/>
                          <a:pt x="66" y="30"/>
                        </a:cubicBezTo>
                        <a:cubicBezTo>
                          <a:pt x="67" y="31"/>
                          <a:pt x="72" y="30"/>
                          <a:pt x="71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177"/>
                  <p:cNvSpPr>
                    <a:spLocks/>
                  </p:cNvSpPr>
                  <p:nvPr/>
                </p:nvSpPr>
                <p:spPr bwMode="auto">
                  <a:xfrm>
                    <a:off x="1699" y="500"/>
                    <a:ext cx="553" cy="420"/>
                  </a:xfrm>
                  <a:custGeom>
                    <a:avLst/>
                    <a:gdLst>
                      <a:gd name="T0" fmla="*/ 6 w 233"/>
                      <a:gd name="T1" fmla="*/ 176 h 177"/>
                      <a:gd name="T2" fmla="*/ 232 w 233"/>
                      <a:gd name="T3" fmla="*/ 2 h 177"/>
                      <a:gd name="T4" fmla="*/ 227 w 233"/>
                      <a:gd name="T5" fmla="*/ 1 h 177"/>
                      <a:gd name="T6" fmla="*/ 2 w 233"/>
                      <a:gd name="T7" fmla="*/ 175 h 177"/>
                      <a:gd name="T8" fmla="*/ 6 w 233"/>
                      <a:gd name="T9" fmla="*/ 176 h 1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3" h="177">
                        <a:moveTo>
                          <a:pt x="6" y="176"/>
                        </a:moveTo>
                        <a:cubicBezTo>
                          <a:pt x="81" y="117"/>
                          <a:pt x="155" y="57"/>
                          <a:pt x="232" y="2"/>
                        </a:cubicBezTo>
                        <a:cubicBezTo>
                          <a:pt x="233" y="1"/>
                          <a:pt x="229" y="0"/>
                          <a:pt x="227" y="1"/>
                        </a:cubicBezTo>
                        <a:cubicBezTo>
                          <a:pt x="150" y="57"/>
                          <a:pt x="76" y="117"/>
                          <a:pt x="2" y="175"/>
                        </a:cubicBezTo>
                        <a:cubicBezTo>
                          <a:pt x="0" y="177"/>
                          <a:pt x="5" y="177"/>
                          <a:pt x="6" y="1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178"/>
                  <p:cNvSpPr>
                    <a:spLocks/>
                  </p:cNvSpPr>
                  <p:nvPr/>
                </p:nvSpPr>
                <p:spPr bwMode="auto">
                  <a:xfrm>
                    <a:off x="1678" y="906"/>
                    <a:ext cx="42" cy="40"/>
                  </a:xfrm>
                  <a:custGeom>
                    <a:avLst/>
                    <a:gdLst>
                      <a:gd name="T0" fmla="*/ 4 w 18"/>
                      <a:gd name="T1" fmla="*/ 2 h 17"/>
                      <a:gd name="T2" fmla="*/ 15 w 18"/>
                      <a:gd name="T3" fmla="*/ 4 h 17"/>
                      <a:gd name="T4" fmla="*/ 13 w 18"/>
                      <a:gd name="T5" fmla="*/ 15 h 17"/>
                      <a:gd name="T6" fmla="*/ 3 w 18"/>
                      <a:gd name="T7" fmla="*/ 13 h 17"/>
                      <a:gd name="T8" fmla="*/ 4 w 18"/>
                      <a:gd name="T9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7">
                        <a:moveTo>
                          <a:pt x="4" y="2"/>
                        </a:moveTo>
                        <a:cubicBezTo>
                          <a:pt x="8" y="0"/>
                          <a:pt x="13" y="1"/>
                          <a:pt x="15" y="4"/>
                        </a:cubicBezTo>
                        <a:cubicBezTo>
                          <a:pt x="18" y="8"/>
                          <a:pt x="17" y="12"/>
                          <a:pt x="13" y="15"/>
                        </a:cubicBezTo>
                        <a:cubicBezTo>
                          <a:pt x="10" y="17"/>
                          <a:pt x="5" y="16"/>
                          <a:pt x="3" y="13"/>
                        </a:cubicBezTo>
                        <a:cubicBezTo>
                          <a:pt x="0" y="10"/>
                          <a:pt x="1" y="5"/>
                          <a:pt x="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179"/>
                  <p:cNvSpPr>
                    <a:spLocks/>
                  </p:cNvSpPr>
                  <p:nvPr/>
                </p:nvSpPr>
                <p:spPr bwMode="auto">
                  <a:xfrm>
                    <a:off x="1504" y="583"/>
                    <a:ext cx="79" cy="181"/>
                  </a:xfrm>
                  <a:custGeom>
                    <a:avLst/>
                    <a:gdLst>
                      <a:gd name="T0" fmla="*/ 1 w 33"/>
                      <a:gd name="T1" fmla="*/ 1 h 76"/>
                      <a:gd name="T2" fmla="*/ 13 w 33"/>
                      <a:gd name="T3" fmla="*/ 73 h 76"/>
                      <a:gd name="T4" fmla="*/ 17 w 33"/>
                      <a:gd name="T5" fmla="*/ 75 h 76"/>
                      <a:gd name="T6" fmla="*/ 6 w 33"/>
                      <a:gd name="T7" fmla="*/ 1 h 76"/>
                      <a:gd name="T8" fmla="*/ 1 w 33"/>
                      <a:gd name="T9" fmla="*/ 1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" h="76">
                        <a:moveTo>
                          <a:pt x="1" y="1"/>
                        </a:moveTo>
                        <a:cubicBezTo>
                          <a:pt x="22" y="21"/>
                          <a:pt x="28" y="48"/>
                          <a:pt x="13" y="73"/>
                        </a:cubicBezTo>
                        <a:cubicBezTo>
                          <a:pt x="12" y="75"/>
                          <a:pt x="17" y="76"/>
                          <a:pt x="17" y="75"/>
                        </a:cubicBezTo>
                        <a:cubicBezTo>
                          <a:pt x="33" y="49"/>
                          <a:pt x="27" y="21"/>
                          <a:pt x="6" y="1"/>
                        </a:cubicBezTo>
                        <a:cubicBezTo>
                          <a:pt x="5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180"/>
                  <p:cNvSpPr>
                    <a:spLocks/>
                  </p:cNvSpPr>
                  <p:nvPr/>
                </p:nvSpPr>
                <p:spPr bwMode="auto">
                  <a:xfrm>
                    <a:off x="1459" y="650"/>
                    <a:ext cx="178" cy="47"/>
                  </a:xfrm>
                  <a:custGeom>
                    <a:avLst/>
                    <a:gdLst>
                      <a:gd name="T0" fmla="*/ 73 w 75"/>
                      <a:gd name="T1" fmla="*/ 18 h 20"/>
                      <a:gd name="T2" fmla="*/ 1 w 75"/>
                      <a:gd name="T3" fmla="*/ 18 h 20"/>
                      <a:gd name="T4" fmla="*/ 5 w 75"/>
                      <a:gd name="T5" fmla="*/ 19 h 20"/>
                      <a:gd name="T6" fmla="*/ 69 w 75"/>
                      <a:gd name="T7" fmla="*/ 18 h 20"/>
                      <a:gd name="T8" fmla="*/ 73 w 75"/>
                      <a:gd name="T9" fmla="*/ 1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20">
                        <a:moveTo>
                          <a:pt x="73" y="18"/>
                        </a:moveTo>
                        <a:cubicBezTo>
                          <a:pt x="50" y="2"/>
                          <a:pt x="23" y="0"/>
                          <a:pt x="1" y="18"/>
                        </a:cubicBezTo>
                        <a:cubicBezTo>
                          <a:pt x="0" y="18"/>
                          <a:pt x="4" y="20"/>
                          <a:pt x="5" y="19"/>
                        </a:cubicBezTo>
                        <a:cubicBezTo>
                          <a:pt x="25" y="4"/>
                          <a:pt x="48" y="4"/>
                          <a:pt x="69" y="18"/>
                        </a:cubicBezTo>
                        <a:cubicBezTo>
                          <a:pt x="70" y="19"/>
                          <a:pt x="75" y="19"/>
                          <a:pt x="7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181"/>
                  <p:cNvSpPr>
                    <a:spLocks/>
                  </p:cNvSpPr>
                  <p:nvPr/>
                </p:nvSpPr>
                <p:spPr bwMode="auto">
                  <a:xfrm>
                    <a:off x="1493" y="588"/>
                    <a:ext cx="95" cy="149"/>
                  </a:xfrm>
                  <a:custGeom>
                    <a:avLst/>
                    <a:gdLst>
                      <a:gd name="T0" fmla="*/ 35 w 40"/>
                      <a:gd name="T1" fmla="*/ 2 h 63"/>
                      <a:gd name="T2" fmla="*/ 2 w 40"/>
                      <a:gd name="T3" fmla="*/ 62 h 63"/>
                      <a:gd name="T4" fmla="*/ 6 w 40"/>
                      <a:gd name="T5" fmla="*/ 62 h 63"/>
                      <a:gd name="T6" fmla="*/ 40 w 40"/>
                      <a:gd name="T7" fmla="*/ 1 h 63"/>
                      <a:gd name="T8" fmla="*/ 35 w 40"/>
                      <a:gd name="T9" fmla="*/ 2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63">
                        <a:moveTo>
                          <a:pt x="35" y="2"/>
                        </a:moveTo>
                        <a:cubicBezTo>
                          <a:pt x="32" y="24"/>
                          <a:pt x="18" y="47"/>
                          <a:pt x="2" y="62"/>
                        </a:cubicBezTo>
                        <a:cubicBezTo>
                          <a:pt x="0" y="63"/>
                          <a:pt x="5" y="63"/>
                          <a:pt x="6" y="62"/>
                        </a:cubicBezTo>
                        <a:cubicBezTo>
                          <a:pt x="23" y="47"/>
                          <a:pt x="37" y="24"/>
                          <a:pt x="40" y="1"/>
                        </a:cubicBezTo>
                        <a:cubicBezTo>
                          <a:pt x="40" y="0"/>
                          <a:pt x="35" y="0"/>
                          <a:pt x="35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182"/>
                  <p:cNvSpPr>
                    <a:spLocks/>
                  </p:cNvSpPr>
                  <p:nvPr/>
                </p:nvSpPr>
                <p:spPr bwMode="auto">
                  <a:xfrm>
                    <a:off x="1466" y="631"/>
                    <a:ext cx="138" cy="111"/>
                  </a:xfrm>
                  <a:custGeom>
                    <a:avLst/>
                    <a:gdLst>
                      <a:gd name="T0" fmla="*/ 57 w 58"/>
                      <a:gd name="T1" fmla="*/ 45 h 47"/>
                      <a:gd name="T2" fmla="*/ 5 w 58"/>
                      <a:gd name="T3" fmla="*/ 0 h 47"/>
                      <a:gd name="T4" fmla="*/ 4 w 58"/>
                      <a:gd name="T5" fmla="*/ 2 h 47"/>
                      <a:gd name="T6" fmla="*/ 52 w 58"/>
                      <a:gd name="T7" fmla="*/ 45 h 47"/>
                      <a:gd name="T8" fmla="*/ 57 w 58"/>
                      <a:gd name="T9" fmla="*/ 45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" h="47">
                        <a:moveTo>
                          <a:pt x="57" y="45"/>
                        </a:moveTo>
                        <a:cubicBezTo>
                          <a:pt x="50" y="21"/>
                          <a:pt x="31" y="2"/>
                          <a:pt x="5" y="0"/>
                        </a:cubicBezTo>
                        <a:cubicBezTo>
                          <a:pt x="3" y="0"/>
                          <a:pt x="0" y="2"/>
                          <a:pt x="4" y="2"/>
                        </a:cubicBezTo>
                        <a:cubicBezTo>
                          <a:pt x="28" y="4"/>
                          <a:pt x="45" y="23"/>
                          <a:pt x="52" y="45"/>
                        </a:cubicBezTo>
                        <a:cubicBezTo>
                          <a:pt x="53" y="47"/>
                          <a:pt x="58" y="46"/>
                          <a:pt x="57" y="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183"/>
                  <p:cNvSpPr>
                    <a:spLocks/>
                  </p:cNvSpPr>
                  <p:nvPr/>
                </p:nvSpPr>
                <p:spPr bwMode="auto">
                  <a:xfrm>
                    <a:off x="1552" y="491"/>
                    <a:ext cx="676" cy="173"/>
                  </a:xfrm>
                  <a:custGeom>
                    <a:avLst/>
                    <a:gdLst>
                      <a:gd name="T0" fmla="*/ 6 w 285"/>
                      <a:gd name="T1" fmla="*/ 73 h 73"/>
                      <a:gd name="T2" fmla="*/ 282 w 285"/>
                      <a:gd name="T3" fmla="*/ 2 h 73"/>
                      <a:gd name="T4" fmla="*/ 280 w 285"/>
                      <a:gd name="T5" fmla="*/ 0 h 73"/>
                      <a:gd name="T6" fmla="*/ 4 w 285"/>
                      <a:gd name="T7" fmla="*/ 71 h 73"/>
                      <a:gd name="T8" fmla="*/ 6 w 285"/>
                      <a:gd name="T9" fmla="*/ 73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5" h="73">
                        <a:moveTo>
                          <a:pt x="6" y="73"/>
                        </a:moveTo>
                        <a:cubicBezTo>
                          <a:pt x="98" y="49"/>
                          <a:pt x="189" y="23"/>
                          <a:pt x="282" y="2"/>
                        </a:cubicBezTo>
                        <a:cubicBezTo>
                          <a:pt x="285" y="2"/>
                          <a:pt x="283" y="0"/>
                          <a:pt x="280" y="0"/>
                        </a:cubicBezTo>
                        <a:cubicBezTo>
                          <a:pt x="187" y="21"/>
                          <a:pt x="96" y="47"/>
                          <a:pt x="4" y="71"/>
                        </a:cubicBezTo>
                        <a:cubicBezTo>
                          <a:pt x="0" y="72"/>
                          <a:pt x="5" y="73"/>
                          <a:pt x="6" y="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184"/>
                  <p:cNvSpPr>
                    <a:spLocks/>
                  </p:cNvSpPr>
                  <p:nvPr/>
                </p:nvSpPr>
                <p:spPr bwMode="auto">
                  <a:xfrm>
                    <a:off x="1531" y="647"/>
                    <a:ext cx="40" cy="38"/>
                  </a:xfrm>
                  <a:custGeom>
                    <a:avLst/>
                    <a:gdLst>
                      <a:gd name="T0" fmla="*/ 7 w 17"/>
                      <a:gd name="T1" fmla="*/ 0 h 16"/>
                      <a:gd name="T2" fmla="*/ 16 w 17"/>
                      <a:gd name="T3" fmla="*/ 6 h 16"/>
                      <a:gd name="T4" fmla="*/ 10 w 17"/>
                      <a:gd name="T5" fmla="*/ 15 h 16"/>
                      <a:gd name="T6" fmla="*/ 1 w 17"/>
                      <a:gd name="T7" fmla="*/ 10 h 16"/>
                      <a:gd name="T8" fmla="*/ 7 w 17"/>
                      <a:gd name="T9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6">
                        <a:moveTo>
                          <a:pt x="7" y="0"/>
                        </a:moveTo>
                        <a:cubicBezTo>
                          <a:pt x="11" y="0"/>
                          <a:pt x="15" y="2"/>
                          <a:pt x="16" y="6"/>
                        </a:cubicBezTo>
                        <a:cubicBezTo>
                          <a:pt x="17" y="10"/>
                          <a:pt x="14" y="14"/>
                          <a:pt x="10" y="15"/>
                        </a:cubicBezTo>
                        <a:cubicBezTo>
                          <a:pt x="6" y="16"/>
                          <a:pt x="2" y="14"/>
                          <a:pt x="1" y="10"/>
                        </a:cubicBezTo>
                        <a:cubicBezTo>
                          <a:pt x="0" y="5"/>
                          <a:pt x="3" y="1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185"/>
                  <p:cNvSpPr>
                    <a:spLocks/>
                  </p:cNvSpPr>
                  <p:nvPr/>
                </p:nvSpPr>
                <p:spPr bwMode="auto">
                  <a:xfrm>
                    <a:off x="1485" y="339"/>
                    <a:ext cx="79" cy="178"/>
                  </a:xfrm>
                  <a:custGeom>
                    <a:avLst/>
                    <a:gdLst>
                      <a:gd name="T0" fmla="*/ 16 w 33"/>
                      <a:gd name="T1" fmla="*/ 1 h 75"/>
                      <a:gd name="T2" fmla="*/ 1 w 33"/>
                      <a:gd name="T3" fmla="*/ 73 h 75"/>
                      <a:gd name="T4" fmla="*/ 6 w 33"/>
                      <a:gd name="T5" fmla="*/ 74 h 75"/>
                      <a:gd name="T6" fmla="*/ 21 w 33"/>
                      <a:gd name="T7" fmla="*/ 1 h 75"/>
                      <a:gd name="T8" fmla="*/ 16 w 33"/>
                      <a:gd name="T9" fmla="*/ 1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" h="75">
                        <a:moveTo>
                          <a:pt x="16" y="1"/>
                        </a:moveTo>
                        <a:cubicBezTo>
                          <a:pt x="28" y="27"/>
                          <a:pt x="25" y="55"/>
                          <a:pt x="1" y="73"/>
                        </a:cubicBezTo>
                        <a:cubicBezTo>
                          <a:pt x="0" y="74"/>
                          <a:pt x="5" y="75"/>
                          <a:pt x="6" y="74"/>
                        </a:cubicBezTo>
                        <a:cubicBezTo>
                          <a:pt x="30" y="56"/>
                          <a:pt x="33" y="28"/>
                          <a:pt x="21" y="1"/>
                        </a:cubicBezTo>
                        <a:cubicBezTo>
                          <a:pt x="20" y="0"/>
                          <a:pt x="15" y="0"/>
                          <a:pt x="16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186"/>
                  <p:cNvSpPr>
                    <a:spLocks/>
                  </p:cNvSpPr>
                  <p:nvPr/>
                </p:nvSpPr>
                <p:spPr bwMode="auto">
                  <a:xfrm>
                    <a:off x="1440" y="405"/>
                    <a:ext cx="166" cy="81"/>
                  </a:xfrm>
                  <a:custGeom>
                    <a:avLst/>
                    <a:gdLst>
                      <a:gd name="T0" fmla="*/ 69 w 70"/>
                      <a:gd name="T1" fmla="*/ 32 h 34"/>
                      <a:gd name="T2" fmla="*/ 1 w 70"/>
                      <a:gd name="T3" fmla="*/ 8 h 34"/>
                      <a:gd name="T4" fmla="*/ 5 w 70"/>
                      <a:gd name="T5" fmla="*/ 10 h 34"/>
                      <a:gd name="T6" fmla="*/ 65 w 70"/>
                      <a:gd name="T7" fmla="*/ 32 h 34"/>
                      <a:gd name="T8" fmla="*/ 69 w 70"/>
                      <a:gd name="T9" fmla="*/ 3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0" h="34">
                        <a:moveTo>
                          <a:pt x="69" y="32"/>
                        </a:moveTo>
                        <a:cubicBezTo>
                          <a:pt x="53" y="9"/>
                          <a:pt x="28" y="0"/>
                          <a:pt x="1" y="8"/>
                        </a:cubicBezTo>
                        <a:cubicBezTo>
                          <a:pt x="0" y="9"/>
                          <a:pt x="4" y="10"/>
                          <a:pt x="5" y="10"/>
                        </a:cubicBezTo>
                        <a:cubicBezTo>
                          <a:pt x="29" y="2"/>
                          <a:pt x="51" y="12"/>
                          <a:pt x="65" y="32"/>
                        </a:cubicBezTo>
                        <a:cubicBezTo>
                          <a:pt x="65" y="33"/>
                          <a:pt x="70" y="34"/>
                          <a:pt x="69" y="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187"/>
                  <p:cNvSpPr>
                    <a:spLocks/>
                  </p:cNvSpPr>
                  <p:nvPr/>
                </p:nvSpPr>
                <p:spPr bwMode="auto">
                  <a:xfrm>
                    <a:off x="1457" y="367"/>
                    <a:ext cx="140" cy="114"/>
                  </a:xfrm>
                  <a:custGeom>
                    <a:avLst/>
                    <a:gdLst>
                      <a:gd name="T0" fmla="*/ 54 w 59"/>
                      <a:gd name="T1" fmla="*/ 2 h 48"/>
                      <a:gd name="T2" fmla="*/ 3 w 59"/>
                      <a:gd name="T3" fmla="*/ 46 h 48"/>
                      <a:gd name="T4" fmla="*/ 5 w 59"/>
                      <a:gd name="T5" fmla="*/ 48 h 48"/>
                      <a:gd name="T6" fmla="*/ 59 w 59"/>
                      <a:gd name="T7" fmla="*/ 2 h 48"/>
                      <a:gd name="T8" fmla="*/ 54 w 59"/>
                      <a:gd name="T9" fmla="*/ 2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" h="48">
                        <a:moveTo>
                          <a:pt x="54" y="2"/>
                        </a:moveTo>
                        <a:cubicBezTo>
                          <a:pt x="44" y="21"/>
                          <a:pt x="23" y="38"/>
                          <a:pt x="3" y="46"/>
                        </a:cubicBezTo>
                        <a:cubicBezTo>
                          <a:pt x="0" y="48"/>
                          <a:pt x="4" y="48"/>
                          <a:pt x="5" y="48"/>
                        </a:cubicBezTo>
                        <a:cubicBezTo>
                          <a:pt x="26" y="39"/>
                          <a:pt x="48" y="22"/>
                          <a:pt x="59" y="2"/>
                        </a:cubicBezTo>
                        <a:cubicBezTo>
                          <a:pt x="59" y="1"/>
                          <a:pt x="55" y="0"/>
                          <a:pt x="5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188"/>
                  <p:cNvSpPr>
                    <a:spLocks/>
                  </p:cNvSpPr>
                  <p:nvPr/>
                </p:nvSpPr>
                <p:spPr bwMode="auto">
                  <a:xfrm>
                    <a:off x="1469" y="372"/>
                    <a:ext cx="95" cy="145"/>
                  </a:xfrm>
                  <a:custGeom>
                    <a:avLst/>
                    <a:gdLst>
                      <a:gd name="T0" fmla="*/ 39 w 40"/>
                      <a:gd name="T1" fmla="*/ 60 h 61"/>
                      <a:gd name="T2" fmla="*/ 6 w 40"/>
                      <a:gd name="T3" fmla="*/ 0 h 61"/>
                      <a:gd name="T4" fmla="*/ 2 w 40"/>
                      <a:gd name="T5" fmla="*/ 2 h 61"/>
                      <a:gd name="T6" fmla="*/ 33 w 40"/>
                      <a:gd name="T7" fmla="*/ 60 h 61"/>
                      <a:gd name="T8" fmla="*/ 39 w 40"/>
                      <a:gd name="T9" fmla="*/ 6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61">
                        <a:moveTo>
                          <a:pt x="39" y="60"/>
                        </a:moveTo>
                        <a:cubicBezTo>
                          <a:pt x="40" y="35"/>
                          <a:pt x="29" y="11"/>
                          <a:pt x="6" y="0"/>
                        </a:cubicBezTo>
                        <a:cubicBezTo>
                          <a:pt x="5" y="0"/>
                          <a:pt x="0" y="1"/>
                          <a:pt x="2" y="2"/>
                        </a:cubicBezTo>
                        <a:cubicBezTo>
                          <a:pt x="25" y="12"/>
                          <a:pt x="35" y="36"/>
                          <a:pt x="33" y="60"/>
                        </a:cubicBezTo>
                        <a:cubicBezTo>
                          <a:pt x="33" y="61"/>
                          <a:pt x="38" y="61"/>
                          <a:pt x="39" y="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189"/>
                  <p:cNvSpPr>
                    <a:spLocks/>
                  </p:cNvSpPr>
                  <p:nvPr/>
                </p:nvSpPr>
                <p:spPr bwMode="auto">
                  <a:xfrm>
                    <a:off x="1540" y="429"/>
                    <a:ext cx="693" cy="76"/>
                  </a:xfrm>
                  <a:custGeom>
                    <a:avLst/>
                    <a:gdLst>
                      <a:gd name="T0" fmla="*/ 3 w 292"/>
                      <a:gd name="T1" fmla="*/ 2 h 32"/>
                      <a:gd name="T2" fmla="*/ 287 w 292"/>
                      <a:gd name="T3" fmla="*/ 32 h 32"/>
                      <a:gd name="T4" fmla="*/ 289 w 292"/>
                      <a:gd name="T5" fmla="*/ 30 h 32"/>
                      <a:gd name="T6" fmla="*/ 5 w 292"/>
                      <a:gd name="T7" fmla="*/ 0 h 32"/>
                      <a:gd name="T8" fmla="*/ 3 w 292"/>
                      <a:gd name="T9" fmla="*/ 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2" h="32">
                        <a:moveTo>
                          <a:pt x="3" y="2"/>
                        </a:moveTo>
                        <a:cubicBezTo>
                          <a:pt x="98" y="11"/>
                          <a:pt x="193" y="19"/>
                          <a:pt x="287" y="32"/>
                        </a:cubicBezTo>
                        <a:cubicBezTo>
                          <a:pt x="288" y="32"/>
                          <a:pt x="292" y="31"/>
                          <a:pt x="289" y="30"/>
                        </a:cubicBezTo>
                        <a:cubicBezTo>
                          <a:pt x="195" y="17"/>
                          <a:pt x="100" y="9"/>
                          <a:pt x="5" y="0"/>
                        </a:cubicBezTo>
                        <a:cubicBezTo>
                          <a:pt x="4" y="0"/>
                          <a:pt x="0" y="1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190"/>
                  <p:cNvSpPr>
                    <a:spLocks/>
                  </p:cNvSpPr>
                  <p:nvPr/>
                </p:nvSpPr>
                <p:spPr bwMode="auto">
                  <a:xfrm>
                    <a:off x="1519" y="412"/>
                    <a:ext cx="38" cy="38"/>
                  </a:xfrm>
                  <a:custGeom>
                    <a:avLst/>
                    <a:gdLst>
                      <a:gd name="T0" fmla="*/ 9 w 16"/>
                      <a:gd name="T1" fmla="*/ 0 h 16"/>
                      <a:gd name="T2" fmla="*/ 15 w 16"/>
                      <a:gd name="T3" fmla="*/ 9 h 16"/>
                      <a:gd name="T4" fmla="*/ 7 w 16"/>
                      <a:gd name="T5" fmla="*/ 15 h 16"/>
                      <a:gd name="T6" fmla="*/ 0 w 16"/>
                      <a:gd name="T7" fmla="*/ 7 h 16"/>
                      <a:gd name="T8" fmla="*/ 9 w 16"/>
                      <a:gd name="T9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6">
                        <a:moveTo>
                          <a:pt x="9" y="0"/>
                        </a:moveTo>
                        <a:cubicBezTo>
                          <a:pt x="13" y="1"/>
                          <a:pt x="16" y="5"/>
                          <a:pt x="15" y="9"/>
                        </a:cubicBezTo>
                        <a:cubicBezTo>
                          <a:pt x="15" y="13"/>
                          <a:pt x="11" y="16"/>
                          <a:pt x="7" y="15"/>
                        </a:cubicBezTo>
                        <a:cubicBezTo>
                          <a:pt x="2" y="15"/>
                          <a:pt x="0" y="11"/>
                          <a:pt x="0" y="7"/>
                        </a:cubicBezTo>
                        <a:cubicBezTo>
                          <a:pt x="1" y="2"/>
                          <a:pt x="5" y="0"/>
                          <a:pt x="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191"/>
                  <p:cNvSpPr>
                    <a:spLocks/>
                  </p:cNvSpPr>
                  <p:nvPr/>
                </p:nvSpPr>
                <p:spPr bwMode="auto">
                  <a:xfrm>
                    <a:off x="1526" y="99"/>
                    <a:ext cx="116" cy="155"/>
                  </a:xfrm>
                  <a:custGeom>
                    <a:avLst/>
                    <a:gdLst>
                      <a:gd name="T0" fmla="*/ 42 w 49"/>
                      <a:gd name="T1" fmla="*/ 1 h 65"/>
                      <a:gd name="T2" fmla="*/ 3 w 49"/>
                      <a:gd name="T3" fmla="*/ 63 h 65"/>
                      <a:gd name="T4" fmla="*/ 6 w 49"/>
                      <a:gd name="T5" fmla="*/ 65 h 65"/>
                      <a:gd name="T6" fmla="*/ 47 w 49"/>
                      <a:gd name="T7" fmla="*/ 2 h 65"/>
                      <a:gd name="T8" fmla="*/ 42 w 49"/>
                      <a:gd name="T9" fmla="*/ 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65">
                        <a:moveTo>
                          <a:pt x="42" y="1"/>
                        </a:moveTo>
                        <a:cubicBezTo>
                          <a:pt x="44" y="29"/>
                          <a:pt x="31" y="54"/>
                          <a:pt x="3" y="63"/>
                        </a:cubicBezTo>
                        <a:cubicBezTo>
                          <a:pt x="0" y="63"/>
                          <a:pt x="5" y="65"/>
                          <a:pt x="6" y="65"/>
                        </a:cubicBezTo>
                        <a:cubicBezTo>
                          <a:pt x="35" y="56"/>
                          <a:pt x="49" y="31"/>
                          <a:pt x="47" y="2"/>
                        </a:cubicBezTo>
                        <a:cubicBezTo>
                          <a:pt x="46" y="0"/>
                          <a:pt x="42" y="0"/>
                          <a:pt x="4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192"/>
                  <p:cNvSpPr>
                    <a:spLocks/>
                  </p:cNvSpPr>
                  <p:nvPr/>
                </p:nvSpPr>
                <p:spPr bwMode="auto">
                  <a:xfrm>
                    <a:off x="1516" y="149"/>
                    <a:ext cx="136" cy="114"/>
                  </a:xfrm>
                  <a:custGeom>
                    <a:avLst/>
                    <a:gdLst>
                      <a:gd name="T0" fmla="*/ 57 w 57"/>
                      <a:gd name="T1" fmla="*/ 46 h 48"/>
                      <a:gd name="T2" fmla="*/ 3 w 57"/>
                      <a:gd name="T3" fmla="*/ 0 h 48"/>
                      <a:gd name="T4" fmla="*/ 4 w 57"/>
                      <a:gd name="T5" fmla="*/ 3 h 48"/>
                      <a:gd name="T6" fmla="*/ 52 w 57"/>
                      <a:gd name="T7" fmla="*/ 46 h 48"/>
                      <a:gd name="T8" fmla="*/ 57 w 57"/>
                      <a:gd name="T9" fmla="*/ 4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" h="48">
                        <a:moveTo>
                          <a:pt x="57" y="46"/>
                        </a:moveTo>
                        <a:cubicBezTo>
                          <a:pt x="51" y="19"/>
                          <a:pt x="31" y="2"/>
                          <a:pt x="3" y="0"/>
                        </a:cubicBezTo>
                        <a:cubicBezTo>
                          <a:pt x="0" y="0"/>
                          <a:pt x="2" y="2"/>
                          <a:pt x="4" y="3"/>
                        </a:cubicBezTo>
                        <a:cubicBezTo>
                          <a:pt x="30" y="4"/>
                          <a:pt x="46" y="21"/>
                          <a:pt x="52" y="46"/>
                        </a:cubicBezTo>
                        <a:cubicBezTo>
                          <a:pt x="52" y="47"/>
                          <a:pt x="57" y="48"/>
                          <a:pt x="57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193"/>
                  <p:cNvSpPr>
                    <a:spLocks/>
                  </p:cNvSpPr>
                  <p:nvPr/>
                </p:nvSpPr>
                <p:spPr bwMode="auto">
                  <a:xfrm>
                    <a:off x="1514" y="149"/>
                    <a:ext cx="173" cy="62"/>
                  </a:xfrm>
                  <a:custGeom>
                    <a:avLst/>
                    <a:gdLst>
                      <a:gd name="T0" fmla="*/ 67 w 73"/>
                      <a:gd name="T1" fmla="*/ 1 h 26"/>
                      <a:gd name="T2" fmla="*/ 4 w 73"/>
                      <a:gd name="T3" fmla="*/ 24 h 26"/>
                      <a:gd name="T4" fmla="*/ 3 w 73"/>
                      <a:gd name="T5" fmla="*/ 26 h 26"/>
                      <a:gd name="T6" fmla="*/ 71 w 73"/>
                      <a:gd name="T7" fmla="*/ 2 h 26"/>
                      <a:gd name="T8" fmla="*/ 67 w 73"/>
                      <a:gd name="T9" fmla="*/ 1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3" h="26">
                        <a:moveTo>
                          <a:pt x="67" y="1"/>
                        </a:moveTo>
                        <a:cubicBezTo>
                          <a:pt x="50" y="15"/>
                          <a:pt x="26" y="23"/>
                          <a:pt x="4" y="24"/>
                        </a:cubicBezTo>
                        <a:cubicBezTo>
                          <a:pt x="2" y="24"/>
                          <a:pt x="0" y="26"/>
                          <a:pt x="3" y="26"/>
                        </a:cubicBezTo>
                        <a:cubicBezTo>
                          <a:pt x="27" y="25"/>
                          <a:pt x="53" y="17"/>
                          <a:pt x="71" y="2"/>
                        </a:cubicBezTo>
                        <a:cubicBezTo>
                          <a:pt x="73" y="0"/>
                          <a:pt x="68" y="0"/>
                          <a:pt x="6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194"/>
                  <p:cNvSpPr>
                    <a:spLocks/>
                  </p:cNvSpPr>
                  <p:nvPr/>
                </p:nvSpPr>
                <p:spPr bwMode="auto">
                  <a:xfrm>
                    <a:off x="1564" y="111"/>
                    <a:ext cx="59" cy="164"/>
                  </a:xfrm>
                  <a:custGeom>
                    <a:avLst/>
                    <a:gdLst>
                      <a:gd name="T0" fmla="*/ 14 w 25"/>
                      <a:gd name="T1" fmla="*/ 68 h 69"/>
                      <a:gd name="T2" fmla="*/ 6 w 25"/>
                      <a:gd name="T3" fmla="*/ 1 h 69"/>
                      <a:gd name="T4" fmla="*/ 1 w 25"/>
                      <a:gd name="T5" fmla="*/ 2 h 69"/>
                      <a:gd name="T6" fmla="*/ 10 w 25"/>
                      <a:gd name="T7" fmla="*/ 68 h 69"/>
                      <a:gd name="T8" fmla="*/ 14 w 25"/>
                      <a:gd name="T9" fmla="*/ 68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69">
                        <a:moveTo>
                          <a:pt x="14" y="68"/>
                        </a:moveTo>
                        <a:cubicBezTo>
                          <a:pt x="25" y="45"/>
                          <a:pt x="23" y="20"/>
                          <a:pt x="6" y="1"/>
                        </a:cubicBezTo>
                        <a:cubicBezTo>
                          <a:pt x="5" y="0"/>
                          <a:pt x="0" y="1"/>
                          <a:pt x="1" y="2"/>
                        </a:cubicBezTo>
                        <a:cubicBezTo>
                          <a:pt x="18" y="20"/>
                          <a:pt x="20" y="45"/>
                          <a:pt x="10" y="68"/>
                        </a:cubicBezTo>
                        <a:cubicBezTo>
                          <a:pt x="9" y="69"/>
                          <a:pt x="14" y="69"/>
                          <a:pt x="14" y="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195"/>
                  <p:cNvSpPr>
                    <a:spLocks/>
                  </p:cNvSpPr>
                  <p:nvPr/>
                </p:nvSpPr>
                <p:spPr bwMode="auto">
                  <a:xfrm>
                    <a:off x="1609" y="189"/>
                    <a:ext cx="619" cy="318"/>
                  </a:xfrm>
                  <a:custGeom>
                    <a:avLst/>
                    <a:gdLst>
                      <a:gd name="T0" fmla="*/ 2 w 261"/>
                      <a:gd name="T1" fmla="*/ 2 h 134"/>
                      <a:gd name="T2" fmla="*/ 255 w 261"/>
                      <a:gd name="T3" fmla="*/ 133 h 134"/>
                      <a:gd name="T4" fmla="*/ 259 w 261"/>
                      <a:gd name="T5" fmla="*/ 132 h 134"/>
                      <a:gd name="T6" fmla="*/ 6 w 261"/>
                      <a:gd name="T7" fmla="*/ 1 h 134"/>
                      <a:gd name="T8" fmla="*/ 2 w 261"/>
                      <a:gd name="T9" fmla="*/ 2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1" h="134">
                        <a:moveTo>
                          <a:pt x="2" y="2"/>
                        </a:moveTo>
                        <a:cubicBezTo>
                          <a:pt x="87" y="45"/>
                          <a:pt x="172" y="87"/>
                          <a:pt x="255" y="133"/>
                        </a:cubicBezTo>
                        <a:cubicBezTo>
                          <a:pt x="256" y="134"/>
                          <a:pt x="261" y="133"/>
                          <a:pt x="259" y="132"/>
                        </a:cubicBezTo>
                        <a:cubicBezTo>
                          <a:pt x="177" y="85"/>
                          <a:pt x="91" y="44"/>
                          <a:pt x="6" y="1"/>
                        </a:cubicBezTo>
                        <a:cubicBezTo>
                          <a:pt x="5" y="0"/>
                          <a:pt x="0" y="1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196"/>
                  <p:cNvSpPr>
                    <a:spLocks/>
                  </p:cNvSpPr>
                  <p:nvPr/>
                </p:nvSpPr>
                <p:spPr bwMode="auto">
                  <a:xfrm>
                    <a:off x="1585" y="168"/>
                    <a:ext cx="43" cy="40"/>
                  </a:xfrm>
                  <a:custGeom>
                    <a:avLst/>
                    <a:gdLst>
                      <a:gd name="T0" fmla="*/ 13 w 18"/>
                      <a:gd name="T1" fmla="*/ 2 h 17"/>
                      <a:gd name="T2" fmla="*/ 15 w 18"/>
                      <a:gd name="T3" fmla="*/ 12 h 17"/>
                      <a:gd name="T4" fmla="*/ 5 w 18"/>
                      <a:gd name="T5" fmla="*/ 15 h 17"/>
                      <a:gd name="T6" fmla="*/ 2 w 18"/>
                      <a:gd name="T7" fmla="*/ 5 h 17"/>
                      <a:gd name="T8" fmla="*/ 13 w 18"/>
                      <a:gd name="T9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7">
                        <a:moveTo>
                          <a:pt x="13" y="2"/>
                        </a:moveTo>
                        <a:cubicBezTo>
                          <a:pt x="16" y="4"/>
                          <a:pt x="18" y="9"/>
                          <a:pt x="15" y="12"/>
                        </a:cubicBezTo>
                        <a:cubicBezTo>
                          <a:pt x="13" y="16"/>
                          <a:pt x="9" y="17"/>
                          <a:pt x="5" y="15"/>
                        </a:cubicBezTo>
                        <a:cubicBezTo>
                          <a:pt x="1" y="13"/>
                          <a:pt x="0" y="8"/>
                          <a:pt x="2" y="5"/>
                        </a:cubicBezTo>
                        <a:cubicBezTo>
                          <a:pt x="4" y="1"/>
                          <a:pt x="9" y="0"/>
                          <a:pt x="1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197"/>
                  <p:cNvSpPr>
                    <a:spLocks/>
                  </p:cNvSpPr>
                  <p:nvPr/>
                </p:nvSpPr>
                <p:spPr bwMode="auto">
                  <a:xfrm>
                    <a:off x="1675" y="-95"/>
                    <a:ext cx="159" cy="114"/>
                  </a:xfrm>
                  <a:custGeom>
                    <a:avLst/>
                    <a:gdLst>
                      <a:gd name="T0" fmla="*/ 62 w 67"/>
                      <a:gd name="T1" fmla="*/ 1 h 48"/>
                      <a:gd name="T2" fmla="*/ 3 w 67"/>
                      <a:gd name="T3" fmla="*/ 43 h 48"/>
                      <a:gd name="T4" fmla="*/ 4 w 67"/>
                      <a:gd name="T5" fmla="*/ 45 h 48"/>
                      <a:gd name="T6" fmla="*/ 67 w 67"/>
                      <a:gd name="T7" fmla="*/ 2 h 48"/>
                      <a:gd name="T8" fmla="*/ 62 w 67"/>
                      <a:gd name="T9" fmla="*/ 1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" h="48">
                        <a:moveTo>
                          <a:pt x="62" y="1"/>
                        </a:moveTo>
                        <a:cubicBezTo>
                          <a:pt x="53" y="28"/>
                          <a:pt x="32" y="46"/>
                          <a:pt x="3" y="43"/>
                        </a:cubicBezTo>
                        <a:cubicBezTo>
                          <a:pt x="0" y="43"/>
                          <a:pt x="2" y="45"/>
                          <a:pt x="4" y="45"/>
                        </a:cubicBezTo>
                        <a:cubicBezTo>
                          <a:pt x="34" y="48"/>
                          <a:pt x="58" y="31"/>
                          <a:pt x="67" y="2"/>
                        </a:cubicBezTo>
                        <a:cubicBezTo>
                          <a:pt x="67" y="1"/>
                          <a:pt x="62" y="0"/>
                          <a:pt x="6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198"/>
                  <p:cNvSpPr>
                    <a:spLocks/>
                  </p:cNvSpPr>
                  <p:nvPr/>
                </p:nvSpPr>
                <p:spPr bwMode="auto">
                  <a:xfrm>
                    <a:off x="1699" y="-88"/>
                    <a:ext cx="100" cy="152"/>
                  </a:xfrm>
                  <a:custGeom>
                    <a:avLst/>
                    <a:gdLst>
                      <a:gd name="T0" fmla="*/ 37 w 42"/>
                      <a:gd name="T1" fmla="*/ 62 h 64"/>
                      <a:gd name="T2" fmla="*/ 6 w 42"/>
                      <a:gd name="T3" fmla="*/ 1 h 64"/>
                      <a:gd name="T4" fmla="*/ 3 w 42"/>
                      <a:gd name="T5" fmla="*/ 2 h 64"/>
                      <a:gd name="T6" fmla="*/ 32 w 42"/>
                      <a:gd name="T7" fmla="*/ 61 h 64"/>
                      <a:gd name="T8" fmla="*/ 37 w 42"/>
                      <a:gd name="T9" fmla="*/ 6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2" h="64">
                        <a:moveTo>
                          <a:pt x="37" y="62"/>
                        </a:moveTo>
                        <a:cubicBezTo>
                          <a:pt x="42" y="36"/>
                          <a:pt x="31" y="13"/>
                          <a:pt x="6" y="1"/>
                        </a:cubicBezTo>
                        <a:cubicBezTo>
                          <a:pt x="5" y="0"/>
                          <a:pt x="0" y="0"/>
                          <a:pt x="3" y="2"/>
                        </a:cubicBezTo>
                        <a:cubicBezTo>
                          <a:pt x="27" y="13"/>
                          <a:pt x="37" y="36"/>
                          <a:pt x="32" y="61"/>
                        </a:cubicBezTo>
                        <a:cubicBezTo>
                          <a:pt x="32" y="63"/>
                          <a:pt x="37" y="64"/>
                          <a:pt x="37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199"/>
                  <p:cNvSpPr>
                    <a:spLocks/>
                  </p:cNvSpPr>
                  <p:nvPr/>
                </p:nvSpPr>
                <p:spPr bwMode="auto">
                  <a:xfrm>
                    <a:off x="1678" y="-38"/>
                    <a:ext cx="185" cy="31"/>
                  </a:xfrm>
                  <a:custGeom>
                    <a:avLst/>
                    <a:gdLst>
                      <a:gd name="T0" fmla="*/ 72 w 78"/>
                      <a:gd name="T1" fmla="*/ 4 h 13"/>
                      <a:gd name="T2" fmla="*/ 6 w 78"/>
                      <a:gd name="T3" fmla="*/ 1 h 13"/>
                      <a:gd name="T4" fmla="*/ 3 w 78"/>
                      <a:gd name="T5" fmla="*/ 2 h 13"/>
                      <a:gd name="T6" fmla="*/ 75 w 78"/>
                      <a:gd name="T7" fmla="*/ 5 h 13"/>
                      <a:gd name="T8" fmla="*/ 72 w 78"/>
                      <a:gd name="T9" fmla="*/ 4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13">
                        <a:moveTo>
                          <a:pt x="72" y="4"/>
                        </a:moveTo>
                        <a:cubicBezTo>
                          <a:pt x="52" y="11"/>
                          <a:pt x="26" y="8"/>
                          <a:pt x="6" y="1"/>
                        </a:cubicBezTo>
                        <a:cubicBezTo>
                          <a:pt x="5" y="0"/>
                          <a:pt x="0" y="1"/>
                          <a:pt x="3" y="2"/>
                        </a:cubicBezTo>
                        <a:cubicBezTo>
                          <a:pt x="24" y="11"/>
                          <a:pt x="52" y="13"/>
                          <a:pt x="75" y="5"/>
                        </a:cubicBezTo>
                        <a:cubicBezTo>
                          <a:pt x="78" y="4"/>
                          <a:pt x="73" y="3"/>
                          <a:pt x="7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200"/>
                  <p:cNvSpPr>
                    <a:spLocks/>
                  </p:cNvSpPr>
                  <p:nvPr/>
                </p:nvSpPr>
                <p:spPr bwMode="auto">
                  <a:xfrm>
                    <a:off x="1718" y="-107"/>
                    <a:ext cx="78" cy="161"/>
                  </a:xfrm>
                  <a:custGeom>
                    <a:avLst/>
                    <a:gdLst>
                      <a:gd name="T0" fmla="*/ 6 w 33"/>
                      <a:gd name="T1" fmla="*/ 67 h 68"/>
                      <a:gd name="T2" fmla="*/ 24 w 33"/>
                      <a:gd name="T3" fmla="*/ 2 h 68"/>
                      <a:gd name="T4" fmla="*/ 19 w 33"/>
                      <a:gd name="T5" fmla="*/ 2 h 68"/>
                      <a:gd name="T6" fmla="*/ 2 w 33"/>
                      <a:gd name="T7" fmla="*/ 66 h 68"/>
                      <a:gd name="T8" fmla="*/ 6 w 33"/>
                      <a:gd name="T9" fmla="*/ 67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" h="68">
                        <a:moveTo>
                          <a:pt x="6" y="67"/>
                        </a:moveTo>
                        <a:cubicBezTo>
                          <a:pt x="24" y="50"/>
                          <a:pt x="33" y="26"/>
                          <a:pt x="24" y="2"/>
                        </a:cubicBezTo>
                        <a:cubicBezTo>
                          <a:pt x="23" y="0"/>
                          <a:pt x="18" y="1"/>
                          <a:pt x="19" y="2"/>
                        </a:cubicBezTo>
                        <a:cubicBezTo>
                          <a:pt x="28" y="26"/>
                          <a:pt x="19" y="50"/>
                          <a:pt x="2" y="66"/>
                        </a:cubicBezTo>
                        <a:cubicBezTo>
                          <a:pt x="0" y="67"/>
                          <a:pt x="5" y="68"/>
                          <a:pt x="6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201"/>
                  <p:cNvSpPr>
                    <a:spLocks/>
                  </p:cNvSpPr>
                  <p:nvPr/>
                </p:nvSpPr>
                <p:spPr bwMode="auto">
                  <a:xfrm>
                    <a:off x="1773" y="-17"/>
                    <a:ext cx="455" cy="524"/>
                  </a:xfrm>
                  <a:custGeom>
                    <a:avLst/>
                    <a:gdLst>
                      <a:gd name="T0" fmla="*/ 1 w 192"/>
                      <a:gd name="T1" fmla="*/ 3 h 221"/>
                      <a:gd name="T2" fmla="*/ 186 w 192"/>
                      <a:gd name="T3" fmla="*/ 220 h 221"/>
                      <a:gd name="T4" fmla="*/ 191 w 192"/>
                      <a:gd name="T5" fmla="*/ 219 h 221"/>
                      <a:gd name="T6" fmla="*/ 6 w 192"/>
                      <a:gd name="T7" fmla="*/ 2 h 221"/>
                      <a:gd name="T8" fmla="*/ 1 w 192"/>
                      <a:gd name="T9" fmla="*/ 3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2" h="221">
                        <a:moveTo>
                          <a:pt x="1" y="3"/>
                        </a:moveTo>
                        <a:cubicBezTo>
                          <a:pt x="63" y="74"/>
                          <a:pt x="127" y="146"/>
                          <a:pt x="186" y="220"/>
                        </a:cubicBezTo>
                        <a:cubicBezTo>
                          <a:pt x="187" y="221"/>
                          <a:pt x="192" y="220"/>
                          <a:pt x="191" y="219"/>
                        </a:cubicBezTo>
                        <a:cubicBezTo>
                          <a:pt x="132" y="145"/>
                          <a:pt x="68" y="73"/>
                          <a:pt x="6" y="2"/>
                        </a:cubicBezTo>
                        <a:cubicBezTo>
                          <a:pt x="5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202"/>
                  <p:cNvSpPr>
                    <a:spLocks/>
                  </p:cNvSpPr>
                  <p:nvPr/>
                </p:nvSpPr>
                <p:spPr bwMode="auto">
                  <a:xfrm>
                    <a:off x="1751" y="-41"/>
                    <a:ext cx="41" cy="41"/>
                  </a:xfrm>
                  <a:custGeom>
                    <a:avLst/>
                    <a:gdLst>
                      <a:gd name="T0" fmla="*/ 15 w 17"/>
                      <a:gd name="T1" fmla="*/ 3 h 17"/>
                      <a:gd name="T2" fmla="*/ 14 w 17"/>
                      <a:gd name="T3" fmla="*/ 14 h 17"/>
                      <a:gd name="T4" fmla="*/ 3 w 17"/>
                      <a:gd name="T5" fmla="*/ 13 h 17"/>
                      <a:gd name="T6" fmla="*/ 4 w 17"/>
                      <a:gd name="T7" fmla="*/ 2 h 17"/>
                      <a:gd name="T8" fmla="*/ 15 w 17"/>
                      <a:gd name="T9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7">
                        <a:moveTo>
                          <a:pt x="15" y="3"/>
                        </a:moveTo>
                        <a:cubicBezTo>
                          <a:pt x="17" y="7"/>
                          <a:pt x="17" y="12"/>
                          <a:pt x="14" y="14"/>
                        </a:cubicBezTo>
                        <a:cubicBezTo>
                          <a:pt x="10" y="17"/>
                          <a:pt x="5" y="16"/>
                          <a:pt x="3" y="13"/>
                        </a:cubicBezTo>
                        <a:cubicBezTo>
                          <a:pt x="0" y="10"/>
                          <a:pt x="1" y="5"/>
                          <a:pt x="4" y="2"/>
                        </a:cubicBezTo>
                        <a:cubicBezTo>
                          <a:pt x="7" y="0"/>
                          <a:pt x="12" y="0"/>
                          <a:pt x="15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203"/>
                  <p:cNvSpPr>
                    <a:spLocks/>
                  </p:cNvSpPr>
                  <p:nvPr/>
                </p:nvSpPr>
                <p:spPr bwMode="auto">
                  <a:xfrm>
                    <a:off x="1884" y="-200"/>
                    <a:ext cx="188" cy="79"/>
                  </a:xfrm>
                  <a:custGeom>
                    <a:avLst/>
                    <a:gdLst>
                      <a:gd name="T0" fmla="*/ 74 w 79"/>
                      <a:gd name="T1" fmla="*/ 1 h 33"/>
                      <a:gd name="T2" fmla="*/ 6 w 79"/>
                      <a:gd name="T3" fmla="*/ 18 h 33"/>
                      <a:gd name="T4" fmla="*/ 2 w 79"/>
                      <a:gd name="T5" fmla="*/ 19 h 33"/>
                      <a:gd name="T6" fmla="*/ 78 w 79"/>
                      <a:gd name="T7" fmla="*/ 2 h 33"/>
                      <a:gd name="T8" fmla="*/ 74 w 79"/>
                      <a:gd name="T9" fmla="*/ 1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9" h="33">
                        <a:moveTo>
                          <a:pt x="74" y="1"/>
                        </a:moveTo>
                        <a:cubicBezTo>
                          <a:pt x="56" y="22"/>
                          <a:pt x="31" y="31"/>
                          <a:pt x="6" y="18"/>
                        </a:cubicBezTo>
                        <a:cubicBezTo>
                          <a:pt x="5" y="17"/>
                          <a:pt x="0" y="18"/>
                          <a:pt x="2" y="19"/>
                        </a:cubicBezTo>
                        <a:cubicBezTo>
                          <a:pt x="30" y="33"/>
                          <a:pt x="59" y="26"/>
                          <a:pt x="78" y="2"/>
                        </a:cubicBezTo>
                        <a:cubicBezTo>
                          <a:pt x="79" y="1"/>
                          <a:pt x="75" y="0"/>
                          <a:pt x="7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204"/>
                  <p:cNvSpPr>
                    <a:spLocks/>
                  </p:cNvSpPr>
                  <p:nvPr/>
                </p:nvSpPr>
                <p:spPr bwMode="auto">
                  <a:xfrm>
                    <a:off x="1946" y="-237"/>
                    <a:ext cx="59" cy="168"/>
                  </a:xfrm>
                  <a:custGeom>
                    <a:avLst/>
                    <a:gdLst>
                      <a:gd name="T0" fmla="*/ 11 w 25"/>
                      <a:gd name="T1" fmla="*/ 70 h 71"/>
                      <a:gd name="T2" fmla="*/ 6 w 25"/>
                      <a:gd name="T3" fmla="*/ 2 h 71"/>
                      <a:gd name="T4" fmla="*/ 1 w 25"/>
                      <a:gd name="T5" fmla="*/ 2 h 71"/>
                      <a:gd name="T6" fmla="*/ 6 w 25"/>
                      <a:gd name="T7" fmla="*/ 69 h 71"/>
                      <a:gd name="T8" fmla="*/ 11 w 25"/>
                      <a:gd name="T9" fmla="*/ 7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71">
                        <a:moveTo>
                          <a:pt x="11" y="70"/>
                        </a:moveTo>
                        <a:cubicBezTo>
                          <a:pt x="25" y="47"/>
                          <a:pt x="23" y="22"/>
                          <a:pt x="6" y="2"/>
                        </a:cubicBezTo>
                        <a:cubicBezTo>
                          <a:pt x="5" y="1"/>
                          <a:pt x="0" y="0"/>
                          <a:pt x="1" y="2"/>
                        </a:cubicBezTo>
                        <a:cubicBezTo>
                          <a:pt x="19" y="22"/>
                          <a:pt x="20" y="46"/>
                          <a:pt x="6" y="69"/>
                        </a:cubicBezTo>
                        <a:cubicBezTo>
                          <a:pt x="6" y="69"/>
                          <a:pt x="10" y="71"/>
                          <a:pt x="11" y="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" name="Freeform 206"/>
                <p:cNvSpPr>
                  <a:spLocks/>
                </p:cNvSpPr>
                <p:nvPr/>
              </p:nvSpPr>
              <p:spPr bwMode="auto">
                <a:xfrm>
                  <a:off x="3025776" y="-317500"/>
                  <a:ext cx="266700" cy="120650"/>
                </a:xfrm>
                <a:custGeom>
                  <a:avLst/>
                  <a:gdLst>
                    <a:gd name="T0" fmla="*/ 68 w 71"/>
                    <a:gd name="T1" fmla="*/ 30 h 32"/>
                    <a:gd name="T2" fmla="*/ 6 w 71"/>
                    <a:gd name="T3" fmla="*/ 1 h 32"/>
                    <a:gd name="T4" fmla="*/ 1 w 71"/>
                    <a:gd name="T5" fmla="*/ 2 h 32"/>
                    <a:gd name="T6" fmla="*/ 65 w 71"/>
                    <a:gd name="T7" fmla="*/ 32 h 32"/>
                    <a:gd name="T8" fmla="*/ 68 w 71"/>
                    <a:gd name="T9" fmla="*/ 3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2">
                      <a:moveTo>
                        <a:pt x="68" y="30"/>
                      </a:moveTo>
                      <a:cubicBezTo>
                        <a:pt x="46" y="28"/>
                        <a:pt x="22" y="16"/>
                        <a:pt x="6" y="1"/>
                      </a:cubicBezTo>
                      <a:cubicBezTo>
                        <a:pt x="5" y="0"/>
                        <a:pt x="0" y="2"/>
                        <a:pt x="1" y="2"/>
                      </a:cubicBezTo>
                      <a:cubicBezTo>
                        <a:pt x="18" y="18"/>
                        <a:pt x="42" y="30"/>
                        <a:pt x="65" y="32"/>
                      </a:cubicBezTo>
                      <a:cubicBezTo>
                        <a:pt x="67" y="32"/>
                        <a:pt x="71" y="30"/>
                        <a:pt x="68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" name="Freeform 207"/>
                <p:cNvSpPr>
                  <a:spLocks/>
                </p:cNvSpPr>
                <p:nvPr/>
              </p:nvSpPr>
              <p:spPr bwMode="auto">
                <a:xfrm>
                  <a:off x="3028951" y="-365125"/>
                  <a:ext cx="177800" cy="209550"/>
                </a:xfrm>
                <a:custGeom>
                  <a:avLst/>
                  <a:gdLst>
                    <a:gd name="T0" fmla="*/ 6 w 47"/>
                    <a:gd name="T1" fmla="*/ 55 h 56"/>
                    <a:gd name="T2" fmla="*/ 47 w 47"/>
                    <a:gd name="T3" fmla="*/ 1 h 56"/>
                    <a:gd name="T4" fmla="*/ 42 w 47"/>
                    <a:gd name="T5" fmla="*/ 1 h 56"/>
                    <a:gd name="T6" fmla="*/ 3 w 47"/>
                    <a:gd name="T7" fmla="*/ 54 h 56"/>
                    <a:gd name="T8" fmla="*/ 6 w 47"/>
                    <a:gd name="T9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6">
                      <a:moveTo>
                        <a:pt x="6" y="55"/>
                      </a:moveTo>
                      <a:cubicBezTo>
                        <a:pt x="29" y="46"/>
                        <a:pt x="47" y="27"/>
                        <a:pt x="47" y="1"/>
                      </a:cubicBezTo>
                      <a:cubicBezTo>
                        <a:pt x="47" y="0"/>
                        <a:pt x="42" y="0"/>
                        <a:pt x="42" y="1"/>
                      </a:cubicBezTo>
                      <a:cubicBezTo>
                        <a:pt x="42" y="26"/>
                        <a:pt x="25" y="45"/>
                        <a:pt x="3" y="54"/>
                      </a:cubicBezTo>
                      <a:cubicBezTo>
                        <a:pt x="0" y="55"/>
                        <a:pt x="5" y="56"/>
                        <a:pt x="6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208"/>
                <p:cNvSpPr>
                  <a:spLocks/>
                </p:cNvSpPr>
                <p:nvPr/>
              </p:nvSpPr>
              <p:spPr bwMode="auto">
                <a:xfrm>
                  <a:off x="3152776" y="-227013"/>
                  <a:ext cx="403225" cy="1031875"/>
                </a:xfrm>
                <a:custGeom>
                  <a:avLst/>
                  <a:gdLst>
                    <a:gd name="T0" fmla="*/ 0 w 107"/>
                    <a:gd name="T1" fmla="*/ 2 h 274"/>
                    <a:gd name="T2" fmla="*/ 102 w 107"/>
                    <a:gd name="T3" fmla="*/ 273 h 274"/>
                    <a:gd name="T4" fmla="*/ 107 w 107"/>
                    <a:gd name="T5" fmla="*/ 272 h 274"/>
                    <a:gd name="T6" fmla="*/ 5 w 107"/>
                    <a:gd name="T7" fmla="*/ 1 h 274"/>
                    <a:gd name="T8" fmla="*/ 0 w 107"/>
                    <a:gd name="T9" fmla="*/ 2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274">
                      <a:moveTo>
                        <a:pt x="0" y="2"/>
                      </a:moveTo>
                      <a:cubicBezTo>
                        <a:pt x="31" y="93"/>
                        <a:pt x="75" y="180"/>
                        <a:pt x="102" y="273"/>
                      </a:cubicBezTo>
                      <a:cubicBezTo>
                        <a:pt x="103" y="274"/>
                        <a:pt x="107" y="273"/>
                        <a:pt x="107" y="272"/>
                      </a:cubicBezTo>
                      <a:cubicBezTo>
                        <a:pt x="80" y="180"/>
                        <a:pt x="36" y="92"/>
                        <a:pt x="5" y="1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9"/>
                <p:cNvSpPr>
                  <a:spLocks/>
                </p:cNvSpPr>
                <p:nvPr/>
              </p:nvSpPr>
              <p:spPr bwMode="auto">
                <a:xfrm>
                  <a:off x="3122613" y="-271463"/>
                  <a:ext cx="65088" cy="63500"/>
                </a:xfrm>
                <a:custGeom>
                  <a:avLst/>
                  <a:gdLst>
                    <a:gd name="T0" fmla="*/ 16 w 17"/>
                    <a:gd name="T1" fmla="*/ 6 h 17"/>
                    <a:gd name="T2" fmla="*/ 10 w 17"/>
                    <a:gd name="T3" fmla="*/ 16 h 17"/>
                    <a:gd name="T4" fmla="*/ 1 w 17"/>
                    <a:gd name="T5" fmla="*/ 11 h 17"/>
                    <a:gd name="T6" fmla="*/ 6 w 17"/>
                    <a:gd name="T7" fmla="*/ 1 h 17"/>
                    <a:gd name="T8" fmla="*/ 16 w 17"/>
                    <a:gd name="T9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6" y="6"/>
                      </a:moveTo>
                      <a:cubicBezTo>
                        <a:pt x="17" y="10"/>
                        <a:pt x="15" y="15"/>
                        <a:pt x="10" y="16"/>
                      </a:cubicBezTo>
                      <a:cubicBezTo>
                        <a:pt x="6" y="17"/>
                        <a:pt x="2" y="15"/>
                        <a:pt x="1" y="11"/>
                      </a:cubicBezTo>
                      <a:cubicBezTo>
                        <a:pt x="0" y="7"/>
                        <a:pt x="2" y="2"/>
                        <a:pt x="6" y="1"/>
                      </a:cubicBezTo>
                      <a:cubicBezTo>
                        <a:pt x="10" y="0"/>
                        <a:pt x="14" y="2"/>
                        <a:pt x="1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210"/>
                <p:cNvSpPr>
                  <a:spLocks/>
                </p:cNvSpPr>
                <p:nvPr/>
              </p:nvSpPr>
              <p:spPr bwMode="auto">
                <a:xfrm>
                  <a:off x="4208463" y="71437"/>
                  <a:ext cx="192088" cy="247650"/>
                </a:xfrm>
                <a:custGeom>
                  <a:avLst/>
                  <a:gdLst>
                    <a:gd name="T0" fmla="*/ 47 w 51"/>
                    <a:gd name="T1" fmla="*/ 64 h 66"/>
                    <a:gd name="T2" fmla="*/ 10 w 51"/>
                    <a:gd name="T3" fmla="*/ 3 h 66"/>
                    <a:gd name="T4" fmla="*/ 5 w 51"/>
                    <a:gd name="T5" fmla="*/ 2 h 66"/>
                    <a:gd name="T6" fmla="*/ 45 w 51"/>
                    <a:gd name="T7" fmla="*/ 66 h 66"/>
                    <a:gd name="T8" fmla="*/ 47 w 51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66">
                      <a:moveTo>
                        <a:pt x="47" y="64"/>
                      </a:moveTo>
                      <a:cubicBezTo>
                        <a:pt x="21" y="54"/>
                        <a:pt x="5" y="31"/>
                        <a:pt x="10" y="3"/>
                      </a:cubicBezTo>
                      <a:cubicBezTo>
                        <a:pt x="10" y="1"/>
                        <a:pt x="5" y="0"/>
                        <a:pt x="5" y="2"/>
                      </a:cubicBezTo>
                      <a:cubicBezTo>
                        <a:pt x="0" y="32"/>
                        <a:pt x="17" y="55"/>
                        <a:pt x="45" y="66"/>
                      </a:cubicBezTo>
                      <a:cubicBezTo>
                        <a:pt x="46" y="66"/>
                        <a:pt x="51" y="66"/>
                        <a:pt x="47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211"/>
                <p:cNvSpPr>
                  <a:spLocks/>
                </p:cNvSpPr>
                <p:nvPr/>
              </p:nvSpPr>
              <p:spPr bwMode="auto">
                <a:xfrm>
                  <a:off x="4137026" y="123825"/>
                  <a:ext cx="260350" cy="131763"/>
                </a:xfrm>
                <a:custGeom>
                  <a:avLst/>
                  <a:gdLst>
                    <a:gd name="T0" fmla="*/ 3 w 69"/>
                    <a:gd name="T1" fmla="*/ 29 h 35"/>
                    <a:gd name="T2" fmla="*/ 68 w 69"/>
                    <a:gd name="T3" fmla="*/ 2 h 35"/>
                    <a:gd name="T4" fmla="*/ 63 w 69"/>
                    <a:gd name="T5" fmla="*/ 1 h 35"/>
                    <a:gd name="T6" fmla="*/ 3 w 69"/>
                    <a:gd name="T7" fmla="*/ 27 h 35"/>
                    <a:gd name="T8" fmla="*/ 3 w 69"/>
                    <a:gd name="T9" fmla="*/ 2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35">
                      <a:moveTo>
                        <a:pt x="3" y="29"/>
                      </a:moveTo>
                      <a:cubicBezTo>
                        <a:pt x="30" y="35"/>
                        <a:pt x="54" y="27"/>
                        <a:pt x="68" y="2"/>
                      </a:cubicBezTo>
                      <a:cubicBezTo>
                        <a:pt x="69" y="1"/>
                        <a:pt x="64" y="0"/>
                        <a:pt x="63" y="1"/>
                      </a:cubicBezTo>
                      <a:cubicBezTo>
                        <a:pt x="51" y="23"/>
                        <a:pt x="28" y="33"/>
                        <a:pt x="3" y="27"/>
                      </a:cubicBezTo>
                      <a:cubicBezTo>
                        <a:pt x="1" y="27"/>
                        <a:pt x="0" y="29"/>
                        <a:pt x="3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12"/>
                <p:cNvSpPr>
                  <a:spLocks/>
                </p:cNvSpPr>
                <p:nvPr/>
              </p:nvSpPr>
              <p:spPr bwMode="auto">
                <a:xfrm>
                  <a:off x="4246563" y="85725"/>
                  <a:ext cx="71438" cy="271463"/>
                </a:xfrm>
                <a:custGeom>
                  <a:avLst/>
                  <a:gdLst>
                    <a:gd name="T0" fmla="*/ 11 w 19"/>
                    <a:gd name="T1" fmla="*/ 69 h 72"/>
                    <a:gd name="T2" fmla="*/ 18 w 19"/>
                    <a:gd name="T3" fmla="*/ 1 h 72"/>
                    <a:gd name="T4" fmla="*/ 13 w 19"/>
                    <a:gd name="T5" fmla="*/ 1 h 72"/>
                    <a:gd name="T6" fmla="*/ 6 w 19"/>
                    <a:gd name="T7" fmla="*/ 70 h 72"/>
                    <a:gd name="T8" fmla="*/ 11 w 19"/>
                    <a:gd name="T9" fmla="*/ 6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72">
                      <a:moveTo>
                        <a:pt x="11" y="69"/>
                      </a:moveTo>
                      <a:cubicBezTo>
                        <a:pt x="5" y="48"/>
                        <a:pt x="9" y="21"/>
                        <a:pt x="18" y="1"/>
                      </a:cubicBezTo>
                      <a:cubicBezTo>
                        <a:pt x="19" y="0"/>
                        <a:pt x="14" y="0"/>
                        <a:pt x="13" y="1"/>
                      </a:cubicBezTo>
                      <a:cubicBezTo>
                        <a:pt x="4" y="21"/>
                        <a:pt x="0" y="48"/>
                        <a:pt x="6" y="70"/>
                      </a:cubicBezTo>
                      <a:cubicBezTo>
                        <a:pt x="6" y="72"/>
                        <a:pt x="11" y="71"/>
                        <a:pt x="11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213"/>
                <p:cNvSpPr>
                  <a:spLocks/>
                </p:cNvSpPr>
                <p:nvPr/>
              </p:nvSpPr>
              <p:spPr bwMode="auto">
                <a:xfrm>
                  <a:off x="4156076" y="138112"/>
                  <a:ext cx="266700" cy="120650"/>
                </a:xfrm>
                <a:custGeom>
                  <a:avLst/>
                  <a:gdLst>
                    <a:gd name="T0" fmla="*/ 0 w 71"/>
                    <a:gd name="T1" fmla="*/ 2 h 32"/>
                    <a:gd name="T2" fmla="*/ 68 w 71"/>
                    <a:gd name="T3" fmla="*/ 24 h 32"/>
                    <a:gd name="T4" fmla="*/ 65 w 71"/>
                    <a:gd name="T5" fmla="*/ 22 h 32"/>
                    <a:gd name="T6" fmla="*/ 5 w 71"/>
                    <a:gd name="T7" fmla="*/ 1 h 32"/>
                    <a:gd name="T8" fmla="*/ 0 w 71"/>
                    <a:gd name="T9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2">
                      <a:moveTo>
                        <a:pt x="0" y="2"/>
                      </a:moveTo>
                      <a:cubicBezTo>
                        <a:pt x="17" y="22"/>
                        <a:pt x="42" y="32"/>
                        <a:pt x="68" y="24"/>
                      </a:cubicBezTo>
                      <a:cubicBezTo>
                        <a:pt x="71" y="23"/>
                        <a:pt x="66" y="21"/>
                        <a:pt x="65" y="22"/>
                      </a:cubicBezTo>
                      <a:cubicBezTo>
                        <a:pt x="42" y="29"/>
                        <a:pt x="20" y="19"/>
                        <a:pt x="5" y="1"/>
                      </a:cubicBezTo>
                      <a:cubicBezTo>
                        <a:pt x="4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214"/>
                <p:cNvSpPr>
                  <a:spLocks/>
                </p:cNvSpPr>
                <p:nvPr/>
              </p:nvSpPr>
              <p:spPr bwMode="auto">
                <a:xfrm>
                  <a:off x="3476626" y="233362"/>
                  <a:ext cx="800100" cy="606425"/>
                </a:xfrm>
                <a:custGeom>
                  <a:avLst/>
                  <a:gdLst>
                    <a:gd name="T0" fmla="*/ 206 w 212"/>
                    <a:gd name="T1" fmla="*/ 0 h 161"/>
                    <a:gd name="T2" fmla="*/ 2 w 212"/>
                    <a:gd name="T3" fmla="*/ 160 h 161"/>
                    <a:gd name="T4" fmla="*/ 6 w 212"/>
                    <a:gd name="T5" fmla="*/ 160 h 161"/>
                    <a:gd name="T6" fmla="*/ 210 w 212"/>
                    <a:gd name="T7" fmla="*/ 1 h 161"/>
                    <a:gd name="T8" fmla="*/ 206 w 212"/>
                    <a:gd name="T9" fmla="*/ 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2" h="161">
                      <a:moveTo>
                        <a:pt x="206" y="0"/>
                      </a:moveTo>
                      <a:cubicBezTo>
                        <a:pt x="137" y="53"/>
                        <a:pt x="72" y="110"/>
                        <a:pt x="2" y="160"/>
                      </a:cubicBezTo>
                      <a:cubicBezTo>
                        <a:pt x="0" y="161"/>
                        <a:pt x="5" y="161"/>
                        <a:pt x="6" y="160"/>
                      </a:cubicBezTo>
                      <a:cubicBezTo>
                        <a:pt x="77" y="111"/>
                        <a:pt x="142" y="54"/>
                        <a:pt x="210" y="1"/>
                      </a:cubicBezTo>
                      <a:cubicBezTo>
                        <a:pt x="212" y="0"/>
                        <a:pt x="207" y="0"/>
                        <a:pt x="2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215"/>
                <p:cNvSpPr>
                  <a:spLocks/>
                </p:cNvSpPr>
                <p:nvPr/>
              </p:nvSpPr>
              <p:spPr bwMode="auto">
                <a:xfrm>
                  <a:off x="4241801" y="187325"/>
                  <a:ext cx="68263" cy="68263"/>
                </a:xfrm>
                <a:custGeom>
                  <a:avLst/>
                  <a:gdLst>
                    <a:gd name="T0" fmla="*/ 13 w 18"/>
                    <a:gd name="T1" fmla="*/ 15 h 18"/>
                    <a:gd name="T2" fmla="*/ 3 w 18"/>
                    <a:gd name="T3" fmla="*/ 13 h 18"/>
                    <a:gd name="T4" fmla="*/ 5 w 18"/>
                    <a:gd name="T5" fmla="*/ 3 h 18"/>
                    <a:gd name="T6" fmla="*/ 15 w 18"/>
                    <a:gd name="T7" fmla="*/ 5 h 18"/>
                    <a:gd name="T8" fmla="*/ 13 w 18"/>
                    <a:gd name="T9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3" y="15"/>
                      </a:moveTo>
                      <a:cubicBezTo>
                        <a:pt x="10" y="18"/>
                        <a:pt x="5" y="17"/>
                        <a:pt x="3" y="13"/>
                      </a:cubicBezTo>
                      <a:cubicBezTo>
                        <a:pt x="0" y="10"/>
                        <a:pt x="1" y="5"/>
                        <a:pt x="5" y="3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8" y="8"/>
                        <a:pt x="17" y="13"/>
                        <a:pt x="13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216"/>
                <p:cNvSpPr>
                  <a:spLocks/>
                </p:cNvSpPr>
                <p:nvPr/>
              </p:nvSpPr>
              <p:spPr bwMode="auto">
                <a:xfrm>
                  <a:off x="2697163" y="74612"/>
                  <a:ext cx="184150" cy="244475"/>
                </a:xfrm>
                <a:custGeom>
                  <a:avLst/>
                  <a:gdLst>
                    <a:gd name="T0" fmla="*/ 5 w 49"/>
                    <a:gd name="T1" fmla="*/ 65 h 65"/>
                    <a:gd name="T2" fmla="*/ 44 w 49"/>
                    <a:gd name="T3" fmla="*/ 2 h 65"/>
                    <a:gd name="T4" fmla="*/ 39 w 49"/>
                    <a:gd name="T5" fmla="*/ 1 h 65"/>
                    <a:gd name="T6" fmla="*/ 1 w 49"/>
                    <a:gd name="T7" fmla="*/ 63 h 65"/>
                    <a:gd name="T8" fmla="*/ 5 w 49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5" y="65"/>
                      </a:moveTo>
                      <a:cubicBezTo>
                        <a:pt x="33" y="55"/>
                        <a:pt x="49" y="31"/>
                        <a:pt x="44" y="2"/>
                      </a:cubicBezTo>
                      <a:cubicBezTo>
                        <a:pt x="44" y="0"/>
                        <a:pt x="39" y="0"/>
                        <a:pt x="39" y="1"/>
                      </a:cubicBezTo>
                      <a:cubicBezTo>
                        <a:pt x="44" y="30"/>
                        <a:pt x="28" y="53"/>
                        <a:pt x="1" y="63"/>
                      </a:cubicBezTo>
                      <a:cubicBezTo>
                        <a:pt x="0" y="64"/>
                        <a:pt x="4" y="65"/>
                        <a:pt x="5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17"/>
                <p:cNvSpPr>
                  <a:spLocks/>
                </p:cNvSpPr>
                <p:nvPr/>
              </p:nvSpPr>
              <p:spPr bwMode="auto">
                <a:xfrm>
                  <a:off x="2697163" y="123825"/>
                  <a:ext cx="260350" cy="131763"/>
                </a:xfrm>
                <a:custGeom>
                  <a:avLst/>
                  <a:gdLst>
                    <a:gd name="T0" fmla="*/ 64 w 69"/>
                    <a:gd name="T1" fmla="*/ 27 h 35"/>
                    <a:gd name="T2" fmla="*/ 5 w 69"/>
                    <a:gd name="T3" fmla="*/ 2 h 35"/>
                    <a:gd name="T4" fmla="*/ 0 w 69"/>
                    <a:gd name="T5" fmla="*/ 1 h 35"/>
                    <a:gd name="T6" fmla="*/ 67 w 69"/>
                    <a:gd name="T7" fmla="*/ 29 h 35"/>
                    <a:gd name="T8" fmla="*/ 64 w 69"/>
                    <a:gd name="T9" fmla="*/ 2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35">
                      <a:moveTo>
                        <a:pt x="64" y="27"/>
                      </a:moveTo>
                      <a:cubicBezTo>
                        <a:pt x="39" y="33"/>
                        <a:pt x="18" y="24"/>
                        <a:pt x="5" y="2"/>
                      </a:cubicBezTo>
                      <a:cubicBezTo>
                        <a:pt x="5" y="1"/>
                        <a:pt x="0" y="0"/>
                        <a:pt x="0" y="1"/>
                      </a:cubicBezTo>
                      <a:cubicBezTo>
                        <a:pt x="14" y="26"/>
                        <a:pt x="40" y="35"/>
                        <a:pt x="67" y="29"/>
                      </a:cubicBezTo>
                      <a:cubicBezTo>
                        <a:pt x="69" y="29"/>
                        <a:pt x="65" y="27"/>
                        <a:pt x="64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218"/>
                <p:cNvSpPr>
                  <a:spLocks/>
                </p:cNvSpPr>
                <p:nvPr/>
              </p:nvSpPr>
              <p:spPr bwMode="auto">
                <a:xfrm>
                  <a:off x="2776538" y="82550"/>
                  <a:ext cx="68263" cy="271463"/>
                </a:xfrm>
                <a:custGeom>
                  <a:avLst/>
                  <a:gdLst>
                    <a:gd name="T0" fmla="*/ 12 w 18"/>
                    <a:gd name="T1" fmla="*/ 71 h 72"/>
                    <a:gd name="T2" fmla="*/ 5 w 18"/>
                    <a:gd name="T3" fmla="*/ 2 h 72"/>
                    <a:gd name="T4" fmla="*/ 0 w 18"/>
                    <a:gd name="T5" fmla="*/ 2 h 72"/>
                    <a:gd name="T6" fmla="*/ 7 w 18"/>
                    <a:gd name="T7" fmla="*/ 71 h 72"/>
                    <a:gd name="T8" fmla="*/ 12 w 18"/>
                    <a:gd name="T9" fmla="*/ 7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72">
                      <a:moveTo>
                        <a:pt x="12" y="71"/>
                      </a:moveTo>
                      <a:cubicBezTo>
                        <a:pt x="18" y="49"/>
                        <a:pt x="14" y="22"/>
                        <a:pt x="5" y="2"/>
                      </a:cubicBezTo>
                      <a:cubicBezTo>
                        <a:pt x="4" y="0"/>
                        <a:pt x="0" y="1"/>
                        <a:pt x="0" y="2"/>
                      </a:cubicBezTo>
                      <a:cubicBezTo>
                        <a:pt x="9" y="23"/>
                        <a:pt x="13" y="49"/>
                        <a:pt x="7" y="71"/>
                      </a:cubicBezTo>
                      <a:cubicBezTo>
                        <a:pt x="7" y="72"/>
                        <a:pt x="12" y="72"/>
                        <a:pt x="12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9"/>
                <p:cNvSpPr>
                  <a:spLocks/>
                </p:cNvSpPr>
                <p:nvPr/>
              </p:nvSpPr>
              <p:spPr bwMode="auto">
                <a:xfrm>
                  <a:off x="2670176" y="138112"/>
                  <a:ext cx="268288" cy="120650"/>
                </a:xfrm>
                <a:custGeom>
                  <a:avLst/>
                  <a:gdLst>
                    <a:gd name="T0" fmla="*/ 65 w 71"/>
                    <a:gd name="T1" fmla="*/ 1 h 32"/>
                    <a:gd name="T2" fmla="*/ 6 w 71"/>
                    <a:gd name="T3" fmla="*/ 22 h 32"/>
                    <a:gd name="T4" fmla="*/ 2 w 71"/>
                    <a:gd name="T5" fmla="*/ 24 h 32"/>
                    <a:gd name="T6" fmla="*/ 70 w 71"/>
                    <a:gd name="T7" fmla="*/ 2 h 32"/>
                    <a:gd name="T8" fmla="*/ 65 w 71"/>
                    <a:gd name="T9" fmla="*/ 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2">
                      <a:moveTo>
                        <a:pt x="65" y="1"/>
                      </a:moveTo>
                      <a:cubicBezTo>
                        <a:pt x="51" y="19"/>
                        <a:pt x="29" y="29"/>
                        <a:pt x="6" y="22"/>
                      </a:cubicBezTo>
                      <a:cubicBezTo>
                        <a:pt x="5" y="22"/>
                        <a:pt x="0" y="23"/>
                        <a:pt x="2" y="24"/>
                      </a:cubicBezTo>
                      <a:cubicBezTo>
                        <a:pt x="28" y="32"/>
                        <a:pt x="53" y="22"/>
                        <a:pt x="70" y="2"/>
                      </a:cubicBezTo>
                      <a:cubicBezTo>
                        <a:pt x="71" y="1"/>
                        <a:pt x="66" y="0"/>
                        <a:pt x="6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0"/>
                <p:cNvSpPr>
                  <a:spLocks/>
                </p:cNvSpPr>
                <p:nvPr/>
              </p:nvSpPr>
              <p:spPr bwMode="auto">
                <a:xfrm>
                  <a:off x="2817813" y="228600"/>
                  <a:ext cx="795338" cy="614363"/>
                </a:xfrm>
                <a:custGeom>
                  <a:avLst/>
                  <a:gdLst>
                    <a:gd name="T0" fmla="*/ 1 w 211"/>
                    <a:gd name="T1" fmla="*/ 2 h 163"/>
                    <a:gd name="T2" fmla="*/ 205 w 211"/>
                    <a:gd name="T3" fmla="*/ 162 h 163"/>
                    <a:gd name="T4" fmla="*/ 210 w 211"/>
                    <a:gd name="T5" fmla="*/ 160 h 163"/>
                    <a:gd name="T6" fmla="*/ 6 w 211"/>
                    <a:gd name="T7" fmla="*/ 1 h 163"/>
                    <a:gd name="T8" fmla="*/ 1 w 211"/>
                    <a:gd name="T9" fmla="*/ 2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163">
                      <a:moveTo>
                        <a:pt x="1" y="2"/>
                      </a:moveTo>
                      <a:cubicBezTo>
                        <a:pt x="70" y="55"/>
                        <a:pt x="135" y="112"/>
                        <a:pt x="205" y="162"/>
                      </a:cubicBezTo>
                      <a:cubicBezTo>
                        <a:pt x="206" y="163"/>
                        <a:pt x="211" y="162"/>
                        <a:pt x="210" y="160"/>
                      </a:cubicBezTo>
                      <a:cubicBezTo>
                        <a:pt x="139" y="111"/>
                        <a:pt x="74" y="53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21"/>
                <p:cNvSpPr>
                  <a:spLocks/>
                </p:cNvSpPr>
                <p:nvPr/>
              </p:nvSpPr>
              <p:spPr bwMode="auto">
                <a:xfrm>
                  <a:off x="2784476" y="187325"/>
                  <a:ext cx="63500" cy="68263"/>
                </a:xfrm>
                <a:custGeom>
                  <a:avLst/>
                  <a:gdLst>
                    <a:gd name="T0" fmla="*/ 4 w 17"/>
                    <a:gd name="T1" fmla="*/ 15 h 18"/>
                    <a:gd name="T2" fmla="*/ 15 w 17"/>
                    <a:gd name="T3" fmla="*/ 13 h 18"/>
                    <a:gd name="T4" fmla="*/ 13 w 17"/>
                    <a:gd name="T5" fmla="*/ 3 h 18"/>
                    <a:gd name="T6" fmla="*/ 2 w 17"/>
                    <a:gd name="T7" fmla="*/ 5 h 18"/>
                    <a:gd name="T8" fmla="*/ 4 w 17"/>
                    <a:gd name="T9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8">
                      <a:moveTo>
                        <a:pt x="4" y="15"/>
                      </a:moveTo>
                      <a:cubicBezTo>
                        <a:pt x="7" y="18"/>
                        <a:pt x="12" y="17"/>
                        <a:pt x="15" y="13"/>
                      </a:cubicBezTo>
                      <a:cubicBezTo>
                        <a:pt x="17" y="10"/>
                        <a:pt x="16" y="5"/>
                        <a:pt x="13" y="3"/>
                      </a:cubicBezTo>
                      <a:cubicBezTo>
                        <a:pt x="9" y="0"/>
                        <a:pt x="5" y="1"/>
                        <a:pt x="2" y="5"/>
                      </a:cubicBezTo>
                      <a:cubicBezTo>
                        <a:pt x="0" y="8"/>
                        <a:pt x="1" y="13"/>
                        <a:pt x="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222"/>
                <p:cNvSpPr>
                  <a:spLocks/>
                </p:cNvSpPr>
                <p:nvPr/>
              </p:nvSpPr>
              <p:spPr bwMode="auto">
                <a:xfrm>
                  <a:off x="3213101" y="-169863"/>
                  <a:ext cx="298450" cy="134938"/>
                </a:xfrm>
                <a:custGeom>
                  <a:avLst/>
                  <a:gdLst>
                    <a:gd name="T0" fmla="*/ 73 w 79"/>
                    <a:gd name="T1" fmla="*/ 1 h 36"/>
                    <a:gd name="T2" fmla="*/ 6 w 79"/>
                    <a:gd name="T3" fmla="*/ 22 h 36"/>
                    <a:gd name="T4" fmla="*/ 3 w 79"/>
                    <a:gd name="T5" fmla="*/ 23 h 36"/>
                    <a:gd name="T6" fmla="*/ 78 w 79"/>
                    <a:gd name="T7" fmla="*/ 2 h 36"/>
                    <a:gd name="T8" fmla="*/ 73 w 79"/>
                    <a:gd name="T9" fmla="*/ 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6">
                      <a:moveTo>
                        <a:pt x="73" y="1"/>
                      </a:moveTo>
                      <a:cubicBezTo>
                        <a:pt x="57" y="23"/>
                        <a:pt x="32" y="34"/>
                        <a:pt x="6" y="22"/>
                      </a:cubicBezTo>
                      <a:cubicBezTo>
                        <a:pt x="4" y="21"/>
                        <a:pt x="0" y="22"/>
                        <a:pt x="3" y="23"/>
                      </a:cubicBezTo>
                      <a:cubicBezTo>
                        <a:pt x="31" y="36"/>
                        <a:pt x="60" y="27"/>
                        <a:pt x="78" y="2"/>
                      </a:cubicBezTo>
                      <a:cubicBezTo>
                        <a:pt x="79" y="1"/>
                        <a:pt x="74" y="0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223"/>
                <p:cNvSpPr>
                  <a:spLocks/>
                </p:cNvSpPr>
                <p:nvPr/>
              </p:nvSpPr>
              <p:spPr bwMode="auto">
                <a:xfrm>
                  <a:off x="3303588" y="-219075"/>
                  <a:ext cx="106363" cy="263525"/>
                </a:xfrm>
                <a:custGeom>
                  <a:avLst/>
                  <a:gdLst>
                    <a:gd name="T0" fmla="*/ 15 w 28"/>
                    <a:gd name="T1" fmla="*/ 69 h 70"/>
                    <a:gd name="T2" fmla="*/ 6 w 28"/>
                    <a:gd name="T3" fmla="*/ 1 h 70"/>
                    <a:gd name="T4" fmla="*/ 2 w 28"/>
                    <a:gd name="T5" fmla="*/ 1 h 70"/>
                    <a:gd name="T6" fmla="*/ 11 w 28"/>
                    <a:gd name="T7" fmla="*/ 68 h 70"/>
                    <a:gd name="T8" fmla="*/ 15 w 28"/>
                    <a:gd name="T9" fmla="*/ 6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69"/>
                      </a:moveTo>
                      <a:cubicBezTo>
                        <a:pt x="28" y="45"/>
                        <a:pt x="25" y="20"/>
                        <a:pt x="6" y="1"/>
                      </a:cubicBezTo>
                      <a:cubicBezTo>
                        <a:pt x="5" y="1"/>
                        <a:pt x="0" y="0"/>
                        <a:pt x="2" y="1"/>
                      </a:cubicBezTo>
                      <a:cubicBezTo>
                        <a:pt x="20" y="20"/>
                        <a:pt x="23" y="45"/>
                        <a:pt x="11" y="68"/>
                      </a:cubicBezTo>
                      <a:cubicBezTo>
                        <a:pt x="10" y="69"/>
                        <a:pt x="15" y="70"/>
                        <a:pt x="15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224"/>
                <p:cNvSpPr>
                  <a:spLocks/>
                </p:cNvSpPr>
                <p:nvPr/>
              </p:nvSpPr>
              <p:spPr bwMode="auto">
                <a:xfrm>
                  <a:off x="3248026" y="-155575"/>
                  <a:ext cx="266700" cy="106363"/>
                </a:xfrm>
                <a:custGeom>
                  <a:avLst/>
                  <a:gdLst>
                    <a:gd name="T0" fmla="*/ 68 w 71"/>
                    <a:gd name="T1" fmla="*/ 26 h 28"/>
                    <a:gd name="T2" fmla="*/ 5 w 71"/>
                    <a:gd name="T3" fmla="*/ 1 h 28"/>
                    <a:gd name="T4" fmla="*/ 1 w 71"/>
                    <a:gd name="T5" fmla="*/ 2 h 28"/>
                    <a:gd name="T6" fmla="*/ 67 w 71"/>
                    <a:gd name="T7" fmla="*/ 28 h 28"/>
                    <a:gd name="T8" fmla="*/ 68 w 71"/>
                    <a:gd name="T9" fmla="*/ 2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28">
                      <a:moveTo>
                        <a:pt x="68" y="26"/>
                      </a:moveTo>
                      <a:cubicBezTo>
                        <a:pt x="46" y="26"/>
                        <a:pt x="22" y="15"/>
                        <a:pt x="5" y="1"/>
                      </a:cubicBezTo>
                      <a:cubicBezTo>
                        <a:pt x="4" y="0"/>
                        <a:pt x="0" y="2"/>
                        <a:pt x="1" y="2"/>
                      </a:cubicBezTo>
                      <a:cubicBezTo>
                        <a:pt x="18" y="17"/>
                        <a:pt x="44" y="28"/>
                        <a:pt x="67" y="28"/>
                      </a:cubicBezTo>
                      <a:cubicBezTo>
                        <a:pt x="69" y="28"/>
                        <a:pt x="71" y="26"/>
                        <a:pt x="68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225"/>
                <p:cNvSpPr>
                  <a:spLocks/>
                </p:cNvSpPr>
                <p:nvPr/>
              </p:nvSpPr>
              <p:spPr bwMode="auto">
                <a:xfrm>
                  <a:off x="3259138" y="-214313"/>
                  <a:ext cx="169863" cy="217488"/>
                </a:xfrm>
                <a:custGeom>
                  <a:avLst/>
                  <a:gdLst>
                    <a:gd name="T0" fmla="*/ 6 w 45"/>
                    <a:gd name="T1" fmla="*/ 58 h 58"/>
                    <a:gd name="T2" fmla="*/ 44 w 45"/>
                    <a:gd name="T3" fmla="*/ 1 h 58"/>
                    <a:gd name="T4" fmla="*/ 39 w 45"/>
                    <a:gd name="T5" fmla="*/ 2 h 58"/>
                    <a:gd name="T6" fmla="*/ 2 w 45"/>
                    <a:gd name="T7" fmla="*/ 57 h 58"/>
                    <a:gd name="T8" fmla="*/ 6 w 45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58">
                      <a:moveTo>
                        <a:pt x="6" y="58"/>
                      </a:moveTo>
                      <a:cubicBezTo>
                        <a:pt x="29" y="48"/>
                        <a:pt x="45" y="27"/>
                        <a:pt x="44" y="1"/>
                      </a:cubicBezTo>
                      <a:cubicBezTo>
                        <a:pt x="44" y="0"/>
                        <a:pt x="39" y="0"/>
                        <a:pt x="39" y="2"/>
                      </a:cubicBezTo>
                      <a:cubicBezTo>
                        <a:pt x="40" y="26"/>
                        <a:pt x="24" y="47"/>
                        <a:pt x="2" y="57"/>
                      </a:cubicBezTo>
                      <a:cubicBezTo>
                        <a:pt x="0" y="58"/>
                        <a:pt x="5" y="58"/>
                        <a:pt x="6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226"/>
                <p:cNvSpPr>
                  <a:spLocks/>
                </p:cNvSpPr>
                <p:nvPr/>
              </p:nvSpPr>
              <p:spPr bwMode="auto">
                <a:xfrm>
                  <a:off x="3375026" y="-71438"/>
                  <a:ext cx="234950" cy="914400"/>
                </a:xfrm>
                <a:custGeom>
                  <a:avLst/>
                  <a:gdLst>
                    <a:gd name="T0" fmla="*/ 1 w 62"/>
                    <a:gd name="T1" fmla="*/ 2 h 243"/>
                    <a:gd name="T2" fmla="*/ 57 w 62"/>
                    <a:gd name="T3" fmla="*/ 241 h 243"/>
                    <a:gd name="T4" fmla="*/ 62 w 62"/>
                    <a:gd name="T5" fmla="*/ 241 h 243"/>
                    <a:gd name="T6" fmla="*/ 6 w 62"/>
                    <a:gd name="T7" fmla="*/ 1 h 243"/>
                    <a:gd name="T8" fmla="*/ 1 w 62"/>
                    <a:gd name="T9" fmla="*/ 2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243">
                      <a:moveTo>
                        <a:pt x="1" y="2"/>
                      </a:moveTo>
                      <a:cubicBezTo>
                        <a:pt x="31" y="78"/>
                        <a:pt x="30" y="164"/>
                        <a:pt x="57" y="241"/>
                      </a:cubicBezTo>
                      <a:cubicBezTo>
                        <a:pt x="57" y="243"/>
                        <a:pt x="62" y="242"/>
                        <a:pt x="62" y="241"/>
                      </a:cubicBezTo>
                      <a:cubicBezTo>
                        <a:pt x="35" y="163"/>
                        <a:pt x="36" y="78"/>
                        <a:pt x="6" y="1"/>
                      </a:cubicBezTo>
                      <a:cubicBezTo>
                        <a:pt x="5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227"/>
                <p:cNvSpPr>
                  <a:spLocks/>
                </p:cNvSpPr>
                <p:nvPr/>
              </p:nvSpPr>
              <p:spPr bwMode="auto">
                <a:xfrm>
                  <a:off x="3344863" y="-117475"/>
                  <a:ext cx="65088" cy="65088"/>
                </a:xfrm>
                <a:custGeom>
                  <a:avLst/>
                  <a:gdLst>
                    <a:gd name="T0" fmla="*/ 16 w 17"/>
                    <a:gd name="T1" fmla="*/ 6 h 17"/>
                    <a:gd name="T2" fmla="*/ 11 w 17"/>
                    <a:gd name="T3" fmla="*/ 16 h 17"/>
                    <a:gd name="T4" fmla="*/ 2 w 17"/>
                    <a:gd name="T5" fmla="*/ 11 h 17"/>
                    <a:gd name="T6" fmla="*/ 6 w 17"/>
                    <a:gd name="T7" fmla="*/ 1 h 17"/>
                    <a:gd name="T8" fmla="*/ 16 w 17"/>
                    <a:gd name="T9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6" y="6"/>
                      </a:moveTo>
                      <a:cubicBezTo>
                        <a:pt x="17" y="10"/>
                        <a:pt x="15" y="14"/>
                        <a:pt x="11" y="16"/>
                      </a:cubicBezTo>
                      <a:cubicBezTo>
                        <a:pt x="7" y="17"/>
                        <a:pt x="3" y="15"/>
                        <a:pt x="2" y="11"/>
                      </a:cubicBezTo>
                      <a:cubicBezTo>
                        <a:pt x="0" y="7"/>
                        <a:pt x="2" y="3"/>
                        <a:pt x="6" y="1"/>
                      </a:cubicBezTo>
                      <a:cubicBezTo>
                        <a:pt x="10" y="0"/>
                        <a:pt x="15" y="2"/>
                        <a:pt x="1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28"/>
                <p:cNvSpPr>
                  <a:spLocks/>
                </p:cNvSpPr>
                <p:nvPr/>
              </p:nvSpPr>
              <p:spPr bwMode="auto">
                <a:xfrm>
                  <a:off x="2640013" y="1062038"/>
                  <a:ext cx="180975" cy="252413"/>
                </a:xfrm>
                <a:custGeom>
                  <a:avLst/>
                  <a:gdLst>
                    <a:gd name="T0" fmla="*/ 44 w 48"/>
                    <a:gd name="T1" fmla="*/ 65 h 67"/>
                    <a:gd name="T2" fmla="*/ 6 w 48"/>
                    <a:gd name="T3" fmla="*/ 0 h 67"/>
                    <a:gd name="T4" fmla="*/ 3 w 48"/>
                    <a:gd name="T5" fmla="*/ 2 h 67"/>
                    <a:gd name="T6" fmla="*/ 39 w 48"/>
                    <a:gd name="T7" fmla="*/ 64 h 67"/>
                    <a:gd name="T8" fmla="*/ 44 w 48"/>
                    <a:gd name="T9" fmla="*/ 6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67">
                      <a:moveTo>
                        <a:pt x="44" y="65"/>
                      </a:moveTo>
                      <a:cubicBezTo>
                        <a:pt x="48" y="36"/>
                        <a:pt x="34" y="10"/>
                        <a:pt x="6" y="0"/>
                      </a:cubicBezTo>
                      <a:cubicBezTo>
                        <a:pt x="4" y="0"/>
                        <a:pt x="0" y="1"/>
                        <a:pt x="3" y="2"/>
                      </a:cubicBezTo>
                      <a:cubicBezTo>
                        <a:pt x="31" y="11"/>
                        <a:pt x="43" y="36"/>
                        <a:pt x="39" y="64"/>
                      </a:cubicBezTo>
                      <a:cubicBezTo>
                        <a:pt x="39" y="66"/>
                        <a:pt x="44" y="67"/>
                        <a:pt x="44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229"/>
                <p:cNvSpPr>
                  <a:spLocks/>
                </p:cNvSpPr>
                <p:nvPr/>
              </p:nvSpPr>
              <p:spPr bwMode="auto">
                <a:xfrm>
                  <a:off x="2614613" y="1054100"/>
                  <a:ext cx="225425" cy="169863"/>
                </a:xfrm>
                <a:custGeom>
                  <a:avLst/>
                  <a:gdLst>
                    <a:gd name="T0" fmla="*/ 55 w 60"/>
                    <a:gd name="T1" fmla="*/ 1 h 45"/>
                    <a:gd name="T2" fmla="*/ 4 w 60"/>
                    <a:gd name="T3" fmla="*/ 43 h 45"/>
                    <a:gd name="T4" fmla="*/ 6 w 60"/>
                    <a:gd name="T5" fmla="*/ 45 h 45"/>
                    <a:gd name="T6" fmla="*/ 60 w 60"/>
                    <a:gd name="T7" fmla="*/ 2 h 45"/>
                    <a:gd name="T8" fmla="*/ 55 w 60"/>
                    <a:gd name="T9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5">
                      <a:moveTo>
                        <a:pt x="55" y="1"/>
                      </a:moveTo>
                      <a:cubicBezTo>
                        <a:pt x="48" y="26"/>
                        <a:pt x="30" y="42"/>
                        <a:pt x="4" y="43"/>
                      </a:cubicBezTo>
                      <a:cubicBezTo>
                        <a:pt x="0" y="43"/>
                        <a:pt x="4" y="45"/>
                        <a:pt x="6" y="45"/>
                      </a:cubicBezTo>
                      <a:cubicBezTo>
                        <a:pt x="33" y="45"/>
                        <a:pt x="53" y="28"/>
                        <a:pt x="60" y="2"/>
                      </a:cubicBezTo>
                      <a:cubicBezTo>
                        <a:pt x="60" y="1"/>
                        <a:pt x="56" y="0"/>
                        <a:pt x="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230"/>
                <p:cNvSpPr>
                  <a:spLocks/>
                </p:cNvSpPr>
                <p:nvPr/>
              </p:nvSpPr>
              <p:spPr bwMode="auto">
                <a:xfrm>
                  <a:off x="2617788" y="1125538"/>
                  <a:ext cx="268288" cy="109538"/>
                </a:xfrm>
                <a:custGeom>
                  <a:avLst/>
                  <a:gdLst>
                    <a:gd name="T0" fmla="*/ 70 w 71"/>
                    <a:gd name="T1" fmla="*/ 27 h 29"/>
                    <a:gd name="T2" fmla="*/ 5 w 71"/>
                    <a:gd name="T3" fmla="*/ 1 h 29"/>
                    <a:gd name="T4" fmla="*/ 3 w 71"/>
                    <a:gd name="T5" fmla="*/ 3 h 29"/>
                    <a:gd name="T6" fmla="*/ 66 w 71"/>
                    <a:gd name="T7" fmla="*/ 28 h 29"/>
                    <a:gd name="T8" fmla="*/ 70 w 71"/>
                    <a:gd name="T9" fmla="*/ 27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29">
                      <a:moveTo>
                        <a:pt x="70" y="27"/>
                      </a:moveTo>
                      <a:cubicBezTo>
                        <a:pt x="54" y="11"/>
                        <a:pt x="28" y="2"/>
                        <a:pt x="5" y="1"/>
                      </a:cubicBezTo>
                      <a:cubicBezTo>
                        <a:pt x="4" y="0"/>
                        <a:pt x="0" y="2"/>
                        <a:pt x="3" y="3"/>
                      </a:cubicBezTo>
                      <a:cubicBezTo>
                        <a:pt x="25" y="4"/>
                        <a:pt x="50" y="13"/>
                        <a:pt x="66" y="28"/>
                      </a:cubicBezTo>
                      <a:cubicBezTo>
                        <a:pt x="67" y="29"/>
                        <a:pt x="71" y="28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231"/>
                <p:cNvSpPr>
                  <a:spLocks/>
                </p:cNvSpPr>
                <p:nvPr/>
              </p:nvSpPr>
              <p:spPr bwMode="auto">
                <a:xfrm>
                  <a:off x="2689226" y="1027113"/>
                  <a:ext cx="101600" cy="260350"/>
                </a:xfrm>
                <a:custGeom>
                  <a:avLst/>
                  <a:gdLst>
                    <a:gd name="T0" fmla="*/ 13 w 27"/>
                    <a:gd name="T1" fmla="*/ 2 h 69"/>
                    <a:gd name="T2" fmla="*/ 2 w 27"/>
                    <a:gd name="T3" fmla="*/ 67 h 69"/>
                    <a:gd name="T4" fmla="*/ 6 w 27"/>
                    <a:gd name="T5" fmla="*/ 68 h 69"/>
                    <a:gd name="T6" fmla="*/ 18 w 27"/>
                    <a:gd name="T7" fmla="*/ 1 h 69"/>
                    <a:gd name="T8" fmla="*/ 13 w 27"/>
                    <a:gd name="T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69">
                      <a:moveTo>
                        <a:pt x="13" y="2"/>
                      </a:moveTo>
                      <a:cubicBezTo>
                        <a:pt x="22" y="25"/>
                        <a:pt x="20" y="50"/>
                        <a:pt x="2" y="67"/>
                      </a:cubicBezTo>
                      <a:cubicBezTo>
                        <a:pt x="0" y="69"/>
                        <a:pt x="5" y="69"/>
                        <a:pt x="6" y="68"/>
                      </a:cubicBezTo>
                      <a:cubicBezTo>
                        <a:pt x="25" y="50"/>
                        <a:pt x="27" y="25"/>
                        <a:pt x="18" y="1"/>
                      </a:cubicBezTo>
                      <a:cubicBezTo>
                        <a:pt x="17" y="0"/>
                        <a:pt x="12" y="1"/>
                        <a:pt x="1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232"/>
                <p:cNvSpPr>
                  <a:spLocks/>
                </p:cNvSpPr>
                <p:nvPr/>
              </p:nvSpPr>
              <p:spPr bwMode="auto">
                <a:xfrm>
                  <a:off x="2768601" y="793750"/>
                  <a:ext cx="811213" cy="373063"/>
                </a:xfrm>
                <a:custGeom>
                  <a:avLst/>
                  <a:gdLst>
                    <a:gd name="T0" fmla="*/ 6 w 215"/>
                    <a:gd name="T1" fmla="*/ 98 h 99"/>
                    <a:gd name="T2" fmla="*/ 213 w 215"/>
                    <a:gd name="T3" fmla="*/ 2 h 99"/>
                    <a:gd name="T4" fmla="*/ 209 w 215"/>
                    <a:gd name="T5" fmla="*/ 1 h 99"/>
                    <a:gd name="T6" fmla="*/ 2 w 215"/>
                    <a:gd name="T7" fmla="*/ 97 h 99"/>
                    <a:gd name="T8" fmla="*/ 6 w 215"/>
                    <a:gd name="T9" fmla="*/ 9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5" h="99">
                      <a:moveTo>
                        <a:pt x="6" y="98"/>
                      </a:moveTo>
                      <a:cubicBezTo>
                        <a:pt x="75" y="67"/>
                        <a:pt x="145" y="36"/>
                        <a:pt x="213" y="2"/>
                      </a:cubicBezTo>
                      <a:cubicBezTo>
                        <a:pt x="215" y="1"/>
                        <a:pt x="210" y="0"/>
                        <a:pt x="209" y="1"/>
                      </a:cubicBezTo>
                      <a:cubicBezTo>
                        <a:pt x="141" y="35"/>
                        <a:pt x="71" y="66"/>
                        <a:pt x="2" y="97"/>
                      </a:cubicBezTo>
                      <a:cubicBezTo>
                        <a:pt x="0" y="98"/>
                        <a:pt x="5" y="99"/>
                        <a:pt x="6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233"/>
                <p:cNvSpPr>
                  <a:spLocks/>
                </p:cNvSpPr>
                <p:nvPr/>
              </p:nvSpPr>
              <p:spPr bwMode="auto">
                <a:xfrm>
                  <a:off x="2730501" y="1136650"/>
                  <a:ext cx="65088" cy="63500"/>
                </a:xfrm>
                <a:custGeom>
                  <a:avLst/>
                  <a:gdLst>
                    <a:gd name="T0" fmla="*/ 12 w 17"/>
                    <a:gd name="T1" fmla="*/ 15 h 17"/>
                    <a:gd name="T2" fmla="*/ 16 w 17"/>
                    <a:gd name="T3" fmla="*/ 5 h 17"/>
                    <a:gd name="T4" fmla="*/ 5 w 17"/>
                    <a:gd name="T5" fmla="*/ 1 h 17"/>
                    <a:gd name="T6" fmla="*/ 2 w 17"/>
                    <a:gd name="T7" fmla="*/ 12 h 17"/>
                    <a:gd name="T8" fmla="*/ 12 w 17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2" y="15"/>
                      </a:moveTo>
                      <a:cubicBezTo>
                        <a:pt x="16" y="13"/>
                        <a:pt x="17" y="9"/>
                        <a:pt x="16" y="5"/>
                      </a:cubicBezTo>
                      <a:cubicBezTo>
                        <a:pt x="14" y="1"/>
                        <a:pt x="9" y="0"/>
                        <a:pt x="5" y="1"/>
                      </a:cubicBezTo>
                      <a:cubicBezTo>
                        <a:pt x="1" y="3"/>
                        <a:pt x="0" y="8"/>
                        <a:pt x="2" y="12"/>
                      </a:cubicBezTo>
                      <a:cubicBezTo>
                        <a:pt x="4" y="16"/>
                        <a:pt x="8" y="17"/>
                        <a:pt x="1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234"/>
                <p:cNvSpPr>
                  <a:spLocks/>
                </p:cNvSpPr>
                <p:nvPr/>
              </p:nvSpPr>
              <p:spPr bwMode="auto">
                <a:xfrm>
                  <a:off x="3451226" y="1479550"/>
                  <a:ext cx="296863" cy="128588"/>
                </a:xfrm>
                <a:custGeom>
                  <a:avLst/>
                  <a:gdLst>
                    <a:gd name="T0" fmla="*/ 76 w 79"/>
                    <a:gd name="T1" fmla="*/ 12 h 34"/>
                    <a:gd name="T2" fmla="*/ 1 w 79"/>
                    <a:gd name="T3" fmla="*/ 31 h 34"/>
                    <a:gd name="T4" fmla="*/ 6 w 79"/>
                    <a:gd name="T5" fmla="*/ 33 h 34"/>
                    <a:gd name="T6" fmla="*/ 73 w 79"/>
                    <a:gd name="T7" fmla="*/ 13 h 34"/>
                    <a:gd name="T8" fmla="*/ 76 w 79"/>
                    <a:gd name="T9" fmla="*/ 1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4">
                      <a:moveTo>
                        <a:pt x="76" y="12"/>
                      </a:moveTo>
                      <a:cubicBezTo>
                        <a:pt x="48" y="0"/>
                        <a:pt x="18" y="5"/>
                        <a:pt x="1" y="31"/>
                      </a:cubicBezTo>
                      <a:cubicBezTo>
                        <a:pt x="0" y="33"/>
                        <a:pt x="5" y="34"/>
                        <a:pt x="6" y="33"/>
                      </a:cubicBezTo>
                      <a:cubicBezTo>
                        <a:pt x="21" y="9"/>
                        <a:pt x="47" y="2"/>
                        <a:pt x="73" y="13"/>
                      </a:cubicBezTo>
                      <a:cubicBezTo>
                        <a:pt x="74" y="14"/>
                        <a:pt x="79" y="13"/>
                        <a:pt x="76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235"/>
                <p:cNvSpPr>
                  <a:spLocks/>
                </p:cNvSpPr>
                <p:nvPr/>
              </p:nvSpPr>
              <p:spPr bwMode="auto">
                <a:xfrm>
                  <a:off x="3484563" y="1427163"/>
                  <a:ext cx="155575" cy="244475"/>
                </a:xfrm>
                <a:custGeom>
                  <a:avLst/>
                  <a:gdLst>
                    <a:gd name="T0" fmla="*/ 3 w 41"/>
                    <a:gd name="T1" fmla="*/ 1 h 65"/>
                    <a:gd name="T2" fmla="*/ 30 w 41"/>
                    <a:gd name="T3" fmla="*/ 62 h 65"/>
                    <a:gd name="T4" fmla="*/ 35 w 41"/>
                    <a:gd name="T5" fmla="*/ 63 h 65"/>
                    <a:gd name="T6" fmla="*/ 7 w 41"/>
                    <a:gd name="T7" fmla="*/ 1 h 65"/>
                    <a:gd name="T8" fmla="*/ 3 w 41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5">
                      <a:moveTo>
                        <a:pt x="3" y="1"/>
                      </a:moveTo>
                      <a:cubicBezTo>
                        <a:pt x="25" y="14"/>
                        <a:pt x="36" y="37"/>
                        <a:pt x="30" y="62"/>
                      </a:cubicBezTo>
                      <a:cubicBezTo>
                        <a:pt x="29" y="64"/>
                        <a:pt x="34" y="65"/>
                        <a:pt x="35" y="63"/>
                      </a:cubicBezTo>
                      <a:cubicBezTo>
                        <a:pt x="41" y="37"/>
                        <a:pt x="29" y="14"/>
                        <a:pt x="7" y="1"/>
                      </a:cubicBezTo>
                      <a:cubicBezTo>
                        <a:pt x="5" y="0"/>
                        <a:pt x="0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36"/>
                <p:cNvSpPr>
                  <a:spLocks/>
                </p:cNvSpPr>
                <p:nvPr/>
              </p:nvSpPr>
              <p:spPr bwMode="auto">
                <a:xfrm>
                  <a:off x="3511551" y="1427163"/>
                  <a:ext cx="180975" cy="217488"/>
                </a:xfrm>
                <a:custGeom>
                  <a:avLst/>
                  <a:gdLst>
                    <a:gd name="T0" fmla="*/ 42 w 48"/>
                    <a:gd name="T1" fmla="*/ 1 h 58"/>
                    <a:gd name="T2" fmla="*/ 0 w 48"/>
                    <a:gd name="T3" fmla="*/ 56 h 58"/>
                    <a:gd name="T4" fmla="*/ 5 w 48"/>
                    <a:gd name="T5" fmla="*/ 56 h 58"/>
                    <a:gd name="T6" fmla="*/ 46 w 48"/>
                    <a:gd name="T7" fmla="*/ 2 h 58"/>
                    <a:gd name="T8" fmla="*/ 42 w 48"/>
                    <a:gd name="T9" fmla="*/ 1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58">
                      <a:moveTo>
                        <a:pt x="42" y="1"/>
                      </a:moveTo>
                      <a:cubicBezTo>
                        <a:pt x="23" y="12"/>
                        <a:pt x="8" y="35"/>
                        <a:pt x="0" y="56"/>
                      </a:cubicBezTo>
                      <a:cubicBezTo>
                        <a:pt x="0" y="58"/>
                        <a:pt x="5" y="58"/>
                        <a:pt x="5" y="56"/>
                      </a:cubicBezTo>
                      <a:cubicBezTo>
                        <a:pt x="12" y="36"/>
                        <a:pt x="27" y="13"/>
                        <a:pt x="46" y="2"/>
                      </a:cubicBezTo>
                      <a:cubicBezTo>
                        <a:pt x="48" y="0"/>
                        <a:pt x="43" y="0"/>
                        <a:pt x="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237"/>
                <p:cNvSpPr>
                  <a:spLocks/>
                </p:cNvSpPr>
                <p:nvPr/>
              </p:nvSpPr>
              <p:spPr bwMode="auto">
                <a:xfrm>
                  <a:off x="3440113" y="1487488"/>
                  <a:ext cx="260350" cy="127000"/>
                </a:xfrm>
                <a:custGeom>
                  <a:avLst/>
                  <a:gdLst>
                    <a:gd name="T0" fmla="*/ 5 w 69"/>
                    <a:gd name="T1" fmla="*/ 6 h 34"/>
                    <a:gd name="T2" fmla="*/ 63 w 69"/>
                    <a:gd name="T3" fmla="*/ 33 h 34"/>
                    <a:gd name="T4" fmla="*/ 68 w 69"/>
                    <a:gd name="T5" fmla="*/ 32 h 34"/>
                    <a:gd name="T6" fmla="*/ 4 w 69"/>
                    <a:gd name="T7" fmla="*/ 4 h 34"/>
                    <a:gd name="T8" fmla="*/ 5 w 69"/>
                    <a:gd name="T9" fmla="*/ 6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34">
                      <a:moveTo>
                        <a:pt x="5" y="6"/>
                      </a:moveTo>
                      <a:cubicBezTo>
                        <a:pt x="29" y="2"/>
                        <a:pt x="51" y="12"/>
                        <a:pt x="63" y="33"/>
                      </a:cubicBezTo>
                      <a:cubicBezTo>
                        <a:pt x="64" y="34"/>
                        <a:pt x="69" y="33"/>
                        <a:pt x="68" y="32"/>
                      </a:cubicBezTo>
                      <a:cubicBezTo>
                        <a:pt x="55" y="9"/>
                        <a:pt x="29" y="0"/>
                        <a:pt x="4" y="4"/>
                      </a:cubicBezTo>
                      <a:cubicBezTo>
                        <a:pt x="0" y="4"/>
                        <a:pt x="3" y="6"/>
                        <a:pt x="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38"/>
                <p:cNvSpPr>
                  <a:spLocks/>
                </p:cNvSpPr>
                <p:nvPr/>
              </p:nvSpPr>
              <p:spPr bwMode="auto">
                <a:xfrm>
                  <a:off x="3519488" y="700087"/>
                  <a:ext cx="77788" cy="809625"/>
                </a:xfrm>
                <a:custGeom>
                  <a:avLst/>
                  <a:gdLst>
                    <a:gd name="T0" fmla="*/ 21 w 21"/>
                    <a:gd name="T1" fmla="*/ 213 h 215"/>
                    <a:gd name="T2" fmla="*/ 5 w 21"/>
                    <a:gd name="T3" fmla="*/ 1 h 215"/>
                    <a:gd name="T4" fmla="*/ 0 w 21"/>
                    <a:gd name="T5" fmla="*/ 2 h 215"/>
                    <a:gd name="T6" fmla="*/ 16 w 21"/>
                    <a:gd name="T7" fmla="*/ 213 h 215"/>
                    <a:gd name="T8" fmla="*/ 21 w 21"/>
                    <a:gd name="T9" fmla="*/ 213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215">
                      <a:moveTo>
                        <a:pt x="21" y="213"/>
                      </a:moveTo>
                      <a:cubicBezTo>
                        <a:pt x="9" y="143"/>
                        <a:pt x="12" y="72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7" y="72"/>
                        <a:pt x="4" y="144"/>
                        <a:pt x="16" y="213"/>
                      </a:cubicBezTo>
                      <a:cubicBezTo>
                        <a:pt x="16" y="215"/>
                        <a:pt x="21" y="214"/>
                        <a:pt x="21" y="2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239"/>
                <p:cNvSpPr>
                  <a:spLocks/>
                </p:cNvSpPr>
                <p:nvPr/>
              </p:nvSpPr>
              <p:spPr bwMode="auto">
                <a:xfrm>
                  <a:off x="3556001" y="1490663"/>
                  <a:ext cx="65088" cy="63500"/>
                </a:xfrm>
                <a:custGeom>
                  <a:avLst/>
                  <a:gdLst>
                    <a:gd name="T0" fmla="*/ 16 w 17"/>
                    <a:gd name="T1" fmla="*/ 7 h 17"/>
                    <a:gd name="T2" fmla="*/ 7 w 17"/>
                    <a:gd name="T3" fmla="*/ 1 h 17"/>
                    <a:gd name="T4" fmla="*/ 1 w 17"/>
                    <a:gd name="T5" fmla="*/ 10 h 17"/>
                    <a:gd name="T6" fmla="*/ 10 w 17"/>
                    <a:gd name="T7" fmla="*/ 16 h 17"/>
                    <a:gd name="T8" fmla="*/ 16 w 17"/>
                    <a:gd name="T9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6" y="7"/>
                      </a:moveTo>
                      <a:cubicBezTo>
                        <a:pt x="15" y="3"/>
                        <a:pt x="11" y="0"/>
                        <a:pt x="7" y="1"/>
                      </a:cubicBezTo>
                      <a:cubicBezTo>
                        <a:pt x="3" y="2"/>
                        <a:pt x="0" y="6"/>
                        <a:pt x="1" y="10"/>
                      </a:cubicBezTo>
                      <a:cubicBezTo>
                        <a:pt x="2" y="14"/>
                        <a:pt x="6" y="17"/>
                        <a:pt x="10" y="16"/>
                      </a:cubicBezTo>
                      <a:cubicBezTo>
                        <a:pt x="15" y="15"/>
                        <a:pt x="17" y="11"/>
                        <a:pt x="16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240"/>
                <p:cNvSpPr>
                  <a:spLocks/>
                </p:cNvSpPr>
                <p:nvPr/>
              </p:nvSpPr>
              <p:spPr bwMode="auto">
                <a:xfrm>
                  <a:off x="3832226" y="1506538"/>
                  <a:ext cx="233363" cy="198438"/>
                </a:xfrm>
                <a:custGeom>
                  <a:avLst/>
                  <a:gdLst>
                    <a:gd name="T0" fmla="*/ 56 w 62"/>
                    <a:gd name="T1" fmla="*/ 1 h 53"/>
                    <a:gd name="T2" fmla="*/ 0 w 62"/>
                    <a:gd name="T3" fmla="*/ 51 h 53"/>
                    <a:gd name="T4" fmla="*/ 5 w 62"/>
                    <a:gd name="T5" fmla="*/ 52 h 53"/>
                    <a:gd name="T6" fmla="*/ 59 w 62"/>
                    <a:gd name="T7" fmla="*/ 3 h 53"/>
                    <a:gd name="T8" fmla="*/ 56 w 62"/>
                    <a:gd name="T9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53">
                      <a:moveTo>
                        <a:pt x="56" y="1"/>
                      </a:moveTo>
                      <a:cubicBezTo>
                        <a:pt x="27" y="3"/>
                        <a:pt x="4" y="21"/>
                        <a:pt x="0" y="51"/>
                      </a:cubicBezTo>
                      <a:cubicBezTo>
                        <a:pt x="0" y="53"/>
                        <a:pt x="5" y="53"/>
                        <a:pt x="5" y="52"/>
                      </a:cubicBezTo>
                      <a:cubicBezTo>
                        <a:pt x="9" y="23"/>
                        <a:pt x="30" y="5"/>
                        <a:pt x="59" y="3"/>
                      </a:cubicBezTo>
                      <a:cubicBezTo>
                        <a:pt x="62" y="2"/>
                        <a:pt x="58" y="0"/>
                        <a:pt x="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241"/>
                <p:cNvSpPr>
                  <a:spLocks/>
                </p:cNvSpPr>
                <p:nvPr/>
              </p:nvSpPr>
              <p:spPr bwMode="auto">
                <a:xfrm>
                  <a:off x="3786188" y="1524000"/>
                  <a:ext cx="222250" cy="173038"/>
                </a:xfrm>
                <a:custGeom>
                  <a:avLst/>
                  <a:gdLst>
                    <a:gd name="T0" fmla="*/ 4 w 59"/>
                    <a:gd name="T1" fmla="*/ 3 h 46"/>
                    <a:gd name="T2" fmla="*/ 54 w 59"/>
                    <a:gd name="T3" fmla="*/ 44 h 46"/>
                    <a:gd name="T4" fmla="*/ 59 w 59"/>
                    <a:gd name="T5" fmla="*/ 44 h 46"/>
                    <a:gd name="T6" fmla="*/ 3 w 59"/>
                    <a:gd name="T7" fmla="*/ 0 h 46"/>
                    <a:gd name="T8" fmla="*/ 4 w 59"/>
                    <a:gd name="T9" fmla="*/ 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6">
                      <a:moveTo>
                        <a:pt x="4" y="3"/>
                      </a:moveTo>
                      <a:cubicBezTo>
                        <a:pt x="29" y="4"/>
                        <a:pt x="48" y="19"/>
                        <a:pt x="54" y="44"/>
                      </a:cubicBezTo>
                      <a:cubicBezTo>
                        <a:pt x="54" y="45"/>
                        <a:pt x="59" y="46"/>
                        <a:pt x="59" y="44"/>
                      </a:cubicBezTo>
                      <a:cubicBezTo>
                        <a:pt x="52" y="17"/>
                        <a:pt x="30" y="2"/>
                        <a:pt x="3" y="0"/>
                      </a:cubicBezTo>
                      <a:cubicBezTo>
                        <a:pt x="0" y="0"/>
                        <a:pt x="2" y="3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242"/>
                <p:cNvSpPr>
                  <a:spLocks/>
                </p:cNvSpPr>
                <p:nvPr/>
              </p:nvSpPr>
              <p:spPr bwMode="auto">
                <a:xfrm>
                  <a:off x="3892551" y="1446213"/>
                  <a:ext cx="74613" cy="266700"/>
                </a:xfrm>
                <a:custGeom>
                  <a:avLst/>
                  <a:gdLst>
                    <a:gd name="T0" fmla="*/ 15 w 20"/>
                    <a:gd name="T1" fmla="*/ 2 h 71"/>
                    <a:gd name="T2" fmla="*/ 3 w 20"/>
                    <a:gd name="T3" fmla="*/ 70 h 71"/>
                    <a:gd name="T4" fmla="*/ 8 w 20"/>
                    <a:gd name="T5" fmla="*/ 69 h 71"/>
                    <a:gd name="T6" fmla="*/ 20 w 20"/>
                    <a:gd name="T7" fmla="*/ 2 h 71"/>
                    <a:gd name="T8" fmla="*/ 15 w 20"/>
                    <a:gd name="T9" fmla="*/ 2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71">
                      <a:moveTo>
                        <a:pt x="15" y="2"/>
                      </a:moveTo>
                      <a:cubicBezTo>
                        <a:pt x="3" y="21"/>
                        <a:pt x="0" y="48"/>
                        <a:pt x="3" y="70"/>
                      </a:cubicBezTo>
                      <a:cubicBezTo>
                        <a:pt x="3" y="71"/>
                        <a:pt x="8" y="71"/>
                        <a:pt x="8" y="69"/>
                      </a:cubicBezTo>
                      <a:cubicBezTo>
                        <a:pt x="5" y="47"/>
                        <a:pt x="8" y="21"/>
                        <a:pt x="20" y="2"/>
                      </a:cubicBezTo>
                      <a:cubicBezTo>
                        <a:pt x="20" y="1"/>
                        <a:pt x="16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43"/>
                <p:cNvSpPr>
                  <a:spLocks/>
                </p:cNvSpPr>
                <p:nvPr/>
              </p:nvSpPr>
              <p:spPr bwMode="auto">
                <a:xfrm>
                  <a:off x="3778251" y="1547813"/>
                  <a:ext cx="279400" cy="74613"/>
                </a:xfrm>
                <a:custGeom>
                  <a:avLst/>
                  <a:gdLst>
                    <a:gd name="T0" fmla="*/ 6 w 74"/>
                    <a:gd name="T1" fmla="*/ 19 h 20"/>
                    <a:gd name="T2" fmla="*/ 69 w 74"/>
                    <a:gd name="T3" fmla="*/ 16 h 20"/>
                    <a:gd name="T4" fmla="*/ 73 w 74"/>
                    <a:gd name="T5" fmla="*/ 15 h 20"/>
                    <a:gd name="T6" fmla="*/ 2 w 74"/>
                    <a:gd name="T7" fmla="*/ 18 h 20"/>
                    <a:gd name="T8" fmla="*/ 6 w 74"/>
                    <a:gd name="T9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0">
                      <a:moveTo>
                        <a:pt x="6" y="19"/>
                      </a:moveTo>
                      <a:cubicBezTo>
                        <a:pt x="25" y="6"/>
                        <a:pt x="49" y="3"/>
                        <a:pt x="69" y="16"/>
                      </a:cubicBezTo>
                      <a:cubicBezTo>
                        <a:pt x="70" y="17"/>
                        <a:pt x="74" y="16"/>
                        <a:pt x="73" y="15"/>
                      </a:cubicBezTo>
                      <a:cubicBezTo>
                        <a:pt x="51" y="0"/>
                        <a:pt x="23" y="4"/>
                        <a:pt x="2" y="18"/>
                      </a:cubicBezTo>
                      <a:cubicBezTo>
                        <a:pt x="0" y="19"/>
                        <a:pt x="5" y="20"/>
                        <a:pt x="6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44"/>
                <p:cNvSpPr>
                  <a:spLocks/>
                </p:cNvSpPr>
                <p:nvPr/>
              </p:nvSpPr>
              <p:spPr bwMode="auto">
                <a:xfrm>
                  <a:off x="3511551" y="749300"/>
                  <a:ext cx="411163" cy="812800"/>
                </a:xfrm>
                <a:custGeom>
                  <a:avLst/>
                  <a:gdLst>
                    <a:gd name="T0" fmla="*/ 108 w 109"/>
                    <a:gd name="T1" fmla="*/ 214 h 216"/>
                    <a:gd name="T2" fmla="*/ 55 w 109"/>
                    <a:gd name="T3" fmla="*/ 102 h 216"/>
                    <a:gd name="T4" fmla="*/ 5 w 109"/>
                    <a:gd name="T5" fmla="*/ 1 h 216"/>
                    <a:gd name="T6" fmla="*/ 1 w 109"/>
                    <a:gd name="T7" fmla="*/ 2 h 216"/>
                    <a:gd name="T8" fmla="*/ 53 w 109"/>
                    <a:gd name="T9" fmla="*/ 109 h 216"/>
                    <a:gd name="T10" fmla="*/ 103 w 109"/>
                    <a:gd name="T11" fmla="*/ 215 h 216"/>
                    <a:gd name="T12" fmla="*/ 108 w 109"/>
                    <a:gd name="T13" fmla="*/ 214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9" h="216">
                      <a:moveTo>
                        <a:pt x="108" y="214"/>
                      </a:moveTo>
                      <a:cubicBezTo>
                        <a:pt x="84" y="181"/>
                        <a:pt x="70" y="140"/>
                        <a:pt x="55" y="102"/>
                      </a:cubicBezTo>
                      <a:cubicBezTo>
                        <a:pt x="41" y="68"/>
                        <a:pt x="29" y="30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25" y="33"/>
                        <a:pt x="38" y="73"/>
                        <a:pt x="53" y="109"/>
                      </a:cubicBezTo>
                      <a:cubicBezTo>
                        <a:pt x="67" y="145"/>
                        <a:pt x="80" y="183"/>
                        <a:pt x="103" y="215"/>
                      </a:cubicBezTo>
                      <a:cubicBezTo>
                        <a:pt x="104" y="216"/>
                        <a:pt x="109" y="215"/>
                        <a:pt x="108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245"/>
                <p:cNvSpPr>
                  <a:spLocks/>
                </p:cNvSpPr>
                <p:nvPr/>
              </p:nvSpPr>
              <p:spPr bwMode="auto">
                <a:xfrm>
                  <a:off x="3887788" y="1539875"/>
                  <a:ext cx="65088" cy="68263"/>
                </a:xfrm>
                <a:custGeom>
                  <a:avLst/>
                  <a:gdLst>
                    <a:gd name="T0" fmla="*/ 14 w 17"/>
                    <a:gd name="T1" fmla="*/ 4 h 18"/>
                    <a:gd name="T2" fmla="*/ 4 w 17"/>
                    <a:gd name="T3" fmla="*/ 3 h 18"/>
                    <a:gd name="T4" fmla="*/ 3 w 17"/>
                    <a:gd name="T5" fmla="*/ 14 h 18"/>
                    <a:gd name="T6" fmla="*/ 13 w 17"/>
                    <a:gd name="T7" fmla="*/ 15 h 18"/>
                    <a:gd name="T8" fmla="*/ 14 w 17"/>
                    <a:gd name="T9" fmla="*/ 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8">
                      <a:moveTo>
                        <a:pt x="14" y="4"/>
                      </a:moveTo>
                      <a:cubicBezTo>
                        <a:pt x="12" y="1"/>
                        <a:pt x="7" y="0"/>
                        <a:pt x="4" y="3"/>
                      </a:cubicBezTo>
                      <a:cubicBezTo>
                        <a:pt x="0" y="6"/>
                        <a:pt x="0" y="10"/>
                        <a:pt x="3" y="14"/>
                      </a:cubicBezTo>
                      <a:cubicBezTo>
                        <a:pt x="5" y="17"/>
                        <a:pt x="10" y="18"/>
                        <a:pt x="13" y="15"/>
                      </a:cubicBezTo>
                      <a:cubicBezTo>
                        <a:pt x="17" y="12"/>
                        <a:pt x="17" y="7"/>
                        <a:pt x="1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246"/>
                <p:cNvSpPr>
                  <a:spLocks/>
                </p:cNvSpPr>
                <p:nvPr/>
              </p:nvSpPr>
              <p:spPr bwMode="auto">
                <a:xfrm>
                  <a:off x="3556001" y="60325"/>
                  <a:ext cx="196850" cy="77788"/>
                </a:xfrm>
                <a:custGeom>
                  <a:avLst/>
                  <a:gdLst>
                    <a:gd name="T0" fmla="*/ 46 w 52"/>
                    <a:gd name="T1" fmla="*/ 11 h 21"/>
                    <a:gd name="T2" fmla="*/ 6 w 52"/>
                    <a:gd name="T3" fmla="*/ 1 h 21"/>
                    <a:gd name="T4" fmla="*/ 1 w 52"/>
                    <a:gd name="T5" fmla="*/ 1 h 21"/>
                    <a:gd name="T6" fmla="*/ 50 w 52"/>
                    <a:gd name="T7" fmla="*/ 13 h 21"/>
                    <a:gd name="T8" fmla="*/ 46 w 52"/>
                    <a:gd name="T9" fmla="*/ 1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21">
                      <a:moveTo>
                        <a:pt x="46" y="11"/>
                      </a:moveTo>
                      <a:cubicBezTo>
                        <a:pt x="31" y="18"/>
                        <a:pt x="16" y="15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13" y="18"/>
                        <a:pt x="32" y="21"/>
                        <a:pt x="50" y="13"/>
                      </a:cubicBezTo>
                      <a:cubicBezTo>
                        <a:pt x="52" y="12"/>
                        <a:pt x="47" y="11"/>
                        <a:pt x="4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247"/>
                <p:cNvSpPr>
                  <a:spLocks/>
                </p:cNvSpPr>
                <p:nvPr/>
              </p:nvSpPr>
              <p:spPr bwMode="auto">
                <a:xfrm>
                  <a:off x="3582988" y="19050"/>
                  <a:ext cx="98425" cy="157163"/>
                </a:xfrm>
                <a:custGeom>
                  <a:avLst/>
                  <a:gdLst>
                    <a:gd name="T0" fmla="*/ 6 w 26"/>
                    <a:gd name="T1" fmla="*/ 41 h 42"/>
                    <a:gd name="T2" fmla="*/ 22 w 26"/>
                    <a:gd name="T3" fmla="*/ 2 h 42"/>
                    <a:gd name="T4" fmla="*/ 17 w 26"/>
                    <a:gd name="T5" fmla="*/ 1 h 42"/>
                    <a:gd name="T6" fmla="*/ 1 w 26"/>
                    <a:gd name="T7" fmla="*/ 39 h 42"/>
                    <a:gd name="T8" fmla="*/ 6 w 26"/>
                    <a:gd name="T9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42">
                      <a:moveTo>
                        <a:pt x="6" y="41"/>
                      </a:moveTo>
                      <a:cubicBezTo>
                        <a:pt x="20" y="32"/>
                        <a:pt x="26" y="18"/>
                        <a:pt x="22" y="2"/>
                      </a:cubicBezTo>
                      <a:cubicBezTo>
                        <a:pt x="22" y="0"/>
                        <a:pt x="17" y="0"/>
                        <a:pt x="17" y="1"/>
                      </a:cubicBezTo>
                      <a:cubicBezTo>
                        <a:pt x="21" y="17"/>
                        <a:pt x="15" y="31"/>
                        <a:pt x="1" y="39"/>
                      </a:cubicBezTo>
                      <a:cubicBezTo>
                        <a:pt x="0" y="40"/>
                        <a:pt x="5" y="42"/>
                        <a:pt x="6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248"/>
                <p:cNvSpPr>
                  <a:spLocks/>
                </p:cNvSpPr>
                <p:nvPr/>
              </p:nvSpPr>
              <p:spPr bwMode="auto">
                <a:xfrm>
                  <a:off x="3594101" y="33337"/>
                  <a:ext cx="123825" cy="139700"/>
                </a:xfrm>
                <a:custGeom>
                  <a:avLst/>
                  <a:gdLst>
                    <a:gd name="T0" fmla="*/ 32 w 33"/>
                    <a:gd name="T1" fmla="*/ 34 h 37"/>
                    <a:gd name="T2" fmla="*/ 5 w 33"/>
                    <a:gd name="T3" fmla="*/ 1 h 37"/>
                    <a:gd name="T4" fmla="*/ 0 w 33"/>
                    <a:gd name="T5" fmla="*/ 2 h 37"/>
                    <a:gd name="T6" fmla="*/ 28 w 33"/>
                    <a:gd name="T7" fmla="*/ 36 h 37"/>
                    <a:gd name="T8" fmla="*/ 32 w 33"/>
                    <a:gd name="T9" fmla="*/ 34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37">
                      <a:moveTo>
                        <a:pt x="32" y="34"/>
                      </a:moveTo>
                      <a:cubicBezTo>
                        <a:pt x="20" y="28"/>
                        <a:pt x="10" y="14"/>
                        <a:pt x="5" y="1"/>
                      </a:cubicBezTo>
                      <a:cubicBezTo>
                        <a:pt x="5" y="0"/>
                        <a:pt x="0" y="1"/>
                        <a:pt x="0" y="2"/>
                      </a:cubicBezTo>
                      <a:cubicBezTo>
                        <a:pt x="5" y="15"/>
                        <a:pt x="15" y="29"/>
                        <a:pt x="28" y="36"/>
                      </a:cubicBezTo>
                      <a:cubicBezTo>
                        <a:pt x="29" y="37"/>
                        <a:pt x="33" y="35"/>
                        <a:pt x="3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49"/>
                <p:cNvSpPr>
                  <a:spLocks/>
                </p:cNvSpPr>
                <p:nvPr/>
              </p:nvSpPr>
              <p:spPr bwMode="auto">
                <a:xfrm>
                  <a:off x="3552826" y="49212"/>
                  <a:ext cx="165100" cy="85725"/>
                </a:xfrm>
                <a:custGeom>
                  <a:avLst/>
                  <a:gdLst>
                    <a:gd name="T0" fmla="*/ 3 w 44"/>
                    <a:gd name="T1" fmla="*/ 21 h 23"/>
                    <a:gd name="T2" fmla="*/ 44 w 44"/>
                    <a:gd name="T3" fmla="*/ 2 h 23"/>
                    <a:gd name="T4" fmla="*/ 39 w 44"/>
                    <a:gd name="T5" fmla="*/ 2 h 23"/>
                    <a:gd name="T6" fmla="*/ 4 w 44"/>
                    <a:gd name="T7" fmla="*/ 19 h 23"/>
                    <a:gd name="T8" fmla="*/ 3 w 44"/>
                    <a:gd name="T9" fmla="*/ 2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3">
                      <a:moveTo>
                        <a:pt x="3" y="21"/>
                      </a:moveTo>
                      <a:cubicBezTo>
                        <a:pt x="19" y="23"/>
                        <a:pt x="36" y="17"/>
                        <a:pt x="44" y="2"/>
                      </a:cubicBezTo>
                      <a:cubicBezTo>
                        <a:pt x="44" y="1"/>
                        <a:pt x="39" y="0"/>
                        <a:pt x="39" y="2"/>
                      </a:cubicBezTo>
                      <a:cubicBezTo>
                        <a:pt x="32" y="14"/>
                        <a:pt x="19" y="21"/>
                        <a:pt x="4" y="19"/>
                      </a:cubicBezTo>
                      <a:cubicBezTo>
                        <a:pt x="2" y="19"/>
                        <a:pt x="0" y="21"/>
                        <a:pt x="3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250"/>
                <p:cNvSpPr>
                  <a:spLocks/>
                </p:cNvSpPr>
                <p:nvPr/>
              </p:nvSpPr>
              <p:spPr bwMode="auto">
                <a:xfrm>
                  <a:off x="3541713" y="120650"/>
                  <a:ext cx="115888" cy="669925"/>
                </a:xfrm>
                <a:custGeom>
                  <a:avLst/>
                  <a:gdLst>
                    <a:gd name="T0" fmla="*/ 26 w 31"/>
                    <a:gd name="T1" fmla="*/ 1 h 178"/>
                    <a:gd name="T2" fmla="*/ 0 w 31"/>
                    <a:gd name="T3" fmla="*/ 177 h 178"/>
                    <a:gd name="T4" fmla="*/ 5 w 31"/>
                    <a:gd name="T5" fmla="*/ 176 h 178"/>
                    <a:gd name="T6" fmla="*/ 31 w 31"/>
                    <a:gd name="T7" fmla="*/ 1 h 178"/>
                    <a:gd name="T8" fmla="*/ 26 w 31"/>
                    <a:gd name="T9" fmla="*/ 1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78">
                      <a:moveTo>
                        <a:pt x="26" y="1"/>
                      </a:moveTo>
                      <a:cubicBezTo>
                        <a:pt x="18" y="60"/>
                        <a:pt x="11" y="118"/>
                        <a:pt x="0" y="177"/>
                      </a:cubicBezTo>
                      <a:cubicBezTo>
                        <a:pt x="0" y="178"/>
                        <a:pt x="5" y="178"/>
                        <a:pt x="5" y="176"/>
                      </a:cubicBezTo>
                      <a:cubicBezTo>
                        <a:pt x="16" y="118"/>
                        <a:pt x="23" y="59"/>
                        <a:pt x="31" y="1"/>
                      </a:cubicBezTo>
                      <a:cubicBezTo>
                        <a:pt x="31" y="0"/>
                        <a:pt x="26" y="0"/>
                        <a:pt x="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251"/>
                <p:cNvSpPr>
                  <a:spLocks/>
                </p:cNvSpPr>
                <p:nvPr/>
              </p:nvSpPr>
              <p:spPr bwMode="auto">
                <a:xfrm>
                  <a:off x="3632201" y="90487"/>
                  <a:ext cx="38100" cy="41275"/>
                </a:xfrm>
                <a:custGeom>
                  <a:avLst/>
                  <a:gdLst>
                    <a:gd name="T0" fmla="*/ 9 w 10"/>
                    <a:gd name="T1" fmla="*/ 6 h 11"/>
                    <a:gd name="T2" fmla="*/ 4 w 10"/>
                    <a:gd name="T3" fmla="*/ 10 h 11"/>
                    <a:gd name="T4" fmla="*/ 0 w 10"/>
                    <a:gd name="T5" fmla="*/ 5 h 11"/>
                    <a:gd name="T6" fmla="*/ 6 w 10"/>
                    <a:gd name="T7" fmla="*/ 1 h 11"/>
                    <a:gd name="T8" fmla="*/ 9 w 10"/>
                    <a:gd name="T9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9" y="6"/>
                      </a:moveTo>
                      <a:cubicBezTo>
                        <a:pt x="9" y="9"/>
                        <a:pt x="6" y="11"/>
                        <a:pt x="4" y="10"/>
                      </a:cubicBezTo>
                      <a:cubicBezTo>
                        <a:pt x="1" y="10"/>
                        <a:pt x="0" y="7"/>
                        <a:pt x="0" y="5"/>
                      </a:cubicBezTo>
                      <a:cubicBezTo>
                        <a:pt x="0" y="2"/>
                        <a:pt x="3" y="0"/>
                        <a:pt x="6" y="1"/>
                      </a:cubicBezTo>
                      <a:cubicBezTo>
                        <a:pt x="8" y="1"/>
                        <a:pt x="10" y="4"/>
                        <a:pt x="9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252"/>
                <p:cNvSpPr>
                  <a:spLocks/>
                </p:cNvSpPr>
                <p:nvPr/>
              </p:nvSpPr>
              <p:spPr bwMode="auto">
                <a:xfrm>
                  <a:off x="3887788" y="-46038"/>
                  <a:ext cx="173038" cy="112713"/>
                </a:xfrm>
                <a:custGeom>
                  <a:avLst/>
                  <a:gdLst>
                    <a:gd name="T0" fmla="*/ 40 w 46"/>
                    <a:gd name="T1" fmla="*/ 26 h 30"/>
                    <a:gd name="T2" fmla="*/ 6 w 46"/>
                    <a:gd name="T3" fmla="*/ 2 h 30"/>
                    <a:gd name="T4" fmla="*/ 1 w 46"/>
                    <a:gd name="T5" fmla="*/ 1 h 30"/>
                    <a:gd name="T6" fmla="*/ 42 w 46"/>
                    <a:gd name="T7" fmla="*/ 28 h 30"/>
                    <a:gd name="T8" fmla="*/ 40 w 46"/>
                    <a:gd name="T9" fmla="*/ 2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0">
                      <a:moveTo>
                        <a:pt x="40" y="26"/>
                      </a:moveTo>
                      <a:cubicBezTo>
                        <a:pt x="23" y="27"/>
                        <a:pt x="10" y="18"/>
                        <a:pt x="6" y="2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6" y="21"/>
                        <a:pt x="23" y="30"/>
                        <a:pt x="42" y="28"/>
                      </a:cubicBezTo>
                      <a:cubicBezTo>
                        <a:pt x="46" y="28"/>
                        <a:pt x="42" y="26"/>
                        <a:pt x="4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253"/>
                <p:cNvSpPr>
                  <a:spLocks/>
                </p:cNvSpPr>
                <p:nvPr/>
              </p:nvSpPr>
              <p:spPr bwMode="auto">
                <a:xfrm>
                  <a:off x="3873501" y="-57150"/>
                  <a:ext cx="134938" cy="131763"/>
                </a:xfrm>
                <a:custGeom>
                  <a:avLst/>
                  <a:gdLst>
                    <a:gd name="T0" fmla="*/ 6 w 36"/>
                    <a:gd name="T1" fmla="*/ 34 h 35"/>
                    <a:gd name="T2" fmla="*/ 35 w 36"/>
                    <a:gd name="T3" fmla="*/ 3 h 35"/>
                    <a:gd name="T4" fmla="*/ 30 w 36"/>
                    <a:gd name="T5" fmla="*/ 2 h 35"/>
                    <a:gd name="T6" fmla="*/ 3 w 36"/>
                    <a:gd name="T7" fmla="*/ 32 h 35"/>
                    <a:gd name="T8" fmla="*/ 6 w 36"/>
                    <a:gd name="T9" fmla="*/ 34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5">
                      <a:moveTo>
                        <a:pt x="6" y="34"/>
                      </a:moveTo>
                      <a:cubicBezTo>
                        <a:pt x="22" y="31"/>
                        <a:pt x="34" y="20"/>
                        <a:pt x="35" y="3"/>
                      </a:cubicBezTo>
                      <a:cubicBezTo>
                        <a:pt x="36" y="1"/>
                        <a:pt x="31" y="0"/>
                        <a:pt x="30" y="2"/>
                      </a:cubicBezTo>
                      <a:cubicBezTo>
                        <a:pt x="29" y="18"/>
                        <a:pt x="18" y="29"/>
                        <a:pt x="3" y="32"/>
                      </a:cubicBezTo>
                      <a:cubicBezTo>
                        <a:pt x="0" y="33"/>
                        <a:pt x="5" y="35"/>
                        <a:pt x="6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254"/>
                <p:cNvSpPr>
                  <a:spLocks/>
                </p:cNvSpPr>
                <p:nvPr/>
              </p:nvSpPr>
              <p:spPr bwMode="auto">
                <a:xfrm>
                  <a:off x="3933826" y="-57150"/>
                  <a:ext cx="71438" cy="166688"/>
                </a:xfrm>
                <a:custGeom>
                  <a:avLst/>
                  <a:gdLst>
                    <a:gd name="T0" fmla="*/ 18 w 19"/>
                    <a:gd name="T1" fmla="*/ 42 h 44"/>
                    <a:gd name="T2" fmla="*/ 5 w 19"/>
                    <a:gd name="T3" fmla="*/ 1 h 44"/>
                    <a:gd name="T4" fmla="*/ 0 w 19"/>
                    <a:gd name="T5" fmla="*/ 2 h 44"/>
                    <a:gd name="T6" fmla="*/ 14 w 19"/>
                    <a:gd name="T7" fmla="*/ 43 h 44"/>
                    <a:gd name="T8" fmla="*/ 18 w 19"/>
                    <a:gd name="T9" fmla="*/ 4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44">
                      <a:moveTo>
                        <a:pt x="18" y="42"/>
                      </a:moveTo>
                      <a:cubicBezTo>
                        <a:pt x="9" y="31"/>
                        <a:pt x="5" y="15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0" y="16"/>
                        <a:pt x="5" y="32"/>
                        <a:pt x="14" y="43"/>
                      </a:cubicBezTo>
                      <a:cubicBezTo>
                        <a:pt x="14" y="44"/>
                        <a:pt x="19" y="43"/>
                        <a:pt x="18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255"/>
                <p:cNvSpPr>
                  <a:spLocks/>
                </p:cNvSpPr>
                <p:nvPr/>
              </p:nvSpPr>
              <p:spPr bwMode="auto">
                <a:xfrm>
                  <a:off x="3862388" y="-4763"/>
                  <a:ext cx="184150" cy="49213"/>
                </a:xfrm>
                <a:custGeom>
                  <a:avLst/>
                  <a:gdLst>
                    <a:gd name="T0" fmla="*/ 2 w 49"/>
                    <a:gd name="T1" fmla="*/ 6 h 13"/>
                    <a:gd name="T2" fmla="*/ 48 w 49"/>
                    <a:gd name="T3" fmla="*/ 1 h 13"/>
                    <a:gd name="T4" fmla="*/ 43 w 49"/>
                    <a:gd name="T5" fmla="*/ 1 h 13"/>
                    <a:gd name="T6" fmla="*/ 6 w 49"/>
                    <a:gd name="T7" fmla="*/ 5 h 13"/>
                    <a:gd name="T8" fmla="*/ 2 w 49"/>
                    <a:gd name="T9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">
                      <a:moveTo>
                        <a:pt x="2" y="6"/>
                      </a:moveTo>
                      <a:cubicBezTo>
                        <a:pt x="17" y="13"/>
                        <a:pt x="35" y="13"/>
                        <a:pt x="48" y="1"/>
                      </a:cubicBezTo>
                      <a:cubicBezTo>
                        <a:pt x="49" y="0"/>
                        <a:pt x="44" y="0"/>
                        <a:pt x="43" y="1"/>
                      </a:cubicBezTo>
                      <a:cubicBezTo>
                        <a:pt x="33" y="10"/>
                        <a:pt x="19" y="11"/>
                        <a:pt x="6" y="5"/>
                      </a:cubicBezTo>
                      <a:cubicBezTo>
                        <a:pt x="5" y="4"/>
                        <a:pt x="0" y="5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56"/>
                <p:cNvSpPr>
                  <a:spLocks/>
                </p:cNvSpPr>
                <p:nvPr/>
              </p:nvSpPr>
              <p:spPr bwMode="auto">
                <a:xfrm>
                  <a:off x="3552826" y="36512"/>
                  <a:ext cx="414338" cy="712788"/>
                </a:xfrm>
                <a:custGeom>
                  <a:avLst/>
                  <a:gdLst>
                    <a:gd name="T0" fmla="*/ 104 w 110"/>
                    <a:gd name="T1" fmla="*/ 1 h 189"/>
                    <a:gd name="T2" fmla="*/ 0 w 110"/>
                    <a:gd name="T3" fmla="*/ 188 h 189"/>
                    <a:gd name="T4" fmla="*/ 5 w 110"/>
                    <a:gd name="T5" fmla="*/ 188 h 189"/>
                    <a:gd name="T6" fmla="*/ 109 w 110"/>
                    <a:gd name="T7" fmla="*/ 2 h 189"/>
                    <a:gd name="T8" fmla="*/ 104 w 110"/>
                    <a:gd name="T9" fmla="*/ 1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189">
                      <a:moveTo>
                        <a:pt x="104" y="1"/>
                      </a:moveTo>
                      <a:cubicBezTo>
                        <a:pt x="71" y="64"/>
                        <a:pt x="37" y="127"/>
                        <a:pt x="0" y="188"/>
                      </a:cubicBezTo>
                      <a:cubicBezTo>
                        <a:pt x="0" y="189"/>
                        <a:pt x="5" y="189"/>
                        <a:pt x="5" y="188"/>
                      </a:cubicBezTo>
                      <a:cubicBezTo>
                        <a:pt x="42" y="127"/>
                        <a:pt x="75" y="64"/>
                        <a:pt x="109" y="2"/>
                      </a:cubicBezTo>
                      <a:cubicBezTo>
                        <a:pt x="110" y="0"/>
                        <a:pt x="105" y="0"/>
                        <a:pt x="10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257"/>
                <p:cNvSpPr>
                  <a:spLocks/>
                </p:cNvSpPr>
                <p:nvPr/>
              </p:nvSpPr>
              <p:spPr bwMode="auto">
                <a:xfrm>
                  <a:off x="3940176" y="11112"/>
                  <a:ext cx="38100" cy="41275"/>
                </a:xfrm>
                <a:custGeom>
                  <a:avLst/>
                  <a:gdLst>
                    <a:gd name="T0" fmla="*/ 9 w 10"/>
                    <a:gd name="T1" fmla="*/ 8 h 11"/>
                    <a:gd name="T2" fmla="*/ 3 w 10"/>
                    <a:gd name="T3" fmla="*/ 9 h 11"/>
                    <a:gd name="T4" fmla="*/ 1 w 10"/>
                    <a:gd name="T5" fmla="*/ 3 h 11"/>
                    <a:gd name="T6" fmla="*/ 7 w 10"/>
                    <a:gd name="T7" fmla="*/ 1 h 11"/>
                    <a:gd name="T8" fmla="*/ 9 w 10"/>
                    <a:gd name="T9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9" y="8"/>
                      </a:moveTo>
                      <a:cubicBezTo>
                        <a:pt x="8" y="10"/>
                        <a:pt x="5" y="11"/>
                        <a:pt x="3" y="9"/>
                      </a:cubicBezTo>
                      <a:cubicBezTo>
                        <a:pt x="0" y="8"/>
                        <a:pt x="0" y="5"/>
                        <a:pt x="1" y="3"/>
                      </a:cubicBezTo>
                      <a:cubicBezTo>
                        <a:pt x="2" y="1"/>
                        <a:pt x="5" y="0"/>
                        <a:pt x="7" y="1"/>
                      </a:cubicBezTo>
                      <a:cubicBezTo>
                        <a:pt x="10" y="3"/>
                        <a:pt x="10" y="6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258"/>
                <p:cNvSpPr>
                  <a:spLocks/>
                </p:cNvSpPr>
                <p:nvPr/>
              </p:nvSpPr>
              <p:spPr bwMode="auto">
                <a:xfrm>
                  <a:off x="4016376" y="247650"/>
                  <a:ext cx="131763" cy="155575"/>
                </a:xfrm>
                <a:custGeom>
                  <a:avLst/>
                  <a:gdLst>
                    <a:gd name="T0" fmla="*/ 32 w 35"/>
                    <a:gd name="T1" fmla="*/ 39 h 41"/>
                    <a:gd name="T2" fmla="*/ 7 w 35"/>
                    <a:gd name="T3" fmla="*/ 2 h 41"/>
                    <a:gd name="T4" fmla="*/ 2 w 35"/>
                    <a:gd name="T5" fmla="*/ 1 h 41"/>
                    <a:gd name="T6" fmla="*/ 30 w 35"/>
                    <a:gd name="T7" fmla="*/ 40 h 41"/>
                    <a:gd name="T8" fmla="*/ 32 w 35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1">
                      <a:moveTo>
                        <a:pt x="32" y="39"/>
                      </a:moveTo>
                      <a:cubicBezTo>
                        <a:pt x="15" y="33"/>
                        <a:pt x="5" y="19"/>
                        <a:pt x="7" y="2"/>
                      </a:cubicBezTo>
                      <a:cubicBezTo>
                        <a:pt x="7" y="1"/>
                        <a:pt x="2" y="0"/>
                        <a:pt x="2" y="1"/>
                      </a:cubicBezTo>
                      <a:cubicBezTo>
                        <a:pt x="0" y="21"/>
                        <a:pt x="12" y="35"/>
                        <a:pt x="30" y="40"/>
                      </a:cubicBezTo>
                      <a:cubicBezTo>
                        <a:pt x="32" y="41"/>
                        <a:pt x="35" y="40"/>
                        <a:pt x="3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259"/>
                <p:cNvSpPr>
                  <a:spLocks/>
                </p:cNvSpPr>
                <p:nvPr/>
              </p:nvSpPr>
              <p:spPr bwMode="auto">
                <a:xfrm>
                  <a:off x="3970338" y="274637"/>
                  <a:ext cx="166688" cy="90488"/>
                </a:xfrm>
                <a:custGeom>
                  <a:avLst/>
                  <a:gdLst>
                    <a:gd name="T0" fmla="*/ 4 w 44"/>
                    <a:gd name="T1" fmla="*/ 22 h 24"/>
                    <a:gd name="T2" fmla="*/ 44 w 44"/>
                    <a:gd name="T3" fmla="*/ 2 h 24"/>
                    <a:gd name="T4" fmla="*/ 39 w 44"/>
                    <a:gd name="T5" fmla="*/ 1 h 24"/>
                    <a:gd name="T6" fmla="*/ 3 w 44"/>
                    <a:gd name="T7" fmla="*/ 19 h 24"/>
                    <a:gd name="T8" fmla="*/ 4 w 44"/>
                    <a:gd name="T9" fmla="*/ 2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4">
                      <a:moveTo>
                        <a:pt x="4" y="22"/>
                      </a:moveTo>
                      <a:cubicBezTo>
                        <a:pt x="21" y="24"/>
                        <a:pt x="36" y="18"/>
                        <a:pt x="44" y="2"/>
                      </a:cubicBezTo>
                      <a:cubicBezTo>
                        <a:pt x="44" y="1"/>
                        <a:pt x="40" y="0"/>
                        <a:pt x="39" y="1"/>
                      </a:cubicBezTo>
                      <a:cubicBezTo>
                        <a:pt x="32" y="15"/>
                        <a:pt x="19" y="22"/>
                        <a:pt x="3" y="19"/>
                      </a:cubicBezTo>
                      <a:cubicBezTo>
                        <a:pt x="0" y="19"/>
                        <a:pt x="2" y="21"/>
                        <a:pt x="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260"/>
                <p:cNvSpPr>
                  <a:spLocks/>
                </p:cNvSpPr>
                <p:nvPr/>
              </p:nvSpPr>
              <p:spPr bwMode="auto">
                <a:xfrm>
                  <a:off x="4043363" y="255587"/>
                  <a:ext cx="44450" cy="173038"/>
                </a:xfrm>
                <a:custGeom>
                  <a:avLst/>
                  <a:gdLst>
                    <a:gd name="T0" fmla="*/ 10 w 12"/>
                    <a:gd name="T1" fmla="*/ 44 h 46"/>
                    <a:gd name="T2" fmla="*/ 12 w 12"/>
                    <a:gd name="T3" fmla="*/ 1 h 46"/>
                    <a:gd name="T4" fmla="*/ 7 w 12"/>
                    <a:gd name="T5" fmla="*/ 1 h 46"/>
                    <a:gd name="T6" fmla="*/ 5 w 12"/>
                    <a:gd name="T7" fmla="*/ 44 h 46"/>
                    <a:gd name="T8" fmla="*/ 10 w 12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46">
                      <a:moveTo>
                        <a:pt x="10" y="44"/>
                      </a:moveTo>
                      <a:cubicBezTo>
                        <a:pt x="5" y="30"/>
                        <a:pt x="7" y="14"/>
                        <a:pt x="12" y="1"/>
                      </a:cubicBezTo>
                      <a:cubicBezTo>
                        <a:pt x="12" y="0"/>
                        <a:pt x="7" y="0"/>
                        <a:pt x="7" y="1"/>
                      </a:cubicBezTo>
                      <a:cubicBezTo>
                        <a:pt x="2" y="14"/>
                        <a:pt x="0" y="31"/>
                        <a:pt x="5" y="44"/>
                      </a:cubicBezTo>
                      <a:cubicBezTo>
                        <a:pt x="5" y="46"/>
                        <a:pt x="10" y="45"/>
                        <a:pt x="1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261"/>
                <p:cNvSpPr>
                  <a:spLocks/>
                </p:cNvSpPr>
                <p:nvPr/>
              </p:nvSpPr>
              <p:spPr bwMode="auto">
                <a:xfrm>
                  <a:off x="3983038" y="293687"/>
                  <a:ext cx="176213" cy="71438"/>
                </a:xfrm>
                <a:custGeom>
                  <a:avLst/>
                  <a:gdLst>
                    <a:gd name="T0" fmla="*/ 0 w 47"/>
                    <a:gd name="T1" fmla="*/ 2 h 19"/>
                    <a:gd name="T2" fmla="*/ 45 w 47"/>
                    <a:gd name="T3" fmla="*/ 13 h 19"/>
                    <a:gd name="T4" fmla="*/ 41 w 47"/>
                    <a:gd name="T5" fmla="*/ 12 h 19"/>
                    <a:gd name="T6" fmla="*/ 5 w 47"/>
                    <a:gd name="T7" fmla="*/ 1 h 19"/>
                    <a:gd name="T8" fmla="*/ 0 w 47"/>
                    <a:gd name="T9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9">
                      <a:moveTo>
                        <a:pt x="0" y="2"/>
                      </a:moveTo>
                      <a:cubicBezTo>
                        <a:pt x="12" y="14"/>
                        <a:pt x="29" y="19"/>
                        <a:pt x="45" y="13"/>
                      </a:cubicBezTo>
                      <a:cubicBezTo>
                        <a:pt x="47" y="12"/>
                        <a:pt x="42" y="11"/>
                        <a:pt x="41" y="12"/>
                      </a:cubicBezTo>
                      <a:cubicBezTo>
                        <a:pt x="28" y="17"/>
                        <a:pt x="14" y="11"/>
                        <a:pt x="5" y="1"/>
                      </a:cubicBezTo>
                      <a:cubicBezTo>
                        <a:pt x="4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262"/>
                <p:cNvSpPr>
                  <a:spLocks/>
                </p:cNvSpPr>
                <p:nvPr/>
              </p:nvSpPr>
              <p:spPr bwMode="auto">
                <a:xfrm>
                  <a:off x="3530601" y="346075"/>
                  <a:ext cx="538163" cy="439738"/>
                </a:xfrm>
                <a:custGeom>
                  <a:avLst/>
                  <a:gdLst>
                    <a:gd name="T0" fmla="*/ 137 w 143"/>
                    <a:gd name="T1" fmla="*/ 1 h 117"/>
                    <a:gd name="T2" fmla="*/ 1 w 143"/>
                    <a:gd name="T3" fmla="*/ 115 h 117"/>
                    <a:gd name="T4" fmla="*/ 6 w 143"/>
                    <a:gd name="T5" fmla="*/ 116 h 117"/>
                    <a:gd name="T6" fmla="*/ 141 w 143"/>
                    <a:gd name="T7" fmla="*/ 2 h 117"/>
                    <a:gd name="T8" fmla="*/ 137 w 143"/>
                    <a:gd name="T9" fmla="*/ 1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117">
                      <a:moveTo>
                        <a:pt x="137" y="1"/>
                      </a:moveTo>
                      <a:cubicBezTo>
                        <a:pt x="92" y="39"/>
                        <a:pt x="48" y="79"/>
                        <a:pt x="1" y="115"/>
                      </a:cubicBezTo>
                      <a:cubicBezTo>
                        <a:pt x="0" y="116"/>
                        <a:pt x="5" y="117"/>
                        <a:pt x="6" y="116"/>
                      </a:cubicBezTo>
                      <a:cubicBezTo>
                        <a:pt x="52" y="79"/>
                        <a:pt x="97" y="40"/>
                        <a:pt x="141" y="2"/>
                      </a:cubicBezTo>
                      <a:cubicBezTo>
                        <a:pt x="143" y="0"/>
                        <a:pt x="138" y="0"/>
                        <a:pt x="1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263"/>
                <p:cNvSpPr>
                  <a:spLocks/>
                </p:cNvSpPr>
                <p:nvPr/>
              </p:nvSpPr>
              <p:spPr bwMode="auto">
                <a:xfrm>
                  <a:off x="4043363" y="323850"/>
                  <a:ext cx="41275" cy="36513"/>
                </a:xfrm>
                <a:custGeom>
                  <a:avLst/>
                  <a:gdLst>
                    <a:gd name="T0" fmla="*/ 9 w 11"/>
                    <a:gd name="T1" fmla="*/ 9 h 10"/>
                    <a:gd name="T2" fmla="*/ 2 w 11"/>
                    <a:gd name="T3" fmla="*/ 8 h 10"/>
                    <a:gd name="T4" fmla="*/ 3 w 11"/>
                    <a:gd name="T5" fmla="*/ 1 h 10"/>
                    <a:gd name="T6" fmla="*/ 9 w 11"/>
                    <a:gd name="T7" fmla="*/ 2 h 10"/>
                    <a:gd name="T8" fmla="*/ 9 w 11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9"/>
                      </a:moveTo>
                      <a:cubicBezTo>
                        <a:pt x="7" y="10"/>
                        <a:pt x="4" y="10"/>
                        <a:pt x="2" y="8"/>
                      </a:cubicBezTo>
                      <a:cubicBezTo>
                        <a:pt x="0" y="6"/>
                        <a:pt x="1" y="3"/>
                        <a:pt x="3" y="1"/>
                      </a:cubicBezTo>
                      <a:cubicBezTo>
                        <a:pt x="5" y="0"/>
                        <a:pt x="8" y="0"/>
                        <a:pt x="9" y="2"/>
                      </a:cubicBezTo>
                      <a:cubicBezTo>
                        <a:pt x="11" y="4"/>
                        <a:pt x="11" y="7"/>
                        <a:pt x="9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Freeform 264"/>
                <p:cNvSpPr>
                  <a:spLocks/>
                </p:cNvSpPr>
                <p:nvPr/>
              </p:nvSpPr>
              <p:spPr bwMode="auto">
                <a:xfrm>
                  <a:off x="4156076" y="474662"/>
                  <a:ext cx="93663" cy="179388"/>
                </a:xfrm>
                <a:custGeom>
                  <a:avLst/>
                  <a:gdLst>
                    <a:gd name="T0" fmla="*/ 23 w 25"/>
                    <a:gd name="T1" fmla="*/ 46 h 48"/>
                    <a:gd name="T2" fmla="*/ 13 w 25"/>
                    <a:gd name="T3" fmla="*/ 2 h 48"/>
                    <a:gd name="T4" fmla="*/ 9 w 25"/>
                    <a:gd name="T5" fmla="*/ 1 h 48"/>
                    <a:gd name="T6" fmla="*/ 19 w 25"/>
                    <a:gd name="T7" fmla="*/ 47 h 48"/>
                    <a:gd name="T8" fmla="*/ 23 w 25"/>
                    <a:gd name="T9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48">
                      <a:moveTo>
                        <a:pt x="23" y="46"/>
                      </a:moveTo>
                      <a:cubicBezTo>
                        <a:pt x="10" y="35"/>
                        <a:pt x="5" y="19"/>
                        <a:pt x="13" y="2"/>
                      </a:cubicBezTo>
                      <a:cubicBezTo>
                        <a:pt x="14" y="1"/>
                        <a:pt x="9" y="0"/>
                        <a:pt x="9" y="1"/>
                      </a:cubicBezTo>
                      <a:cubicBezTo>
                        <a:pt x="0" y="18"/>
                        <a:pt x="5" y="35"/>
                        <a:pt x="19" y="47"/>
                      </a:cubicBezTo>
                      <a:cubicBezTo>
                        <a:pt x="20" y="48"/>
                        <a:pt x="25" y="48"/>
                        <a:pt x="23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265"/>
                <p:cNvSpPr>
                  <a:spLocks/>
                </p:cNvSpPr>
                <p:nvPr/>
              </p:nvSpPr>
              <p:spPr bwMode="auto">
                <a:xfrm>
                  <a:off x="4098926" y="534987"/>
                  <a:ext cx="188913" cy="55563"/>
                </a:xfrm>
                <a:custGeom>
                  <a:avLst/>
                  <a:gdLst>
                    <a:gd name="T0" fmla="*/ 2 w 50"/>
                    <a:gd name="T1" fmla="*/ 5 h 15"/>
                    <a:gd name="T2" fmla="*/ 49 w 50"/>
                    <a:gd name="T3" fmla="*/ 3 h 15"/>
                    <a:gd name="T4" fmla="*/ 44 w 50"/>
                    <a:gd name="T5" fmla="*/ 1 h 15"/>
                    <a:gd name="T6" fmla="*/ 6 w 50"/>
                    <a:gd name="T7" fmla="*/ 4 h 15"/>
                    <a:gd name="T8" fmla="*/ 2 w 50"/>
                    <a:gd name="T9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5">
                      <a:moveTo>
                        <a:pt x="2" y="5"/>
                      </a:moveTo>
                      <a:cubicBezTo>
                        <a:pt x="18" y="14"/>
                        <a:pt x="35" y="15"/>
                        <a:pt x="49" y="3"/>
                      </a:cubicBezTo>
                      <a:cubicBezTo>
                        <a:pt x="50" y="2"/>
                        <a:pt x="45" y="0"/>
                        <a:pt x="44" y="1"/>
                      </a:cubicBezTo>
                      <a:cubicBezTo>
                        <a:pt x="33" y="11"/>
                        <a:pt x="19" y="12"/>
                        <a:pt x="6" y="4"/>
                      </a:cubicBezTo>
                      <a:cubicBezTo>
                        <a:pt x="5" y="4"/>
                        <a:pt x="0" y="4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66"/>
                <p:cNvSpPr>
                  <a:spLocks/>
                </p:cNvSpPr>
                <p:nvPr/>
              </p:nvSpPr>
              <p:spPr bwMode="auto">
                <a:xfrm>
                  <a:off x="4156076" y="496887"/>
                  <a:ext cx="93663" cy="157163"/>
                </a:xfrm>
                <a:custGeom>
                  <a:avLst/>
                  <a:gdLst>
                    <a:gd name="T0" fmla="*/ 5 w 25"/>
                    <a:gd name="T1" fmla="*/ 40 h 42"/>
                    <a:gd name="T2" fmla="*/ 24 w 25"/>
                    <a:gd name="T3" fmla="*/ 2 h 42"/>
                    <a:gd name="T4" fmla="*/ 19 w 25"/>
                    <a:gd name="T5" fmla="*/ 1 h 42"/>
                    <a:gd name="T6" fmla="*/ 0 w 25"/>
                    <a:gd name="T7" fmla="*/ 40 h 42"/>
                    <a:gd name="T8" fmla="*/ 5 w 25"/>
                    <a:gd name="T9" fmla="*/ 4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42">
                      <a:moveTo>
                        <a:pt x="5" y="40"/>
                      </a:moveTo>
                      <a:cubicBezTo>
                        <a:pt x="6" y="26"/>
                        <a:pt x="14" y="11"/>
                        <a:pt x="24" y="2"/>
                      </a:cubicBezTo>
                      <a:cubicBezTo>
                        <a:pt x="25" y="0"/>
                        <a:pt x="20" y="0"/>
                        <a:pt x="19" y="1"/>
                      </a:cubicBezTo>
                      <a:cubicBezTo>
                        <a:pt x="9" y="11"/>
                        <a:pt x="1" y="26"/>
                        <a:pt x="0" y="40"/>
                      </a:cubicBezTo>
                      <a:cubicBezTo>
                        <a:pt x="0" y="42"/>
                        <a:pt x="5" y="41"/>
                        <a:pt x="5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Freeform 267"/>
                <p:cNvSpPr>
                  <a:spLocks/>
                </p:cNvSpPr>
                <p:nvPr/>
              </p:nvSpPr>
              <p:spPr bwMode="auto">
                <a:xfrm>
                  <a:off x="4132263" y="500062"/>
                  <a:ext cx="150813" cy="106363"/>
                </a:xfrm>
                <a:custGeom>
                  <a:avLst/>
                  <a:gdLst>
                    <a:gd name="T0" fmla="*/ 0 w 40"/>
                    <a:gd name="T1" fmla="*/ 1 h 28"/>
                    <a:gd name="T2" fmla="*/ 35 w 40"/>
                    <a:gd name="T3" fmla="*/ 28 h 28"/>
                    <a:gd name="T4" fmla="*/ 36 w 40"/>
                    <a:gd name="T5" fmla="*/ 26 h 28"/>
                    <a:gd name="T6" fmla="*/ 5 w 40"/>
                    <a:gd name="T7" fmla="*/ 1 h 28"/>
                    <a:gd name="T8" fmla="*/ 0 w 40"/>
                    <a:gd name="T9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8">
                      <a:moveTo>
                        <a:pt x="0" y="1"/>
                      </a:moveTo>
                      <a:cubicBezTo>
                        <a:pt x="6" y="16"/>
                        <a:pt x="18" y="27"/>
                        <a:pt x="35" y="28"/>
                      </a:cubicBezTo>
                      <a:cubicBezTo>
                        <a:pt x="37" y="28"/>
                        <a:pt x="40" y="26"/>
                        <a:pt x="36" y="26"/>
                      </a:cubicBezTo>
                      <a:cubicBezTo>
                        <a:pt x="21" y="25"/>
                        <a:pt x="10" y="14"/>
                        <a:pt x="5" y="1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268"/>
                <p:cNvSpPr>
                  <a:spLocks/>
                </p:cNvSpPr>
                <p:nvPr/>
              </p:nvSpPr>
              <p:spPr bwMode="auto">
                <a:xfrm>
                  <a:off x="3525838" y="571500"/>
                  <a:ext cx="671513" cy="214313"/>
                </a:xfrm>
                <a:custGeom>
                  <a:avLst/>
                  <a:gdLst>
                    <a:gd name="T0" fmla="*/ 172 w 178"/>
                    <a:gd name="T1" fmla="*/ 1 h 57"/>
                    <a:gd name="T2" fmla="*/ 3 w 178"/>
                    <a:gd name="T3" fmla="*/ 55 h 57"/>
                    <a:gd name="T4" fmla="*/ 6 w 178"/>
                    <a:gd name="T5" fmla="*/ 56 h 57"/>
                    <a:gd name="T6" fmla="*/ 175 w 178"/>
                    <a:gd name="T7" fmla="*/ 2 h 57"/>
                    <a:gd name="T8" fmla="*/ 172 w 178"/>
                    <a:gd name="T9" fmla="*/ 1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8" h="57">
                      <a:moveTo>
                        <a:pt x="172" y="1"/>
                      </a:moveTo>
                      <a:cubicBezTo>
                        <a:pt x="116" y="19"/>
                        <a:pt x="60" y="39"/>
                        <a:pt x="3" y="55"/>
                      </a:cubicBezTo>
                      <a:cubicBezTo>
                        <a:pt x="0" y="56"/>
                        <a:pt x="4" y="57"/>
                        <a:pt x="6" y="56"/>
                      </a:cubicBezTo>
                      <a:cubicBezTo>
                        <a:pt x="63" y="40"/>
                        <a:pt x="119" y="21"/>
                        <a:pt x="175" y="2"/>
                      </a:cubicBezTo>
                      <a:cubicBezTo>
                        <a:pt x="178" y="1"/>
                        <a:pt x="173" y="0"/>
                        <a:pt x="1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269"/>
                <p:cNvSpPr>
                  <a:spLocks/>
                </p:cNvSpPr>
                <p:nvPr/>
              </p:nvSpPr>
              <p:spPr bwMode="auto">
                <a:xfrm>
                  <a:off x="4170363" y="552450"/>
                  <a:ext cx="41275" cy="42863"/>
                </a:xfrm>
                <a:custGeom>
                  <a:avLst/>
                  <a:gdLst>
                    <a:gd name="T0" fmla="*/ 7 w 11"/>
                    <a:gd name="T1" fmla="*/ 10 h 11"/>
                    <a:gd name="T2" fmla="*/ 1 w 11"/>
                    <a:gd name="T3" fmla="*/ 7 h 11"/>
                    <a:gd name="T4" fmla="*/ 4 w 11"/>
                    <a:gd name="T5" fmla="*/ 1 h 11"/>
                    <a:gd name="T6" fmla="*/ 10 w 11"/>
                    <a:gd name="T7" fmla="*/ 4 h 11"/>
                    <a:gd name="T8" fmla="*/ 7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7" y="10"/>
                      </a:moveTo>
                      <a:cubicBezTo>
                        <a:pt x="4" y="11"/>
                        <a:pt x="2" y="9"/>
                        <a:pt x="1" y="7"/>
                      </a:cubicBezTo>
                      <a:cubicBezTo>
                        <a:pt x="0" y="4"/>
                        <a:pt x="2" y="1"/>
                        <a:pt x="4" y="1"/>
                      </a:cubicBezTo>
                      <a:cubicBezTo>
                        <a:pt x="7" y="0"/>
                        <a:pt x="9" y="1"/>
                        <a:pt x="10" y="4"/>
                      </a:cubicBezTo>
                      <a:cubicBezTo>
                        <a:pt x="11" y="6"/>
                        <a:pt x="9" y="9"/>
                        <a:pt x="7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270"/>
                <p:cNvSpPr>
                  <a:spLocks/>
                </p:cNvSpPr>
                <p:nvPr/>
              </p:nvSpPr>
              <p:spPr bwMode="auto">
                <a:xfrm>
                  <a:off x="4362451" y="744537"/>
                  <a:ext cx="84138" cy="185738"/>
                </a:xfrm>
                <a:custGeom>
                  <a:avLst/>
                  <a:gdLst>
                    <a:gd name="T0" fmla="*/ 14 w 22"/>
                    <a:gd name="T1" fmla="*/ 47 h 49"/>
                    <a:gd name="T2" fmla="*/ 21 w 22"/>
                    <a:gd name="T3" fmla="*/ 3 h 49"/>
                    <a:gd name="T4" fmla="*/ 17 w 22"/>
                    <a:gd name="T5" fmla="*/ 1 h 49"/>
                    <a:gd name="T6" fmla="*/ 9 w 22"/>
                    <a:gd name="T7" fmla="*/ 47 h 49"/>
                    <a:gd name="T8" fmla="*/ 14 w 22"/>
                    <a:gd name="T9" fmla="*/ 4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9">
                      <a:moveTo>
                        <a:pt x="14" y="47"/>
                      </a:moveTo>
                      <a:cubicBezTo>
                        <a:pt x="5" y="31"/>
                        <a:pt x="7" y="15"/>
                        <a:pt x="21" y="3"/>
                      </a:cubicBezTo>
                      <a:cubicBezTo>
                        <a:pt x="22" y="2"/>
                        <a:pt x="18" y="0"/>
                        <a:pt x="17" y="1"/>
                      </a:cubicBezTo>
                      <a:cubicBezTo>
                        <a:pt x="2" y="14"/>
                        <a:pt x="0" y="31"/>
                        <a:pt x="9" y="47"/>
                      </a:cubicBezTo>
                      <a:cubicBezTo>
                        <a:pt x="10" y="49"/>
                        <a:pt x="14" y="49"/>
                        <a:pt x="14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" name="Freeform 271"/>
                <p:cNvSpPr>
                  <a:spLocks/>
                </p:cNvSpPr>
                <p:nvPr/>
              </p:nvSpPr>
              <p:spPr bwMode="auto">
                <a:xfrm>
                  <a:off x="4318001" y="782637"/>
                  <a:ext cx="176213" cy="79375"/>
                </a:xfrm>
                <a:custGeom>
                  <a:avLst/>
                  <a:gdLst>
                    <a:gd name="T0" fmla="*/ 1 w 47"/>
                    <a:gd name="T1" fmla="*/ 1 h 21"/>
                    <a:gd name="T2" fmla="*/ 46 w 47"/>
                    <a:gd name="T3" fmla="*/ 15 h 21"/>
                    <a:gd name="T4" fmla="*/ 42 w 47"/>
                    <a:gd name="T5" fmla="*/ 13 h 21"/>
                    <a:gd name="T6" fmla="*/ 6 w 47"/>
                    <a:gd name="T7" fmla="*/ 1 h 21"/>
                    <a:gd name="T8" fmla="*/ 1 w 47"/>
                    <a:gd name="T9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1">
                      <a:moveTo>
                        <a:pt x="1" y="1"/>
                      </a:moveTo>
                      <a:cubicBezTo>
                        <a:pt x="12" y="16"/>
                        <a:pt x="29" y="21"/>
                        <a:pt x="46" y="15"/>
                      </a:cubicBezTo>
                      <a:cubicBezTo>
                        <a:pt x="47" y="15"/>
                        <a:pt x="43" y="13"/>
                        <a:pt x="42" y="13"/>
                      </a:cubicBezTo>
                      <a:cubicBezTo>
                        <a:pt x="27" y="18"/>
                        <a:pt x="15" y="13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272"/>
                <p:cNvSpPr>
                  <a:spLocks/>
                </p:cNvSpPr>
                <p:nvPr/>
              </p:nvSpPr>
              <p:spPr bwMode="auto">
                <a:xfrm>
                  <a:off x="4332288" y="782637"/>
                  <a:ext cx="147638" cy="117475"/>
                </a:xfrm>
                <a:custGeom>
                  <a:avLst/>
                  <a:gdLst>
                    <a:gd name="T0" fmla="*/ 5 w 39"/>
                    <a:gd name="T1" fmla="*/ 30 h 31"/>
                    <a:gd name="T2" fmla="*/ 36 w 39"/>
                    <a:gd name="T3" fmla="*/ 1 h 31"/>
                    <a:gd name="T4" fmla="*/ 32 w 39"/>
                    <a:gd name="T5" fmla="*/ 0 h 31"/>
                    <a:gd name="T6" fmla="*/ 0 w 39"/>
                    <a:gd name="T7" fmla="*/ 30 h 31"/>
                    <a:gd name="T8" fmla="*/ 5 w 39"/>
                    <a:gd name="T9" fmla="*/ 3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5" y="30"/>
                      </a:moveTo>
                      <a:cubicBezTo>
                        <a:pt x="11" y="18"/>
                        <a:pt x="24" y="7"/>
                        <a:pt x="36" y="1"/>
                      </a:cubicBezTo>
                      <a:cubicBezTo>
                        <a:pt x="39" y="0"/>
                        <a:pt x="34" y="0"/>
                        <a:pt x="32" y="0"/>
                      </a:cubicBezTo>
                      <a:cubicBezTo>
                        <a:pt x="20" y="6"/>
                        <a:pt x="6" y="17"/>
                        <a:pt x="0" y="30"/>
                      </a:cubicBezTo>
                      <a:cubicBezTo>
                        <a:pt x="0" y="31"/>
                        <a:pt x="5" y="31"/>
                        <a:pt x="5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" name="Freeform 273"/>
                <p:cNvSpPr>
                  <a:spLocks/>
                </p:cNvSpPr>
                <p:nvPr/>
              </p:nvSpPr>
              <p:spPr bwMode="auto">
                <a:xfrm>
                  <a:off x="4362451" y="749300"/>
                  <a:ext cx="106363" cy="146050"/>
                </a:xfrm>
                <a:custGeom>
                  <a:avLst/>
                  <a:gdLst>
                    <a:gd name="T0" fmla="*/ 1 w 28"/>
                    <a:gd name="T1" fmla="*/ 2 h 39"/>
                    <a:gd name="T2" fmla="*/ 22 w 28"/>
                    <a:gd name="T3" fmla="*/ 38 h 39"/>
                    <a:gd name="T4" fmla="*/ 26 w 28"/>
                    <a:gd name="T5" fmla="*/ 37 h 39"/>
                    <a:gd name="T6" fmla="*/ 6 w 28"/>
                    <a:gd name="T7" fmla="*/ 1 h 39"/>
                    <a:gd name="T8" fmla="*/ 1 w 28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39">
                      <a:moveTo>
                        <a:pt x="1" y="2"/>
                      </a:moveTo>
                      <a:cubicBezTo>
                        <a:pt x="0" y="17"/>
                        <a:pt x="8" y="32"/>
                        <a:pt x="22" y="38"/>
                      </a:cubicBezTo>
                      <a:cubicBezTo>
                        <a:pt x="24" y="39"/>
                        <a:pt x="28" y="38"/>
                        <a:pt x="26" y="37"/>
                      </a:cubicBezTo>
                      <a:cubicBezTo>
                        <a:pt x="12" y="31"/>
                        <a:pt x="5" y="16"/>
                        <a:pt x="6" y="1"/>
                      </a:cubicBezTo>
                      <a:cubicBezTo>
                        <a:pt x="6" y="0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274"/>
                <p:cNvSpPr>
                  <a:spLocks/>
                </p:cNvSpPr>
                <p:nvPr/>
              </p:nvSpPr>
              <p:spPr bwMode="auto">
                <a:xfrm>
                  <a:off x="3609976" y="760412"/>
                  <a:ext cx="787400" cy="79375"/>
                </a:xfrm>
                <a:custGeom>
                  <a:avLst/>
                  <a:gdLst>
                    <a:gd name="T0" fmla="*/ 206 w 209"/>
                    <a:gd name="T1" fmla="*/ 19 h 21"/>
                    <a:gd name="T2" fmla="*/ 5 w 209"/>
                    <a:gd name="T3" fmla="*/ 0 h 21"/>
                    <a:gd name="T4" fmla="*/ 3 w 209"/>
                    <a:gd name="T5" fmla="*/ 2 h 21"/>
                    <a:gd name="T6" fmla="*/ 204 w 209"/>
                    <a:gd name="T7" fmla="*/ 21 h 21"/>
                    <a:gd name="T8" fmla="*/ 206 w 209"/>
                    <a:gd name="T9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9" h="21">
                      <a:moveTo>
                        <a:pt x="206" y="19"/>
                      </a:moveTo>
                      <a:cubicBezTo>
                        <a:pt x="139" y="15"/>
                        <a:pt x="72" y="7"/>
                        <a:pt x="5" y="0"/>
                      </a:cubicBezTo>
                      <a:cubicBezTo>
                        <a:pt x="4" y="0"/>
                        <a:pt x="0" y="2"/>
                        <a:pt x="3" y="2"/>
                      </a:cubicBezTo>
                      <a:cubicBezTo>
                        <a:pt x="70" y="9"/>
                        <a:pt x="137" y="17"/>
                        <a:pt x="204" y="21"/>
                      </a:cubicBezTo>
                      <a:cubicBezTo>
                        <a:pt x="207" y="21"/>
                        <a:pt x="209" y="19"/>
                        <a:pt x="206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275"/>
                <p:cNvSpPr>
                  <a:spLocks/>
                </p:cNvSpPr>
                <p:nvPr/>
              </p:nvSpPr>
              <p:spPr bwMode="auto">
                <a:xfrm>
                  <a:off x="4373563" y="815975"/>
                  <a:ext cx="38100" cy="38100"/>
                </a:xfrm>
                <a:custGeom>
                  <a:avLst/>
                  <a:gdLst>
                    <a:gd name="T0" fmla="*/ 5 w 10"/>
                    <a:gd name="T1" fmla="*/ 10 h 10"/>
                    <a:gd name="T2" fmla="*/ 1 w 10"/>
                    <a:gd name="T3" fmla="*/ 5 h 10"/>
                    <a:gd name="T4" fmla="*/ 6 w 10"/>
                    <a:gd name="T5" fmla="*/ 0 h 10"/>
                    <a:gd name="T6" fmla="*/ 10 w 10"/>
                    <a:gd name="T7" fmla="*/ 6 h 10"/>
                    <a:gd name="T8" fmla="*/ 5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5" y="10"/>
                      </a:moveTo>
                      <a:cubicBezTo>
                        <a:pt x="2" y="10"/>
                        <a:pt x="0" y="7"/>
                        <a:pt x="1" y="5"/>
                      </a:cubicBezTo>
                      <a:cubicBezTo>
                        <a:pt x="1" y="2"/>
                        <a:pt x="3" y="0"/>
                        <a:pt x="6" y="0"/>
                      </a:cubicBezTo>
                      <a:cubicBezTo>
                        <a:pt x="8" y="1"/>
                        <a:pt x="10" y="3"/>
                        <a:pt x="10" y="6"/>
                      </a:cubicBezTo>
                      <a:cubicBezTo>
                        <a:pt x="10" y="8"/>
                        <a:pt x="7" y="10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76"/>
                <p:cNvSpPr>
                  <a:spLocks/>
                </p:cNvSpPr>
                <p:nvPr/>
              </p:nvSpPr>
              <p:spPr bwMode="auto">
                <a:xfrm>
                  <a:off x="4260851" y="1050925"/>
                  <a:ext cx="117475" cy="157163"/>
                </a:xfrm>
                <a:custGeom>
                  <a:avLst/>
                  <a:gdLst>
                    <a:gd name="T0" fmla="*/ 7 w 31"/>
                    <a:gd name="T1" fmla="*/ 41 h 42"/>
                    <a:gd name="T2" fmla="*/ 30 w 31"/>
                    <a:gd name="T3" fmla="*/ 2 h 42"/>
                    <a:gd name="T4" fmla="*/ 26 w 31"/>
                    <a:gd name="T5" fmla="*/ 0 h 42"/>
                    <a:gd name="T6" fmla="*/ 2 w 31"/>
                    <a:gd name="T7" fmla="*/ 40 h 42"/>
                    <a:gd name="T8" fmla="*/ 7 w 31"/>
                    <a:gd name="T9" fmla="*/ 4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42">
                      <a:moveTo>
                        <a:pt x="7" y="41"/>
                      </a:moveTo>
                      <a:cubicBezTo>
                        <a:pt x="5" y="23"/>
                        <a:pt x="12" y="8"/>
                        <a:pt x="30" y="2"/>
                      </a:cubicBezTo>
                      <a:cubicBezTo>
                        <a:pt x="31" y="1"/>
                        <a:pt x="27" y="0"/>
                        <a:pt x="26" y="0"/>
                      </a:cubicBezTo>
                      <a:cubicBezTo>
                        <a:pt x="8" y="6"/>
                        <a:pt x="0" y="22"/>
                        <a:pt x="2" y="40"/>
                      </a:cubicBezTo>
                      <a:cubicBezTo>
                        <a:pt x="2" y="42"/>
                        <a:pt x="7" y="42"/>
                        <a:pt x="7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277"/>
                <p:cNvSpPr>
                  <a:spLocks/>
                </p:cNvSpPr>
                <p:nvPr/>
              </p:nvSpPr>
              <p:spPr bwMode="auto">
                <a:xfrm>
                  <a:off x="4246563" y="1042988"/>
                  <a:ext cx="150813" cy="109538"/>
                </a:xfrm>
                <a:custGeom>
                  <a:avLst/>
                  <a:gdLst>
                    <a:gd name="T0" fmla="*/ 0 w 40"/>
                    <a:gd name="T1" fmla="*/ 2 h 29"/>
                    <a:gd name="T2" fmla="*/ 37 w 40"/>
                    <a:gd name="T3" fmla="*/ 29 h 29"/>
                    <a:gd name="T4" fmla="*/ 35 w 40"/>
                    <a:gd name="T5" fmla="*/ 27 h 29"/>
                    <a:gd name="T6" fmla="*/ 5 w 40"/>
                    <a:gd name="T7" fmla="*/ 2 h 29"/>
                    <a:gd name="T8" fmla="*/ 0 w 40"/>
                    <a:gd name="T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9">
                      <a:moveTo>
                        <a:pt x="0" y="2"/>
                      </a:moveTo>
                      <a:cubicBezTo>
                        <a:pt x="5" y="19"/>
                        <a:pt x="19" y="29"/>
                        <a:pt x="37" y="29"/>
                      </a:cubicBezTo>
                      <a:cubicBezTo>
                        <a:pt x="40" y="29"/>
                        <a:pt x="36" y="27"/>
                        <a:pt x="35" y="27"/>
                      </a:cubicBezTo>
                      <a:cubicBezTo>
                        <a:pt x="19" y="27"/>
                        <a:pt x="9" y="16"/>
                        <a:pt x="5" y="2"/>
                      </a:cubicBezTo>
                      <a:cubicBezTo>
                        <a:pt x="5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278"/>
                <p:cNvSpPr>
                  <a:spLocks/>
                </p:cNvSpPr>
                <p:nvPr/>
              </p:nvSpPr>
              <p:spPr bwMode="auto">
                <a:xfrm>
                  <a:off x="4216401" y="1087438"/>
                  <a:ext cx="176213" cy="71438"/>
                </a:xfrm>
                <a:custGeom>
                  <a:avLst/>
                  <a:gdLst>
                    <a:gd name="T0" fmla="*/ 6 w 47"/>
                    <a:gd name="T1" fmla="*/ 18 h 19"/>
                    <a:gd name="T2" fmla="*/ 44 w 47"/>
                    <a:gd name="T3" fmla="*/ 3 h 19"/>
                    <a:gd name="T4" fmla="*/ 43 w 47"/>
                    <a:gd name="T5" fmla="*/ 1 h 19"/>
                    <a:gd name="T6" fmla="*/ 2 w 47"/>
                    <a:gd name="T7" fmla="*/ 18 h 19"/>
                    <a:gd name="T8" fmla="*/ 6 w 47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9">
                      <a:moveTo>
                        <a:pt x="6" y="18"/>
                      </a:moveTo>
                      <a:cubicBezTo>
                        <a:pt x="16" y="9"/>
                        <a:pt x="31" y="4"/>
                        <a:pt x="44" y="3"/>
                      </a:cubicBezTo>
                      <a:cubicBezTo>
                        <a:pt x="47" y="3"/>
                        <a:pt x="46" y="0"/>
                        <a:pt x="43" y="1"/>
                      </a:cubicBezTo>
                      <a:cubicBezTo>
                        <a:pt x="29" y="2"/>
                        <a:pt x="12" y="8"/>
                        <a:pt x="2" y="18"/>
                      </a:cubicBezTo>
                      <a:cubicBezTo>
                        <a:pt x="0" y="19"/>
                        <a:pt x="5" y="19"/>
                        <a:pt x="6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279"/>
                <p:cNvSpPr>
                  <a:spLocks/>
                </p:cNvSpPr>
                <p:nvPr/>
              </p:nvSpPr>
              <p:spPr bwMode="auto">
                <a:xfrm>
                  <a:off x="4276726" y="1027113"/>
                  <a:ext cx="71438" cy="166688"/>
                </a:xfrm>
                <a:custGeom>
                  <a:avLst/>
                  <a:gdLst>
                    <a:gd name="T0" fmla="*/ 6 w 19"/>
                    <a:gd name="T1" fmla="*/ 2 h 44"/>
                    <a:gd name="T2" fmla="*/ 13 w 19"/>
                    <a:gd name="T3" fmla="*/ 43 h 44"/>
                    <a:gd name="T4" fmla="*/ 18 w 19"/>
                    <a:gd name="T5" fmla="*/ 42 h 44"/>
                    <a:gd name="T6" fmla="*/ 11 w 19"/>
                    <a:gd name="T7" fmla="*/ 2 h 44"/>
                    <a:gd name="T8" fmla="*/ 6 w 19"/>
                    <a:gd name="T9" fmla="*/ 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44">
                      <a:moveTo>
                        <a:pt x="6" y="2"/>
                      </a:moveTo>
                      <a:cubicBezTo>
                        <a:pt x="0" y="16"/>
                        <a:pt x="2" y="32"/>
                        <a:pt x="13" y="43"/>
                      </a:cubicBezTo>
                      <a:cubicBezTo>
                        <a:pt x="15" y="44"/>
                        <a:pt x="19" y="43"/>
                        <a:pt x="18" y="42"/>
                      </a:cubicBezTo>
                      <a:cubicBezTo>
                        <a:pt x="7" y="32"/>
                        <a:pt x="5" y="16"/>
                        <a:pt x="11" y="2"/>
                      </a:cubicBezTo>
                      <a:cubicBezTo>
                        <a:pt x="12" y="1"/>
                        <a:pt x="7" y="0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280"/>
                <p:cNvSpPr>
                  <a:spLocks/>
                </p:cNvSpPr>
                <p:nvPr/>
              </p:nvSpPr>
              <p:spPr bwMode="auto">
                <a:xfrm>
                  <a:off x="3665538" y="831850"/>
                  <a:ext cx="636588" cy="285750"/>
                </a:xfrm>
                <a:custGeom>
                  <a:avLst/>
                  <a:gdLst>
                    <a:gd name="T0" fmla="*/ 167 w 169"/>
                    <a:gd name="T1" fmla="*/ 74 h 76"/>
                    <a:gd name="T2" fmla="*/ 6 w 169"/>
                    <a:gd name="T3" fmla="*/ 0 h 76"/>
                    <a:gd name="T4" fmla="*/ 1 w 169"/>
                    <a:gd name="T5" fmla="*/ 2 h 76"/>
                    <a:gd name="T6" fmla="*/ 163 w 169"/>
                    <a:gd name="T7" fmla="*/ 75 h 76"/>
                    <a:gd name="T8" fmla="*/ 167 w 169"/>
                    <a:gd name="T9" fmla="*/ 7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76">
                      <a:moveTo>
                        <a:pt x="167" y="74"/>
                      </a:moveTo>
                      <a:cubicBezTo>
                        <a:pt x="113" y="50"/>
                        <a:pt x="59" y="27"/>
                        <a:pt x="6" y="0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54" y="28"/>
                        <a:pt x="109" y="51"/>
                        <a:pt x="163" y="75"/>
                      </a:cubicBezTo>
                      <a:cubicBezTo>
                        <a:pt x="164" y="76"/>
                        <a:pt x="169" y="75"/>
                        <a:pt x="167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Freeform 281"/>
                <p:cNvSpPr>
                  <a:spLocks/>
                </p:cNvSpPr>
                <p:nvPr/>
              </p:nvSpPr>
              <p:spPr bwMode="auto">
                <a:xfrm>
                  <a:off x="4279901" y="1095375"/>
                  <a:ext cx="38100" cy="41275"/>
                </a:xfrm>
                <a:custGeom>
                  <a:avLst/>
                  <a:gdLst>
                    <a:gd name="T0" fmla="*/ 3 w 10"/>
                    <a:gd name="T1" fmla="*/ 10 h 11"/>
                    <a:gd name="T2" fmla="*/ 1 w 10"/>
                    <a:gd name="T3" fmla="*/ 4 h 11"/>
                    <a:gd name="T4" fmla="*/ 7 w 10"/>
                    <a:gd name="T5" fmla="*/ 2 h 11"/>
                    <a:gd name="T6" fmla="*/ 9 w 10"/>
                    <a:gd name="T7" fmla="*/ 8 h 11"/>
                    <a:gd name="T8" fmla="*/ 3 w 1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3" y="10"/>
                      </a:moveTo>
                      <a:cubicBezTo>
                        <a:pt x="1" y="9"/>
                        <a:pt x="0" y="6"/>
                        <a:pt x="1" y="4"/>
                      </a:cubicBezTo>
                      <a:cubicBezTo>
                        <a:pt x="2" y="1"/>
                        <a:pt x="5" y="0"/>
                        <a:pt x="7" y="2"/>
                      </a:cubicBezTo>
                      <a:cubicBezTo>
                        <a:pt x="10" y="3"/>
                        <a:pt x="10" y="6"/>
                        <a:pt x="9" y="8"/>
                      </a:cubicBezTo>
                      <a:cubicBezTo>
                        <a:pt x="8" y="10"/>
                        <a:pt x="5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282"/>
                <p:cNvSpPr>
                  <a:spLocks/>
                </p:cNvSpPr>
                <p:nvPr/>
              </p:nvSpPr>
              <p:spPr bwMode="auto">
                <a:xfrm>
                  <a:off x="4103688" y="1350963"/>
                  <a:ext cx="157163" cy="120650"/>
                </a:xfrm>
                <a:custGeom>
                  <a:avLst/>
                  <a:gdLst>
                    <a:gd name="T0" fmla="*/ 5 w 42"/>
                    <a:gd name="T1" fmla="*/ 31 h 32"/>
                    <a:gd name="T2" fmla="*/ 39 w 42"/>
                    <a:gd name="T3" fmla="*/ 3 h 32"/>
                    <a:gd name="T4" fmla="*/ 38 w 42"/>
                    <a:gd name="T5" fmla="*/ 0 h 32"/>
                    <a:gd name="T6" fmla="*/ 0 w 42"/>
                    <a:gd name="T7" fmla="*/ 30 h 32"/>
                    <a:gd name="T8" fmla="*/ 5 w 42"/>
                    <a:gd name="T9" fmla="*/ 3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2">
                      <a:moveTo>
                        <a:pt x="5" y="31"/>
                      </a:moveTo>
                      <a:cubicBezTo>
                        <a:pt x="9" y="14"/>
                        <a:pt x="21" y="2"/>
                        <a:pt x="39" y="3"/>
                      </a:cubicBezTo>
                      <a:cubicBezTo>
                        <a:pt x="42" y="3"/>
                        <a:pt x="40" y="1"/>
                        <a:pt x="38" y="0"/>
                      </a:cubicBezTo>
                      <a:cubicBezTo>
                        <a:pt x="18" y="0"/>
                        <a:pt x="4" y="11"/>
                        <a:pt x="0" y="30"/>
                      </a:cubicBezTo>
                      <a:cubicBezTo>
                        <a:pt x="0" y="31"/>
                        <a:pt x="4" y="32"/>
                        <a:pt x="5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Freeform 283"/>
                <p:cNvSpPr>
                  <a:spLocks/>
                </p:cNvSpPr>
                <p:nvPr/>
              </p:nvSpPr>
              <p:spPr bwMode="auto">
                <a:xfrm>
                  <a:off x="4129088" y="1309688"/>
                  <a:ext cx="112713" cy="147638"/>
                </a:xfrm>
                <a:custGeom>
                  <a:avLst/>
                  <a:gdLst>
                    <a:gd name="T0" fmla="*/ 2 w 30"/>
                    <a:gd name="T1" fmla="*/ 1 h 39"/>
                    <a:gd name="T2" fmla="*/ 25 w 30"/>
                    <a:gd name="T3" fmla="*/ 39 h 39"/>
                    <a:gd name="T4" fmla="*/ 27 w 30"/>
                    <a:gd name="T5" fmla="*/ 37 h 39"/>
                    <a:gd name="T6" fmla="*/ 7 w 30"/>
                    <a:gd name="T7" fmla="*/ 2 h 39"/>
                    <a:gd name="T8" fmla="*/ 2 w 30"/>
                    <a:gd name="T9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2" y="1"/>
                      </a:moveTo>
                      <a:cubicBezTo>
                        <a:pt x="0" y="18"/>
                        <a:pt x="9" y="32"/>
                        <a:pt x="25" y="39"/>
                      </a:cubicBezTo>
                      <a:cubicBezTo>
                        <a:pt x="27" y="39"/>
                        <a:pt x="30" y="38"/>
                        <a:pt x="27" y="37"/>
                      </a:cubicBezTo>
                      <a:cubicBezTo>
                        <a:pt x="12" y="31"/>
                        <a:pt x="6" y="17"/>
                        <a:pt x="7" y="2"/>
                      </a:cubicBezTo>
                      <a:cubicBezTo>
                        <a:pt x="7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" name="Freeform 284"/>
                <p:cNvSpPr>
                  <a:spLocks/>
                </p:cNvSpPr>
                <p:nvPr/>
              </p:nvSpPr>
              <p:spPr bwMode="auto">
                <a:xfrm>
                  <a:off x="4065588" y="1381125"/>
                  <a:ext cx="195263" cy="26988"/>
                </a:xfrm>
                <a:custGeom>
                  <a:avLst/>
                  <a:gdLst>
                    <a:gd name="T0" fmla="*/ 6 w 52"/>
                    <a:gd name="T1" fmla="*/ 7 h 7"/>
                    <a:gd name="T2" fmla="*/ 46 w 52"/>
                    <a:gd name="T3" fmla="*/ 6 h 7"/>
                    <a:gd name="T4" fmla="*/ 49 w 52"/>
                    <a:gd name="T5" fmla="*/ 4 h 7"/>
                    <a:gd name="T6" fmla="*/ 3 w 52"/>
                    <a:gd name="T7" fmla="*/ 5 h 7"/>
                    <a:gd name="T8" fmla="*/ 6 w 52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7">
                      <a:moveTo>
                        <a:pt x="6" y="7"/>
                      </a:moveTo>
                      <a:cubicBezTo>
                        <a:pt x="18" y="2"/>
                        <a:pt x="34" y="2"/>
                        <a:pt x="46" y="6"/>
                      </a:cubicBezTo>
                      <a:cubicBezTo>
                        <a:pt x="47" y="6"/>
                        <a:pt x="52" y="5"/>
                        <a:pt x="49" y="4"/>
                      </a:cubicBezTo>
                      <a:cubicBezTo>
                        <a:pt x="35" y="0"/>
                        <a:pt x="17" y="0"/>
                        <a:pt x="3" y="5"/>
                      </a:cubicBezTo>
                      <a:cubicBezTo>
                        <a:pt x="0" y="7"/>
                        <a:pt x="5" y="7"/>
                        <a:pt x="6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" name="Freeform 285"/>
                <p:cNvSpPr>
                  <a:spLocks/>
                </p:cNvSpPr>
                <p:nvPr/>
              </p:nvSpPr>
              <p:spPr bwMode="auto">
                <a:xfrm>
                  <a:off x="4137026" y="1314450"/>
                  <a:ext cx="74613" cy="165100"/>
                </a:xfrm>
                <a:custGeom>
                  <a:avLst/>
                  <a:gdLst>
                    <a:gd name="T0" fmla="*/ 14 w 20"/>
                    <a:gd name="T1" fmla="*/ 1 h 44"/>
                    <a:gd name="T2" fmla="*/ 6 w 20"/>
                    <a:gd name="T3" fmla="*/ 43 h 44"/>
                    <a:gd name="T4" fmla="*/ 11 w 20"/>
                    <a:gd name="T5" fmla="*/ 42 h 44"/>
                    <a:gd name="T6" fmla="*/ 19 w 20"/>
                    <a:gd name="T7" fmla="*/ 2 h 44"/>
                    <a:gd name="T8" fmla="*/ 14 w 20"/>
                    <a:gd name="T9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44">
                      <a:moveTo>
                        <a:pt x="14" y="1"/>
                      </a:moveTo>
                      <a:cubicBezTo>
                        <a:pt x="4" y="13"/>
                        <a:pt x="0" y="28"/>
                        <a:pt x="6" y="43"/>
                      </a:cubicBezTo>
                      <a:cubicBezTo>
                        <a:pt x="7" y="44"/>
                        <a:pt x="12" y="43"/>
                        <a:pt x="11" y="42"/>
                      </a:cubicBezTo>
                      <a:cubicBezTo>
                        <a:pt x="5" y="28"/>
                        <a:pt x="9" y="13"/>
                        <a:pt x="19" y="2"/>
                      </a:cubicBezTo>
                      <a:cubicBezTo>
                        <a:pt x="20" y="1"/>
                        <a:pt x="16" y="0"/>
                        <a:pt x="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286"/>
                <p:cNvSpPr>
                  <a:spLocks/>
                </p:cNvSpPr>
                <p:nvPr/>
              </p:nvSpPr>
              <p:spPr bwMode="auto">
                <a:xfrm>
                  <a:off x="3586163" y="831850"/>
                  <a:ext cx="576263" cy="557213"/>
                </a:xfrm>
                <a:custGeom>
                  <a:avLst/>
                  <a:gdLst>
                    <a:gd name="T0" fmla="*/ 152 w 153"/>
                    <a:gd name="T1" fmla="*/ 146 h 148"/>
                    <a:gd name="T2" fmla="*/ 6 w 153"/>
                    <a:gd name="T3" fmla="*/ 1 h 148"/>
                    <a:gd name="T4" fmla="*/ 1 w 153"/>
                    <a:gd name="T5" fmla="*/ 2 h 148"/>
                    <a:gd name="T6" fmla="*/ 148 w 153"/>
                    <a:gd name="T7" fmla="*/ 147 h 148"/>
                    <a:gd name="T8" fmla="*/ 152 w 153"/>
                    <a:gd name="T9" fmla="*/ 14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3" h="148">
                      <a:moveTo>
                        <a:pt x="152" y="146"/>
                      </a:moveTo>
                      <a:cubicBezTo>
                        <a:pt x="104" y="97"/>
                        <a:pt x="52" y="51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47" y="52"/>
                        <a:pt x="99" y="98"/>
                        <a:pt x="148" y="147"/>
                      </a:cubicBezTo>
                      <a:cubicBezTo>
                        <a:pt x="149" y="148"/>
                        <a:pt x="153" y="147"/>
                        <a:pt x="152" y="1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287"/>
                <p:cNvSpPr>
                  <a:spLocks/>
                </p:cNvSpPr>
                <p:nvPr/>
              </p:nvSpPr>
              <p:spPr bwMode="auto">
                <a:xfrm>
                  <a:off x="4140201" y="1373188"/>
                  <a:ext cx="41275" cy="38100"/>
                </a:xfrm>
                <a:custGeom>
                  <a:avLst/>
                  <a:gdLst>
                    <a:gd name="T0" fmla="*/ 2 w 11"/>
                    <a:gd name="T1" fmla="*/ 8 h 10"/>
                    <a:gd name="T2" fmla="*/ 2 w 11"/>
                    <a:gd name="T3" fmla="*/ 2 h 10"/>
                    <a:gd name="T4" fmla="*/ 9 w 11"/>
                    <a:gd name="T5" fmla="*/ 2 h 10"/>
                    <a:gd name="T6" fmla="*/ 9 w 11"/>
                    <a:gd name="T7" fmla="*/ 9 h 10"/>
                    <a:gd name="T8" fmla="*/ 2 w 1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2" y="8"/>
                      </a:moveTo>
                      <a:cubicBezTo>
                        <a:pt x="0" y="6"/>
                        <a:pt x="0" y="3"/>
                        <a:pt x="2" y="2"/>
                      </a:cubicBezTo>
                      <a:cubicBezTo>
                        <a:pt x="4" y="0"/>
                        <a:pt x="7" y="0"/>
                        <a:pt x="9" y="2"/>
                      </a:cubicBezTo>
                      <a:cubicBezTo>
                        <a:pt x="11" y="4"/>
                        <a:pt x="11" y="7"/>
                        <a:pt x="9" y="9"/>
                      </a:cubicBezTo>
                      <a:cubicBezTo>
                        <a:pt x="7" y="10"/>
                        <a:pt x="4" y="10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288"/>
                <p:cNvSpPr>
                  <a:spLocks/>
                </p:cNvSpPr>
                <p:nvPr/>
              </p:nvSpPr>
              <p:spPr bwMode="auto">
                <a:xfrm>
                  <a:off x="2930526" y="1381125"/>
                  <a:ext cx="139700" cy="136525"/>
                </a:xfrm>
                <a:custGeom>
                  <a:avLst/>
                  <a:gdLst>
                    <a:gd name="T0" fmla="*/ 3 w 37"/>
                    <a:gd name="T1" fmla="*/ 3 h 36"/>
                    <a:gd name="T2" fmla="*/ 32 w 37"/>
                    <a:gd name="T3" fmla="*/ 34 h 36"/>
                    <a:gd name="T4" fmla="*/ 37 w 37"/>
                    <a:gd name="T5" fmla="*/ 35 h 36"/>
                    <a:gd name="T6" fmla="*/ 3 w 37"/>
                    <a:gd name="T7" fmla="*/ 1 h 36"/>
                    <a:gd name="T8" fmla="*/ 3 w 37"/>
                    <a:gd name="T9" fmla="*/ 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36">
                      <a:moveTo>
                        <a:pt x="3" y="3"/>
                      </a:moveTo>
                      <a:cubicBezTo>
                        <a:pt x="19" y="5"/>
                        <a:pt x="31" y="17"/>
                        <a:pt x="32" y="34"/>
                      </a:cubicBezTo>
                      <a:cubicBezTo>
                        <a:pt x="32" y="36"/>
                        <a:pt x="37" y="36"/>
                        <a:pt x="37" y="35"/>
                      </a:cubicBezTo>
                      <a:cubicBezTo>
                        <a:pt x="36" y="15"/>
                        <a:pt x="22" y="3"/>
                        <a:pt x="3" y="1"/>
                      </a:cubicBezTo>
                      <a:cubicBezTo>
                        <a:pt x="0" y="0"/>
                        <a:pt x="0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89"/>
                <p:cNvSpPr>
                  <a:spLocks/>
                </p:cNvSpPr>
                <p:nvPr/>
              </p:nvSpPr>
              <p:spPr bwMode="auto">
                <a:xfrm>
                  <a:off x="2952751" y="1403350"/>
                  <a:ext cx="158750" cy="106363"/>
                </a:xfrm>
                <a:custGeom>
                  <a:avLst/>
                  <a:gdLst>
                    <a:gd name="T0" fmla="*/ 36 w 42"/>
                    <a:gd name="T1" fmla="*/ 0 h 28"/>
                    <a:gd name="T2" fmla="*/ 1 w 42"/>
                    <a:gd name="T3" fmla="*/ 25 h 28"/>
                    <a:gd name="T4" fmla="*/ 6 w 42"/>
                    <a:gd name="T5" fmla="*/ 26 h 28"/>
                    <a:gd name="T6" fmla="*/ 38 w 42"/>
                    <a:gd name="T7" fmla="*/ 2 h 28"/>
                    <a:gd name="T8" fmla="*/ 36 w 42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8">
                      <a:moveTo>
                        <a:pt x="36" y="0"/>
                      </a:moveTo>
                      <a:cubicBezTo>
                        <a:pt x="19" y="0"/>
                        <a:pt x="6" y="9"/>
                        <a:pt x="1" y="25"/>
                      </a:cubicBezTo>
                      <a:cubicBezTo>
                        <a:pt x="0" y="26"/>
                        <a:pt x="5" y="28"/>
                        <a:pt x="6" y="26"/>
                      </a:cubicBezTo>
                      <a:cubicBezTo>
                        <a:pt x="10" y="11"/>
                        <a:pt x="23" y="2"/>
                        <a:pt x="38" y="2"/>
                      </a:cubicBezTo>
                      <a:cubicBezTo>
                        <a:pt x="42" y="2"/>
                        <a:pt x="38" y="0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290"/>
                <p:cNvSpPr>
                  <a:spLocks/>
                </p:cNvSpPr>
                <p:nvPr/>
              </p:nvSpPr>
              <p:spPr bwMode="auto">
                <a:xfrm>
                  <a:off x="2987676" y="1347788"/>
                  <a:ext cx="49213" cy="173038"/>
                </a:xfrm>
                <a:custGeom>
                  <a:avLst/>
                  <a:gdLst>
                    <a:gd name="T0" fmla="*/ 1 w 13"/>
                    <a:gd name="T1" fmla="*/ 2 h 46"/>
                    <a:gd name="T2" fmla="*/ 6 w 13"/>
                    <a:gd name="T3" fmla="*/ 45 h 46"/>
                    <a:gd name="T4" fmla="*/ 11 w 13"/>
                    <a:gd name="T5" fmla="*/ 44 h 46"/>
                    <a:gd name="T6" fmla="*/ 6 w 13"/>
                    <a:gd name="T7" fmla="*/ 1 h 46"/>
                    <a:gd name="T8" fmla="*/ 1 w 13"/>
                    <a:gd name="T9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6">
                      <a:moveTo>
                        <a:pt x="1" y="2"/>
                      </a:moveTo>
                      <a:cubicBezTo>
                        <a:pt x="7" y="14"/>
                        <a:pt x="8" y="31"/>
                        <a:pt x="6" y="45"/>
                      </a:cubicBezTo>
                      <a:cubicBezTo>
                        <a:pt x="6" y="46"/>
                        <a:pt x="10" y="46"/>
                        <a:pt x="11" y="44"/>
                      </a:cubicBezTo>
                      <a:cubicBezTo>
                        <a:pt x="13" y="30"/>
                        <a:pt x="12" y="14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291"/>
                <p:cNvSpPr>
                  <a:spLocks/>
                </p:cNvSpPr>
                <p:nvPr/>
              </p:nvSpPr>
              <p:spPr bwMode="auto">
                <a:xfrm>
                  <a:off x="2927351" y="1411288"/>
                  <a:ext cx="180975" cy="57150"/>
                </a:xfrm>
                <a:custGeom>
                  <a:avLst/>
                  <a:gdLst>
                    <a:gd name="T0" fmla="*/ 47 w 48"/>
                    <a:gd name="T1" fmla="*/ 13 h 15"/>
                    <a:gd name="T2" fmla="*/ 1 w 48"/>
                    <a:gd name="T3" fmla="*/ 9 h 15"/>
                    <a:gd name="T4" fmla="*/ 5 w 48"/>
                    <a:gd name="T5" fmla="*/ 10 h 15"/>
                    <a:gd name="T6" fmla="*/ 43 w 48"/>
                    <a:gd name="T7" fmla="*/ 14 h 15"/>
                    <a:gd name="T8" fmla="*/ 47 w 48"/>
                    <a:gd name="T9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5">
                      <a:moveTo>
                        <a:pt x="47" y="13"/>
                      </a:moveTo>
                      <a:cubicBezTo>
                        <a:pt x="33" y="3"/>
                        <a:pt x="16" y="0"/>
                        <a:pt x="1" y="9"/>
                      </a:cubicBezTo>
                      <a:cubicBezTo>
                        <a:pt x="0" y="10"/>
                        <a:pt x="4" y="10"/>
                        <a:pt x="5" y="10"/>
                      </a:cubicBezTo>
                      <a:cubicBezTo>
                        <a:pt x="18" y="2"/>
                        <a:pt x="32" y="6"/>
                        <a:pt x="43" y="14"/>
                      </a:cubicBezTo>
                      <a:cubicBezTo>
                        <a:pt x="44" y="15"/>
                        <a:pt x="48" y="14"/>
                        <a:pt x="47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292"/>
                <p:cNvSpPr>
                  <a:spLocks/>
                </p:cNvSpPr>
                <p:nvPr/>
              </p:nvSpPr>
              <p:spPr bwMode="auto">
                <a:xfrm>
                  <a:off x="3013076" y="790575"/>
                  <a:ext cx="561975" cy="631825"/>
                </a:xfrm>
                <a:custGeom>
                  <a:avLst/>
                  <a:gdLst>
                    <a:gd name="T0" fmla="*/ 6 w 149"/>
                    <a:gd name="T1" fmla="*/ 167 h 168"/>
                    <a:gd name="T2" fmla="*/ 148 w 149"/>
                    <a:gd name="T3" fmla="*/ 1 h 168"/>
                    <a:gd name="T4" fmla="*/ 143 w 149"/>
                    <a:gd name="T5" fmla="*/ 1 h 168"/>
                    <a:gd name="T6" fmla="*/ 1 w 149"/>
                    <a:gd name="T7" fmla="*/ 167 h 168"/>
                    <a:gd name="T8" fmla="*/ 6 w 149"/>
                    <a:gd name="T9" fmla="*/ 167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68">
                      <a:moveTo>
                        <a:pt x="6" y="167"/>
                      </a:moveTo>
                      <a:cubicBezTo>
                        <a:pt x="52" y="111"/>
                        <a:pt x="99" y="55"/>
                        <a:pt x="148" y="1"/>
                      </a:cubicBezTo>
                      <a:cubicBezTo>
                        <a:pt x="149" y="0"/>
                        <a:pt x="144" y="0"/>
                        <a:pt x="143" y="1"/>
                      </a:cubicBezTo>
                      <a:cubicBezTo>
                        <a:pt x="94" y="55"/>
                        <a:pt x="47" y="111"/>
                        <a:pt x="1" y="167"/>
                      </a:cubicBezTo>
                      <a:cubicBezTo>
                        <a:pt x="0" y="168"/>
                        <a:pt x="5" y="168"/>
                        <a:pt x="6" y="1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93"/>
                <p:cNvSpPr>
                  <a:spLocks/>
                </p:cNvSpPr>
                <p:nvPr/>
              </p:nvSpPr>
              <p:spPr bwMode="auto">
                <a:xfrm>
                  <a:off x="2998788" y="1411288"/>
                  <a:ext cx="38100" cy="38100"/>
                </a:xfrm>
                <a:custGeom>
                  <a:avLst/>
                  <a:gdLst>
                    <a:gd name="T0" fmla="*/ 2 w 10"/>
                    <a:gd name="T1" fmla="*/ 2 h 10"/>
                    <a:gd name="T2" fmla="*/ 8 w 10"/>
                    <a:gd name="T3" fmla="*/ 1 h 10"/>
                    <a:gd name="T4" fmla="*/ 9 w 10"/>
                    <a:gd name="T5" fmla="*/ 8 h 10"/>
                    <a:gd name="T6" fmla="*/ 2 w 10"/>
                    <a:gd name="T7" fmla="*/ 8 h 10"/>
                    <a:gd name="T8" fmla="*/ 2 w 10"/>
                    <a:gd name="T9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2" y="2"/>
                      </a:moveTo>
                      <a:cubicBezTo>
                        <a:pt x="3" y="0"/>
                        <a:pt x="6" y="0"/>
                        <a:pt x="8" y="1"/>
                      </a:cubicBezTo>
                      <a:cubicBezTo>
                        <a:pt x="10" y="3"/>
                        <a:pt x="10" y="6"/>
                        <a:pt x="9" y="8"/>
                      </a:cubicBezTo>
                      <a:cubicBezTo>
                        <a:pt x="7" y="10"/>
                        <a:pt x="4" y="10"/>
                        <a:pt x="2" y="8"/>
                      </a:cubicBezTo>
                      <a:cubicBezTo>
                        <a:pt x="0" y="7"/>
                        <a:pt x="0" y="4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294"/>
                <p:cNvSpPr>
                  <a:spLocks/>
                </p:cNvSpPr>
                <p:nvPr/>
              </p:nvSpPr>
              <p:spPr bwMode="auto">
                <a:xfrm>
                  <a:off x="2878138" y="1035050"/>
                  <a:ext cx="112713" cy="173038"/>
                </a:xfrm>
                <a:custGeom>
                  <a:avLst/>
                  <a:gdLst>
                    <a:gd name="T0" fmla="*/ 2 w 30"/>
                    <a:gd name="T1" fmla="*/ 2 h 46"/>
                    <a:gd name="T2" fmla="*/ 19 w 30"/>
                    <a:gd name="T3" fmla="*/ 44 h 46"/>
                    <a:gd name="T4" fmla="*/ 24 w 30"/>
                    <a:gd name="T5" fmla="*/ 44 h 46"/>
                    <a:gd name="T6" fmla="*/ 6 w 30"/>
                    <a:gd name="T7" fmla="*/ 1 h 46"/>
                    <a:gd name="T8" fmla="*/ 2 w 30"/>
                    <a:gd name="T9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46">
                      <a:moveTo>
                        <a:pt x="2" y="2"/>
                      </a:moveTo>
                      <a:cubicBezTo>
                        <a:pt x="18" y="11"/>
                        <a:pt x="25" y="26"/>
                        <a:pt x="19" y="44"/>
                      </a:cubicBezTo>
                      <a:cubicBezTo>
                        <a:pt x="18" y="45"/>
                        <a:pt x="23" y="46"/>
                        <a:pt x="24" y="44"/>
                      </a:cubicBezTo>
                      <a:cubicBezTo>
                        <a:pt x="30" y="26"/>
                        <a:pt x="22" y="10"/>
                        <a:pt x="6" y="1"/>
                      </a:cubicBezTo>
                      <a:cubicBezTo>
                        <a:pt x="5" y="0"/>
                        <a:pt x="0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295"/>
                <p:cNvSpPr>
                  <a:spLocks/>
                </p:cNvSpPr>
                <p:nvPr/>
              </p:nvSpPr>
              <p:spPr bwMode="auto">
                <a:xfrm>
                  <a:off x="2859088" y="1092200"/>
                  <a:ext cx="184150" cy="66675"/>
                </a:xfrm>
                <a:custGeom>
                  <a:avLst/>
                  <a:gdLst>
                    <a:gd name="T0" fmla="*/ 46 w 49"/>
                    <a:gd name="T1" fmla="*/ 6 h 18"/>
                    <a:gd name="T2" fmla="*/ 1 w 49"/>
                    <a:gd name="T3" fmla="*/ 16 h 18"/>
                    <a:gd name="T4" fmla="*/ 6 w 49"/>
                    <a:gd name="T5" fmla="*/ 17 h 18"/>
                    <a:gd name="T6" fmla="*/ 44 w 49"/>
                    <a:gd name="T7" fmla="*/ 8 h 18"/>
                    <a:gd name="T8" fmla="*/ 46 w 49"/>
                    <a:gd name="T9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8">
                      <a:moveTo>
                        <a:pt x="46" y="6"/>
                      </a:moveTo>
                      <a:cubicBezTo>
                        <a:pt x="29" y="0"/>
                        <a:pt x="13" y="2"/>
                        <a:pt x="1" y="16"/>
                      </a:cubicBezTo>
                      <a:cubicBezTo>
                        <a:pt x="0" y="17"/>
                        <a:pt x="5" y="18"/>
                        <a:pt x="6" y="17"/>
                      </a:cubicBezTo>
                      <a:cubicBezTo>
                        <a:pt x="16" y="6"/>
                        <a:pt x="29" y="2"/>
                        <a:pt x="44" y="8"/>
                      </a:cubicBezTo>
                      <a:cubicBezTo>
                        <a:pt x="46" y="8"/>
                        <a:pt x="49" y="7"/>
                        <a:pt x="4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Freeform 296"/>
                <p:cNvSpPr>
                  <a:spLocks/>
                </p:cNvSpPr>
                <p:nvPr/>
              </p:nvSpPr>
              <p:spPr bwMode="auto">
                <a:xfrm>
                  <a:off x="2905126" y="1023938"/>
                  <a:ext cx="71438" cy="165100"/>
                </a:xfrm>
                <a:custGeom>
                  <a:avLst/>
                  <a:gdLst>
                    <a:gd name="T0" fmla="*/ 12 w 19"/>
                    <a:gd name="T1" fmla="*/ 2 h 44"/>
                    <a:gd name="T2" fmla="*/ 1 w 19"/>
                    <a:gd name="T3" fmla="*/ 43 h 44"/>
                    <a:gd name="T4" fmla="*/ 6 w 19"/>
                    <a:gd name="T5" fmla="*/ 43 h 44"/>
                    <a:gd name="T6" fmla="*/ 17 w 19"/>
                    <a:gd name="T7" fmla="*/ 2 h 44"/>
                    <a:gd name="T8" fmla="*/ 12 w 19"/>
                    <a:gd name="T9" fmla="*/ 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44">
                      <a:moveTo>
                        <a:pt x="12" y="2"/>
                      </a:moveTo>
                      <a:cubicBezTo>
                        <a:pt x="14" y="16"/>
                        <a:pt x="8" y="32"/>
                        <a:pt x="1" y="43"/>
                      </a:cubicBezTo>
                      <a:cubicBezTo>
                        <a:pt x="0" y="44"/>
                        <a:pt x="5" y="44"/>
                        <a:pt x="6" y="43"/>
                      </a:cubicBezTo>
                      <a:cubicBezTo>
                        <a:pt x="13" y="32"/>
                        <a:pt x="19" y="16"/>
                        <a:pt x="17" y="2"/>
                      </a:cubicBezTo>
                      <a:cubicBezTo>
                        <a:pt x="17" y="0"/>
                        <a:pt x="12" y="1"/>
                        <a:pt x="1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297"/>
                <p:cNvSpPr>
                  <a:spLocks/>
                </p:cNvSpPr>
                <p:nvPr/>
              </p:nvSpPr>
              <p:spPr bwMode="auto">
                <a:xfrm>
                  <a:off x="2855913" y="1079500"/>
                  <a:ext cx="165100" cy="95250"/>
                </a:xfrm>
                <a:custGeom>
                  <a:avLst/>
                  <a:gdLst>
                    <a:gd name="T0" fmla="*/ 43 w 44"/>
                    <a:gd name="T1" fmla="*/ 23 h 25"/>
                    <a:gd name="T2" fmla="*/ 3 w 44"/>
                    <a:gd name="T3" fmla="*/ 3 h 25"/>
                    <a:gd name="T4" fmla="*/ 5 w 44"/>
                    <a:gd name="T5" fmla="*/ 5 h 25"/>
                    <a:gd name="T6" fmla="*/ 38 w 44"/>
                    <a:gd name="T7" fmla="*/ 24 h 25"/>
                    <a:gd name="T8" fmla="*/ 43 w 44"/>
                    <a:gd name="T9" fmla="*/ 2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5">
                      <a:moveTo>
                        <a:pt x="43" y="23"/>
                      </a:moveTo>
                      <a:cubicBezTo>
                        <a:pt x="35" y="8"/>
                        <a:pt x="20" y="0"/>
                        <a:pt x="3" y="3"/>
                      </a:cubicBezTo>
                      <a:cubicBezTo>
                        <a:pt x="0" y="3"/>
                        <a:pt x="2" y="5"/>
                        <a:pt x="5" y="5"/>
                      </a:cubicBezTo>
                      <a:cubicBezTo>
                        <a:pt x="19" y="3"/>
                        <a:pt x="31" y="12"/>
                        <a:pt x="38" y="24"/>
                      </a:cubicBezTo>
                      <a:cubicBezTo>
                        <a:pt x="39" y="25"/>
                        <a:pt x="44" y="24"/>
                        <a:pt x="4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298"/>
                <p:cNvSpPr>
                  <a:spLocks/>
                </p:cNvSpPr>
                <p:nvPr/>
              </p:nvSpPr>
              <p:spPr bwMode="auto">
                <a:xfrm>
                  <a:off x="2941638" y="790575"/>
                  <a:ext cx="625475" cy="315913"/>
                </a:xfrm>
                <a:custGeom>
                  <a:avLst/>
                  <a:gdLst>
                    <a:gd name="T0" fmla="*/ 6 w 166"/>
                    <a:gd name="T1" fmla="*/ 83 h 84"/>
                    <a:gd name="T2" fmla="*/ 164 w 166"/>
                    <a:gd name="T3" fmla="*/ 2 h 84"/>
                    <a:gd name="T4" fmla="*/ 160 w 166"/>
                    <a:gd name="T5" fmla="*/ 1 h 84"/>
                    <a:gd name="T6" fmla="*/ 3 w 166"/>
                    <a:gd name="T7" fmla="*/ 82 h 84"/>
                    <a:gd name="T8" fmla="*/ 6 w 166"/>
                    <a:gd name="T9" fmla="*/ 83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6" h="84">
                      <a:moveTo>
                        <a:pt x="6" y="83"/>
                      </a:moveTo>
                      <a:cubicBezTo>
                        <a:pt x="59" y="56"/>
                        <a:pt x="111" y="27"/>
                        <a:pt x="164" y="2"/>
                      </a:cubicBezTo>
                      <a:cubicBezTo>
                        <a:pt x="166" y="1"/>
                        <a:pt x="161" y="0"/>
                        <a:pt x="160" y="1"/>
                      </a:cubicBezTo>
                      <a:cubicBezTo>
                        <a:pt x="107" y="26"/>
                        <a:pt x="55" y="55"/>
                        <a:pt x="3" y="82"/>
                      </a:cubicBezTo>
                      <a:cubicBezTo>
                        <a:pt x="0" y="83"/>
                        <a:pt x="5" y="84"/>
                        <a:pt x="6" y="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299"/>
                <p:cNvSpPr>
                  <a:spLocks/>
                </p:cNvSpPr>
                <p:nvPr/>
              </p:nvSpPr>
              <p:spPr bwMode="auto">
                <a:xfrm>
                  <a:off x="2927351" y="1087438"/>
                  <a:ext cx="41275" cy="41275"/>
                </a:xfrm>
                <a:custGeom>
                  <a:avLst/>
                  <a:gdLst>
                    <a:gd name="T0" fmla="*/ 4 w 11"/>
                    <a:gd name="T1" fmla="*/ 1 h 11"/>
                    <a:gd name="T2" fmla="*/ 10 w 11"/>
                    <a:gd name="T3" fmla="*/ 4 h 11"/>
                    <a:gd name="T4" fmla="*/ 8 w 11"/>
                    <a:gd name="T5" fmla="*/ 10 h 11"/>
                    <a:gd name="T6" fmla="*/ 1 w 11"/>
                    <a:gd name="T7" fmla="*/ 8 h 11"/>
                    <a:gd name="T8" fmla="*/ 4 w 11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4" y="1"/>
                      </a:moveTo>
                      <a:cubicBezTo>
                        <a:pt x="6" y="0"/>
                        <a:pt x="9" y="1"/>
                        <a:pt x="10" y="4"/>
                      </a:cubicBezTo>
                      <a:cubicBezTo>
                        <a:pt x="11" y="6"/>
                        <a:pt x="10" y="9"/>
                        <a:pt x="8" y="10"/>
                      </a:cubicBezTo>
                      <a:cubicBezTo>
                        <a:pt x="5" y="11"/>
                        <a:pt x="3" y="10"/>
                        <a:pt x="1" y="8"/>
                      </a:cubicBezTo>
                      <a:cubicBezTo>
                        <a:pt x="0" y="5"/>
                        <a:pt x="1" y="2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300"/>
                <p:cNvSpPr>
                  <a:spLocks/>
                </p:cNvSpPr>
                <p:nvPr/>
              </p:nvSpPr>
              <p:spPr bwMode="auto">
                <a:xfrm>
                  <a:off x="2809876" y="741362"/>
                  <a:ext cx="68263" cy="184150"/>
                </a:xfrm>
                <a:custGeom>
                  <a:avLst/>
                  <a:gdLst>
                    <a:gd name="T0" fmla="*/ 2 w 18"/>
                    <a:gd name="T1" fmla="*/ 1 h 49"/>
                    <a:gd name="T2" fmla="*/ 1 w 18"/>
                    <a:gd name="T3" fmla="*/ 46 h 49"/>
                    <a:gd name="T4" fmla="*/ 6 w 18"/>
                    <a:gd name="T5" fmla="*/ 48 h 49"/>
                    <a:gd name="T6" fmla="*/ 7 w 18"/>
                    <a:gd name="T7" fmla="*/ 1 h 49"/>
                    <a:gd name="T8" fmla="*/ 2 w 18"/>
                    <a:gd name="T9" fmla="*/ 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49">
                      <a:moveTo>
                        <a:pt x="2" y="1"/>
                      </a:moveTo>
                      <a:cubicBezTo>
                        <a:pt x="13" y="16"/>
                        <a:pt x="13" y="32"/>
                        <a:pt x="1" y="46"/>
                      </a:cubicBezTo>
                      <a:cubicBezTo>
                        <a:pt x="0" y="47"/>
                        <a:pt x="5" y="49"/>
                        <a:pt x="6" y="48"/>
                      </a:cubicBezTo>
                      <a:cubicBezTo>
                        <a:pt x="18" y="34"/>
                        <a:pt x="18" y="16"/>
                        <a:pt x="7" y="1"/>
                      </a:cubicBezTo>
                      <a:cubicBezTo>
                        <a:pt x="6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Freeform 301"/>
                <p:cNvSpPr>
                  <a:spLocks/>
                </p:cNvSpPr>
                <p:nvPr/>
              </p:nvSpPr>
              <p:spPr bwMode="auto">
                <a:xfrm>
                  <a:off x="2749551" y="804862"/>
                  <a:ext cx="185738" cy="68263"/>
                </a:xfrm>
                <a:custGeom>
                  <a:avLst/>
                  <a:gdLst>
                    <a:gd name="T0" fmla="*/ 47 w 49"/>
                    <a:gd name="T1" fmla="*/ 17 h 18"/>
                    <a:gd name="T2" fmla="*/ 2 w 49"/>
                    <a:gd name="T3" fmla="*/ 9 h 18"/>
                    <a:gd name="T4" fmla="*/ 6 w 49"/>
                    <a:gd name="T5" fmla="*/ 11 h 18"/>
                    <a:gd name="T6" fmla="*/ 43 w 49"/>
                    <a:gd name="T7" fmla="*/ 17 h 18"/>
                    <a:gd name="T8" fmla="*/ 47 w 49"/>
                    <a:gd name="T9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8">
                      <a:moveTo>
                        <a:pt x="47" y="17"/>
                      </a:moveTo>
                      <a:cubicBezTo>
                        <a:pt x="35" y="4"/>
                        <a:pt x="18" y="0"/>
                        <a:pt x="2" y="9"/>
                      </a:cubicBezTo>
                      <a:cubicBezTo>
                        <a:pt x="0" y="10"/>
                        <a:pt x="5" y="11"/>
                        <a:pt x="6" y="11"/>
                      </a:cubicBezTo>
                      <a:cubicBezTo>
                        <a:pt x="19" y="4"/>
                        <a:pt x="32" y="6"/>
                        <a:pt x="43" y="17"/>
                      </a:cubicBezTo>
                      <a:cubicBezTo>
                        <a:pt x="44" y="18"/>
                        <a:pt x="49" y="18"/>
                        <a:pt x="47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302"/>
                <p:cNvSpPr>
                  <a:spLocks/>
                </p:cNvSpPr>
                <p:nvPr/>
              </p:nvSpPr>
              <p:spPr bwMode="auto">
                <a:xfrm>
                  <a:off x="2776538" y="755650"/>
                  <a:ext cx="128588" cy="136525"/>
                </a:xfrm>
                <a:custGeom>
                  <a:avLst/>
                  <a:gdLst>
                    <a:gd name="T0" fmla="*/ 29 w 34"/>
                    <a:gd name="T1" fmla="*/ 2 h 36"/>
                    <a:gd name="T2" fmla="*/ 2 w 34"/>
                    <a:gd name="T3" fmla="*/ 35 h 36"/>
                    <a:gd name="T4" fmla="*/ 6 w 34"/>
                    <a:gd name="T5" fmla="*/ 36 h 36"/>
                    <a:gd name="T6" fmla="*/ 33 w 34"/>
                    <a:gd name="T7" fmla="*/ 2 h 36"/>
                    <a:gd name="T8" fmla="*/ 29 w 34"/>
                    <a:gd name="T9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36">
                      <a:moveTo>
                        <a:pt x="29" y="2"/>
                      </a:moveTo>
                      <a:cubicBezTo>
                        <a:pt x="25" y="15"/>
                        <a:pt x="13" y="27"/>
                        <a:pt x="2" y="35"/>
                      </a:cubicBezTo>
                      <a:cubicBezTo>
                        <a:pt x="0" y="36"/>
                        <a:pt x="5" y="36"/>
                        <a:pt x="6" y="36"/>
                      </a:cubicBezTo>
                      <a:cubicBezTo>
                        <a:pt x="18" y="28"/>
                        <a:pt x="29" y="15"/>
                        <a:pt x="33" y="2"/>
                      </a:cubicBezTo>
                      <a:cubicBezTo>
                        <a:pt x="34" y="0"/>
                        <a:pt x="29" y="1"/>
                        <a:pt x="2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303"/>
                <p:cNvSpPr>
                  <a:spLocks/>
                </p:cNvSpPr>
                <p:nvPr/>
              </p:nvSpPr>
              <p:spPr bwMode="auto">
                <a:xfrm>
                  <a:off x="2768601" y="779462"/>
                  <a:ext cx="125413" cy="134938"/>
                </a:xfrm>
                <a:custGeom>
                  <a:avLst/>
                  <a:gdLst>
                    <a:gd name="T0" fmla="*/ 33 w 33"/>
                    <a:gd name="T1" fmla="*/ 34 h 36"/>
                    <a:gd name="T2" fmla="*/ 5 w 33"/>
                    <a:gd name="T3" fmla="*/ 1 h 36"/>
                    <a:gd name="T4" fmla="*/ 3 w 33"/>
                    <a:gd name="T5" fmla="*/ 3 h 36"/>
                    <a:gd name="T6" fmla="*/ 28 w 33"/>
                    <a:gd name="T7" fmla="*/ 34 h 36"/>
                    <a:gd name="T8" fmla="*/ 33 w 33"/>
                    <a:gd name="T9" fmla="*/ 34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36">
                      <a:moveTo>
                        <a:pt x="33" y="34"/>
                      </a:moveTo>
                      <a:cubicBezTo>
                        <a:pt x="31" y="18"/>
                        <a:pt x="21" y="5"/>
                        <a:pt x="5" y="1"/>
                      </a:cubicBezTo>
                      <a:cubicBezTo>
                        <a:pt x="4" y="0"/>
                        <a:pt x="0" y="2"/>
                        <a:pt x="3" y="3"/>
                      </a:cubicBezTo>
                      <a:cubicBezTo>
                        <a:pt x="18" y="6"/>
                        <a:pt x="26" y="20"/>
                        <a:pt x="28" y="34"/>
                      </a:cubicBezTo>
                      <a:cubicBezTo>
                        <a:pt x="28" y="36"/>
                        <a:pt x="33" y="35"/>
                        <a:pt x="33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304"/>
                <p:cNvSpPr>
                  <a:spLocks/>
                </p:cNvSpPr>
                <p:nvPr/>
              </p:nvSpPr>
              <p:spPr bwMode="auto">
                <a:xfrm>
                  <a:off x="2851151" y="779462"/>
                  <a:ext cx="690563" cy="52388"/>
                </a:xfrm>
                <a:custGeom>
                  <a:avLst/>
                  <a:gdLst>
                    <a:gd name="T0" fmla="*/ 3 w 183"/>
                    <a:gd name="T1" fmla="*/ 14 h 14"/>
                    <a:gd name="T2" fmla="*/ 180 w 183"/>
                    <a:gd name="T3" fmla="*/ 2 h 14"/>
                    <a:gd name="T4" fmla="*/ 180 w 183"/>
                    <a:gd name="T5" fmla="*/ 0 h 14"/>
                    <a:gd name="T6" fmla="*/ 3 w 183"/>
                    <a:gd name="T7" fmla="*/ 12 h 14"/>
                    <a:gd name="T8" fmla="*/ 3 w 183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3" h="14">
                      <a:moveTo>
                        <a:pt x="3" y="14"/>
                      </a:moveTo>
                      <a:cubicBezTo>
                        <a:pt x="62" y="9"/>
                        <a:pt x="121" y="4"/>
                        <a:pt x="180" y="2"/>
                      </a:cubicBezTo>
                      <a:cubicBezTo>
                        <a:pt x="183" y="2"/>
                        <a:pt x="183" y="0"/>
                        <a:pt x="180" y="0"/>
                      </a:cubicBezTo>
                      <a:cubicBezTo>
                        <a:pt x="121" y="2"/>
                        <a:pt x="62" y="7"/>
                        <a:pt x="3" y="12"/>
                      </a:cubicBezTo>
                      <a:cubicBezTo>
                        <a:pt x="0" y="12"/>
                        <a:pt x="0" y="14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305"/>
                <p:cNvSpPr>
                  <a:spLocks/>
                </p:cNvSpPr>
                <p:nvPr/>
              </p:nvSpPr>
              <p:spPr bwMode="auto">
                <a:xfrm>
                  <a:off x="2833688" y="812800"/>
                  <a:ext cx="36513" cy="33338"/>
                </a:xfrm>
                <a:custGeom>
                  <a:avLst/>
                  <a:gdLst>
                    <a:gd name="T0" fmla="*/ 5 w 10"/>
                    <a:gd name="T1" fmla="*/ 0 h 9"/>
                    <a:gd name="T2" fmla="*/ 10 w 10"/>
                    <a:gd name="T3" fmla="*/ 4 h 9"/>
                    <a:gd name="T4" fmla="*/ 5 w 10"/>
                    <a:gd name="T5" fmla="*/ 9 h 9"/>
                    <a:gd name="T6" fmla="*/ 0 w 10"/>
                    <a:gd name="T7" fmla="*/ 5 h 9"/>
                    <a:gd name="T8" fmla="*/ 5 w 10"/>
                    <a:gd name="T9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5" y="0"/>
                      </a:moveTo>
                      <a:cubicBezTo>
                        <a:pt x="7" y="0"/>
                        <a:pt x="10" y="2"/>
                        <a:pt x="10" y="4"/>
                      </a:cubicBezTo>
                      <a:cubicBezTo>
                        <a:pt x="10" y="7"/>
                        <a:pt x="8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306"/>
                <p:cNvSpPr>
                  <a:spLocks/>
                </p:cNvSpPr>
                <p:nvPr/>
              </p:nvSpPr>
              <p:spPr bwMode="auto">
                <a:xfrm>
                  <a:off x="2809876" y="504825"/>
                  <a:ext cx="106363" cy="173038"/>
                </a:xfrm>
                <a:custGeom>
                  <a:avLst/>
                  <a:gdLst>
                    <a:gd name="T0" fmla="*/ 18 w 28"/>
                    <a:gd name="T1" fmla="*/ 2 h 46"/>
                    <a:gd name="T2" fmla="*/ 1 w 28"/>
                    <a:gd name="T3" fmla="*/ 44 h 46"/>
                    <a:gd name="T4" fmla="*/ 5 w 28"/>
                    <a:gd name="T5" fmla="*/ 46 h 46"/>
                    <a:gd name="T6" fmla="*/ 23 w 28"/>
                    <a:gd name="T7" fmla="*/ 2 h 46"/>
                    <a:gd name="T8" fmla="*/ 18 w 28"/>
                    <a:gd name="T9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46">
                      <a:moveTo>
                        <a:pt x="18" y="2"/>
                      </a:moveTo>
                      <a:cubicBezTo>
                        <a:pt x="23" y="19"/>
                        <a:pt x="17" y="35"/>
                        <a:pt x="1" y="44"/>
                      </a:cubicBezTo>
                      <a:cubicBezTo>
                        <a:pt x="0" y="45"/>
                        <a:pt x="4" y="46"/>
                        <a:pt x="5" y="46"/>
                      </a:cubicBezTo>
                      <a:cubicBezTo>
                        <a:pt x="22" y="37"/>
                        <a:pt x="28" y="20"/>
                        <a:pt x="23" y="2"/>
                      </a:cubicBezTo>
                      <a:cubicBezTo>
                        <a:pt x="22" y="1"/>
                        <a:pt x="17" y="0"/>
                        <a:pt x="1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Freeform 307"/>
                <p:cNvSpPr>
                  <a:spLocks/>
                </p:cNvSpPr>
                <p:nvPr/>
              </p:nvSpPr>
              <p:spPr bwMode="auto">
                <a:xfrm>
                  <a:off x="2776538" y="568325"/>
                  <a:ext cx="165100" cy="98425"/>
                </a:xfrm>
                <a:custGeom>
                  <a:avLst/>
                  <a:gdLst>
                    <a:gd name="T0" fmla="*/ 43 w 44"/>
                    <a:gd name="T1" fmla="*/ 25 h 26"/>
                    <a:gd name="T2" fmla="*/ 3 w 44"/>
                    <a:gd name="T3" fmla="*/ 2 h 26"/>
                    <a:gd name="T4" fmla="*/ 6 w 44"/>
                    <a:gd name="T5" fmla="*/ 4 h 26"/>
                    <a:gd name="T6" fmla="*/ 38 w 44"/>
                    <a:gd name="T7" fmla="*/ 24 h 26"/>
                    <a:gd name="T8" fmla="*/ 43 w 44"/>
                    <a:gd name="T9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6">
                      <a:moveTo>
                        <a:pt x="43" y="25"/>
                      </a:moveTo>
                      <a:cubicBezTo>
                        <a:pt x="36" y="8"/>
                        <a:pt x="21" y="0"/>
                        <a:pt x="3" y="2"/>
                      </a:cubicBezTo>
                      <a:cubicBezTo>
                        <a:pt x="0" y="2"/>
                        <a:pt x="5" y="4"/>
                        <a:pt x="6" y="4"/>
                      </a:cubicBezTo>
                      <a:cubicBezTo>
                        <a:pt x="21" y="2"/>
                        <a:pt x="32" y="11"/>
                        <a:pt x="38" y="24"/>
                      </a:cubicBezTo>
                      <a:cubicBezTo>
                        <a:pt x="39" y="25"/>
                        <a:pt x="44" y="26"/>
                        <a:pt x="4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Freeform 308"/>
                <p:cNvSpPr>
                  <a:spLocks/>
                </p:cNvSpPr>
                <p:nvPr/>
              </p:nvSpPr>
              <p:spPr bwMode="auto">
                <a:xfrm>
                  <a:off x="2787651" y="546100"/>
                  <a:ext cx="165100" cy="93663"/>
                </a:xfrm>
                <a:custGeom>
                  <a:avLst/>
                  <a:gdLst>
                    <a:gd name="T0" fmla="*/ 38 w 44"/>
                    <a:gd name="T1" fmla="*/ 2 h 25"/>
                    <a:gd name="T2" fmla="*/ 3 w 44"/>
                    <a:gd name="T3" fmla="*/ 23 h 25"/>
                    <a:gd name="T4" fmla="*/ 5 w 44"/>
                    <a:gd name="T5" fmla="*/ 24 h 25"/>
                    <a:gd name="T6" fmla="*/ 43 w 44"/>
                    <a:gd name="T7" fmla="*/ 2 h 25"/>
                    <a:gd name="T8" fmla="*/ 38 w 44"/>
                    <a:gd name="T9" fmla="*/ 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5">
                      <a:moveTo>
                        <a:pt x="38" y="2"/>
                      </a:moveTo>
                      <a:cubicBezTo>
                        <a:pt x="30" y="12"/>
                        <a:pt x="16" y="20"/>
                        <a:pt x="3" y="23"/>
                      </a:cubicBezTo>
                      <a:cubicBezTo>
                        <a:pt x="0" y="23"/>
                        <a:pt x="3" y="25"/>
                        <a:pt x="5" y="24"/>
                      </a:cubicBezTo>
                      <a:cubicBezTo>
                        <a:pt x="19" y="21"/>
                        <a:pt x="34" y="13"/>
                        <a:pt x="43" y="2"/>
                      </a:cubicBezTo>
                      <a:cubicBezTo>
                        <a:pt x="44" y="1"/>
                        <a:pt x="39" y="0"/>
                        <a:pt x="3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Freeform 309"/>
                <p:cNvSpPr>
                  <a:spLocks/>
                </p:cNvSpPr>
                <p:nvPr/>
              </p:nvSpPr>
              <p:spPr bwMode="auto">
                <a:xfrm>
                  <a:off x="2817813" y="530225"/>
                  <a:ext cx="87313" cy="158750"/>
                </a:xfrm>
                <a:custGeom>
                  <a:avLst/>
                  <a:gdLst>
                    <a:gd name="T0" fmla="*/ 19 w 23"/>
                    <a:gd name="T1" fmla="*/ 40 h 42"/>
                    <a:gd name="T2" fmla="*/ 6 w 23"/>
                    <a:gd name="T3" fmla="*/ 0 h 42"/>
                    <a:gd name="T4" fmla="*/ 2 w 23"/>
                    <a:gd name="T5" fmla="*/ 2 h 42"/>
                    <a:gd name="T6" fmla="*/ 14 w 23"/>
                    <a:gd name="T7" fmla="*/ 41 h 42"/>
                    <a:gd name="T8" fmla="*/ 19 w 23"/>
                    <a:gd name="T9" fmla="*/ 4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42">
                      <a:moveTo>
                        <a:pt x="19" y="40"/>
                      </a:moveTo>
                      <a:cubicBezTo>
                        <a:pt x="23" y="25"/>
                        <a:pt x="19" y="10"/>
                        <a:pt x="6" y="0"/>
                      </a:cubicBezTo>
                      <a:cubicBezTo>
                        <a:pt x="5" y="0"/>
                        <a:pt x="0" y="0"/>
                        <a:pt x="2" y="2"/>
                      </a:cubicBezTo>
                      <a:cubicBezTo>
                        <a:pt x="14" y="11"/>
                        <a:pt x="18" y="26"/>
                        <a:pt x="14" y="41"/>
                      </a:cubicBezTo>
                      <a:cubicBezTo>
                        <a:pt x="14" y="42"/>
                        <a:pt x="19" y="42"/>
                        <a:pt x="19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Freeform 310"/>
                <p:cNvSpPr>
                  <a:spLocks/>
                </p:cNvSpPr>
                <p:nvPr/>
              </p:nvSpPr>
              <p:spPr bwMode="auto">
                <a:xfrm>
                  <a:off x="2874963" y="598487"/>
                  <a:ext cx="674688" cy="195263"/>
                </a:xfrm>
                <a:custGeom>
                  <a:avLst/>
                  <a:gdLst>
                    <a:gd name="T0" fmla="*/ 3 w 179"/>
                    <a:gd name="T1" fmla="*/ 2 h 52"/>
                    <a:gd name="T2" fmla="*/ 173 w 179"/>
                    <a:gd name="T3" fmla="*/ 52 h 52"/>
                    <a:gd name="T4" fmla="*/ 176 w 179"/>
                    <a:gd name="T5" fmla="*/ 50 h 52"/>
                    <a:gd name="T6" fmla="*/ 6 w 179"/>
                    <a:gd name="T7" fmla="*/ 0 h 52"/>
                    <a:gd name="T8" fmla="*/ 3 w 179"/>
                    <a:gd name="T9" fmla="*/ 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9" h="52">
                      <a:moveTo>
                        <a:pt x="3" y="2"/>
                      </a:moveTo>
                      <a:cubicBezTo>
                        <a:pt x="60" y="18"/>
                        <a:pt x="117" y="33"/>
                        <a:pt x="173" y="52"/>
                      </a:cubicBezTo>
                      <a:cubicBezTo>
                        <a:pt x="174" y="52"/>
                        <a:pt x="179" y="51"/>
                        <a:pt x="176" y="50"/>
                      </a:cubicBezTo>
                      <a:cubicBezTo>
                        <a:pt x="120" y="32"/>
                        <a:pt x="63" y="16"/>
                        <a:pt x="6" y="0"/>
                      </a:cubicBezTo>
                      <a:cubicBezTo>
                        <a:pt x="5" y="0"/>
                        <a:pt x="0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311"/>
                <p:cNvSpPr>
                  <a:spLocks/>
                </p:cNvSpPr>
                <p:nvPr/>
              </p:nvSpPr>
              <p:spPr bwMode="auto">
                <a:xfrm>
                  <a:off x="2859088" y="579437"/>
                  <a:ext cx="41275" cy="41275"/>
                </a:xfrm>
                <a:custGeom>
                  <a:avLst/>
                  <a:gdLst>
                    <a:gd name="T0" fmla="*/ 7 w 11"/>
                    <a:gd name="T1" fmla="*/ 1 h 11"/>
                    <a:gd name="T2" fmla="*/ 10 w 11"/>
                    <a:gd name="T3" fmla="*/ 7 h 11"/>
                    <a:gd name="T4" fmla="*/ 4 w 11"/>
                    <a:gd name="T5" fmla="*/ 10 h 11"/>
                    <a:gd name="T6" fmla="*/ 1 w 11"/>
                    <a:gd name="T7" fmla="*/ 4 h 11"/>
                    <a:gd name="T8" fmla="*/ 7 w 11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7" y="1"/>
                      </a:moveTo>
                      <a:cubicBezTo>
                        <a:pt x="9" y="2"/>
                        <a:pt x="11" y="4"/>
                        <a:pt x="10" y="7"/>
                      </a:cubicBezTo>
                      <a:cubicBezTo>
                        <a:pt x="9" y="9"/>
                        <a:pt x="6" y="11"/>
                        <a:pt x="4" y="10"/>
                      </a:cubicBezTo>
                      <a:cubicBezTo>
                        <a:pt x="1" y="9"/>
                        <a:pt x="0" y="6"/>
                        <a:pt x="1" y="4"/>
                      </a:cubicBezTo>
                      <a:cubicBezTo>
                        <a:pt x="2" y="1"/>
                        <a:pt x="4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Freeform 312"/>
                <p:cNvSpPr>
                  <a:spLocks/>
                </p:cNvSpPr>
                <p:nvPr/>
              </p:nvSpPr>
              <p:spPr bwMode="auto">
                <a:xfrm>
                  <a:off x="2894013" y="288925"/>
                  <a:ext cx="142875" cy="139700"/>
                </a:xfrm>
                <a:custGeom>
                  <a:avLst/>
                  <a:gdLst>
                    <a:gd name="T0" fmla="*/ 33 w 38"/>
                    <a:gd name="T1" fmla="*/ 2 h 37"/>
                    <a:gd name="T2" fmla="*/ 3 w 38"/>
                    <a:gd name="T3" fmla="*/ 35 h 37"/>
                    <a:gd name="T4" fmla="*/ 6 w 38"/>
                    <a:gd name="T5" fmla="*/ 37 h 37"/>
                    <a:gd name="T6" fmla="*/ 38 w 38"/>
                    <a:gd name="T7" fmla="*/ 2 h 37"/>
                    <a:gd name="T8" fmla="*/ 33 w 38"/>
                    <a:gd name="T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7">
                      <a:moveTo>
                        <a:pt x="33" y="2"/>
                      </a:moveTo>
                      <a:cubicBezTo>
                        <a:pt x="32" y="19"/>
                        <a:pt x="21" y="33"/>
                        <a:pt x="3" y="35"/>
                      </a:cubicBezTo>
                      <a:cubicBezTo>
                        <a:pt x="0" y="35"/>
                        <a:pt x="4" y="37"/>
                        <a:pt x="6" y="37"/>
                      </a:cubicBezTo>
                      <a:cubicBezTo>
                        <a:pt x="24" y="35"/>
                        <a:pt x="37" y="21"/>
                        <a:pt x="38" y="2"/>
                      </a:cubicBezTo>
                      <a:cubicBezTo>
                        <a:pt x="38" y="1"/>
                        <a:pt x="33" y="0"/>
                        <a:pt x="3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313"/>
                <p:cNvSpPr>
                  <a:spLocks/>
                </p:cNvSpPr>
                <p:nvPr/>
              </p:nvSpPr>
              <p:spPr bwMode="auto">
                <a:xfrm>
                  <a:off x="2905126" y="319087"/>
                  <a:ext cx="120650" cy="139700"/>
                </a:xfrm>
                <a:custGeom>
                  <a:avLst/>
                  <a:gdLst>
                    <a:gd name="T0" fmla="*/ 32 w 32"/>
                    <a:gd name="T1" fmla="*/ 35 h 37"/>
                    <a:gd name="T2" fmla="*/ 3 w 32"/>
                    <a:gd name="T3" fmla="*/ 1 h 37"/>
                    <a:gd name="T4" fmla="*/ 3 w 32"/>
                    <a:gd name="T5" fmla="*/ 3 h 37"/>
                    <a:gd name="T6" fmla="*/ 27 w 32"/>
                    <a:gd name="T7" fmla="*/ 34 h 37"/>
                    <a:gd name="T8" fmla="*/ 32 w 32"/>
                    <a:gd name="T9" fmla="*/ 3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37">
                      <a:moveTo>
                        <a:pt x="32" y="35"/>
                      </a:moveTo>
                      <a:cubicBezTo>
                        <a:pt x="31" y="18"/>
                        <a:pt x="20" y="5"/>
                        <a:pt x="3" y="1"/>
                      </a:cubicBezTo>
                      <a:cubicBezTo>
                        <a:pt x="0" y="0"/>
                        <a:pt x="0" y="2"/>
                        <a:pt x="3" y="3"/>
                      </a:cubicBezTo>
                      <a:cubicBezTo>
                        <a:pt x="18" y="7"/>
                        <a:pt x="26" y="19"/>
                        <a:pt x="27" y="34"/>
                      </a:cubicBezTo>
                      <a:cubicBezTo>
                        <a:pt x="27" y="36"/>
                        <a:pt x="32" y="37"/>
                        <a:pt x="3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314"/>
                <p:cNvSpPr>
                  <a:spLocks/>
                </p:cNvSpPr>
                <p:nvPr/>
              </p:nvSpPr>
              <p:spPr bwMode="auto">
                <a:xfrm>
                  <a:off x="2889251" y="349250"/>
                  <a:ext cx="192088" cy="41275"/>
                </a:xfrm>
                <a:custGeom>
                  <a:avLst/>
                  <a:gdLst>
                    <a:gd name="T0" fmla="*/ 45 w 51"/>
                    <a:gd name="T1" fmla="*/ 1 h 11"/>
                    <a:gd name="T2" fmla="*/ 5 w 51"/>
                    <a:gd name="T3" fmla="*/ 7 h 11"/>
                    <a:gd name="T4" fmla="*/ 3 w 51"/>
                    <a:gd name="T5" fmla="*/ 9 h 11"/>
                    <a:gd name="T6" fmla="*/ 48 w 51"/>
                    <a:gd name="T7" fmla="*/ 2 h 11"/>
                    <a:gd name="T8" fmla="*/ 45 w 51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11">
                      <a:moveTo>
                        <a:pt x="45" y="1"/>
                      </a:moveTo>
                      <a:cubicBezTo>
                        <a:pt x="33" y="7"/>
                        <a:pt x="18" y="9"/>
                        <a:pt x="5" y="7"/>
                      </a:cubicBezTo>
                      <a:cubicBezTo>
                        <a:pt x="4" y="7"/>
                        <a:pt x="0" y="9"/>
                        <a:pt x="3" y="9"/>
                      </a:cubicBezTo>
                      <a:cubicBezTo>
                        <a:pt x="18" y="11"/>
                        <a:pt x="36" y="9"/>
                        <a:pt x="48" y="2"/>
                      </a:cubicBezTo>
                      <a:cubicBezTo>
                        <a:pt x="51" y="0"/>
                        <a:pt x="46" y="0"/>
                        <a:pt x="4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315"/>
                <p:cNvSpPr>
                  <a:spLocks/>
                </p:cNvSpPr>
                <p:nvPr/>
              </p:nvSpPr>
              <p:spPr bwMode="auto">
                <a:xfrm>
                  <a:off x="2949576" y="293687"/>
                  <a:ext cx="60325" cy="165100"/>
                </a:xfrm>
                <a:custGeom>
                  <a:avLst/>
                  <a:gdLst>
                    <a:gd name="T0" fmla="*/ 5 w 16"/>
                    <a:gd name="T1" fmla="*/ 43 h 44"/>
                    <a:gd name="T2" fmla="*/ 8 w 16"/>
                    <a:gd name="T3" fmla="*/ 1 h 44"/>
                    <a:gd name="T4" fmla="*/ 3 w 16"/>
                    <a:gd name="T5" fmla="*/ 2 h 44"/>
                    <a:gd name="T6" fmla="*/ 1 w 16"/>
                    <a:gd name="T7" fmla="*/ 43 h 44"/>
                    <a:gd name="T8" fmla="*/ 5 w 16"/>
                    <a:gd name="T9" fmla="*/ 4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44">
                      <a:moveTo>
                        <a:pt x="5" y="43"/>
                      </a:moveTo>
                      <a:cubicBezTo>
                        <a:pt x="14" y="30"/>
                        <a:pt x="16" y="14"/>
                        <a:pt x="8" y="1"/>
                      </a:cubicBezTo>
                      <a:cubicBezTo>
                        <a:pt x="7" y="0"/>
                        <a:pt x="2" y="1"/>
                        <a:pt x="3" y="2"/>
                      </a:cubicBezTo>
                      <a:cubicBezTo>
                        <a:pt x="11" y="15"/>
                        <a:pt x="9" y="30"/>
                        <a:pt x="1" y="43"/>
                      </a:cubicBezTo>
                      <a:cubicBezTo>
                        <a:pt x="0" y="44"/>
                        <a:pt x="5" y="44"/>
                        <a:pt x="5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316"/>
                <p:cNvSpPr>
                  <a:spLocks/>
                </p:cNvSpPr>
                <p:nvPr/>
              </p:nvSpPr>
              <p:spPr bwMode="auto">
                <a:xfrm>
                  <a:off x="2987676" y="376237"/>
                  <a:ext cx="554038" cy="422275"/>
                </a:xfrm>
                <a:custGeom>
                  <a:avLst/>
                  <a:gdLst>
                    <a:gd name="T0" fmla="*/ 1 w 147"/>
                    <a:gd name="T1" fmla="*/ 3 h 112"/>
                    <a:gd name="T2" fmla="*/ 141 w 147"/>
                    <a:gd name="T3" fmla="*/ 111 h 112"/>
                    <a:gd name="T4" fmla="*/ 146 w 147"/>
                    <a:gd name="T5" fmla="*/ 110 h 112"/>
                    <a:gd name="T6" fmla="*/ 5 w 147"/>
                    <a:gd name="T7" fmla="*/ 1 h 112"/>
                    <a:gd name="T8" fmla="*/ 1 w 147"/>
                    <a:gd name="T9" fmla="*/ 3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112">
                      <a:moveTo>
                        <a:pt x="1" y="3"/>
                      </a:moveTo>
                      <a:cubicBezTo>
                        <a:pt x="48" y="38"/>
                        <a:pt x="96" y="73"/>
                        <a:pt x="141" y="111"/>
                      </a:cubicBezTo>
                      <a:cubicBezTo>
                        <a:pt x="142" y="112"/>
                        <a:pt x="147" y="110"/>
                        <a:pt x="146" y="110"/>
                      </a:cubicBezTo>
                      <a:cubicBezTo>
                        <a:pt x="100" y="72"/>
                        <a:pt x="53" y="37"/>
                        <a:pt x="5" y="1"/>
                      </a:cubicBezTo>
                      <a:cubicBezTo>
                        <a:pt x="4" y="0"/>
                        <a:pt x="0" y="1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Freeform 317"/>
                <p:cNvSpPr>
                  <a:spLocks/>
                </p:cNvSpPr>
                <p:nvPr/>
              </p:nvSpPr>
              <p:spPr bwMode="auto">
                <a:xfrm>
                  <a:off x="2968626" y="357187"/>
                  <a:ext cx="41275" cy="38100"/>
                </a:xfrm>
                <a:custGeom>
                  <a:avLst/>
                  <a:gdLst>
                    <a:gd name="T0" fmla="*/ 9 w 11"/>
                    <a:gd name="T1" fmla="*/ 1 h 10"/>
                    <a:gd name="T2" fmla="*/ 9 w 11"/>
                    <a:gd name="T3" fmla="*/ 8 h 10"/>
                    <a:gd name="T4" fmla="*/ 2 w 11"/>
                    <a:gd name="T5" fmla="*/ 9 h 10"/>
                    <a:gd name="T6" fmla="*/ 2 w 11"/>
                    <a:gd name="T7" fmla="*/ 2 h 10"/>
                    <a:gd name="T8" fmla="*/ 9 w 11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"/>
                      </a:moveTo>
                      <a:cubicBezTo>
                        <a:pt x="11" y="3"/>
                        <a:pt x="11" y="6"/>
                        <a:pt x="9" y="8"/>
                      </a:cubicBezTo>
                      <a:cubicBezTo>
                        <a:pt x="7" y="10"/>
                        <a:pt x="4" y="10"/>
                        <a:pt x="2" y="9"/>
                      </a:cubicBezTo>
                      <a:cubicBezTo>
                        <a:pt x="0" y="7"/>
                        <a:pt x="0" y="4"/>
                        <a:pt x="2" y="2"/>
                      </a:cubicBezTo>
                      <a:cubicBezTo>
                        <a:pt x="3" y="0"/>
                        <a:pt x="6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318"/>
                <p:cNvSpPr>
                  <a:spLocks/>
                </p:cNvSpPr>
                <p:nvPr/>
              </p:nvSpPr>
              <p:spPr bwMode="auto">
                <a:xfrm>
                  <a:off x="3081338" y="138112"/>
                  <a:ext cx="185738" cy="103188"/>
                </a:xfrm>
                <a:custGeom>
                  <a:avLst/>
                  <a:gdLst>
                    <a:gd name="T0" fmla="*/ 43 w 49"/>
                    <a:gd name="T1" fmla="*/ 1 h 27"/>
                    <a:gd name="T2" fmla="*/ 5 w 49"/>
                    <a:gd name="T3" fmla="*/ 20 h 27"/>
                    <a:gd name="T4" fmla="*/ 3 w 49"/>
                    <a:gd name="T5" fmla="*/ 21 h 27"/>
                    <a:gd name="T6" fmla="*/ 48 w 49"/>
                    <a:gd name="T7" fmla="*/ 2 h 27"/>
                    <a:gd name="T8" fmla="*/ 43 w 49"/>
                    <a:gd name="T9" fmla="*/ 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7">
                      <a:moveTo>
                        <a:pt x="43" y="1"/>
                      </a:moveTo>
                      <a:cubicBezTo>
                        <a:pt x="36" y="15"/>
                        <a:pt x="22" y="24"/>
                        <a:pt x="5" y="20"/>
                      </a:cubicBezTo>
                      <a:cubicBezTo>
                        <a:pt x="3" y="19"/>
                        <a:pt x="0" y="20"/>
                        <a:pt x="3" y="21"/>
                      </a:cubicBezTo>
                      <a:cubicBezTo>
                        <a:pt x="22" y="27"/>
                        <a:pt x="39" y="19"/>
                        <a:pt x="48" y="2"/>
                      </a:cubicBezTo>
                      <a:cubicBezTo>
                        <a:pt x="49" y="1"/>
                        <a:pt x="44" y="0"/>
                        <a:pt x="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319"/>
                <p:cNvSpPr>
                  <a:spLocks/>
                </p:cNvSpPr>
                <p:nvPr/>
              </p:nvSpPr>
              <p:spPr bwMode="auto">
                <a:xfrm>
                  <a:off x="3122613" y="123825"/>
                  <a:ext cx="90488" cy="165100"/>
                </a:xfrm>
                <a:custGeom>
                  <a:avLst/>
                  <a:gdLst>
                    <a:gd name="T0" fmla="*/ 18 w 24"/>
                    <a:gd name="T1" fmla="*/ 42 h 44"/>
                    <a:gd name="T2" fmla="*/ 6 w 24"/>
                    <a:gd name="T3" fmla="*/ 1 h 44"/>
                    <a:gd name="T4" fmla="*/ 2 w 24"/>
                    <a:gd name="T5" fmla="*/ 2 h 44"/>
                    <a:gd name="T6" fmla="*/ 13 w 24"/>
                    <a:gd name="T7" fmla="*/ 41 h 44"/>
                    <a:gd name="T8" fmla="*/ 18 w 24"/>
                    <a:gd name="T9" fmla="*/ 4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4">
                      <a:moveTo>
                        <a:pt x="18" y="42"/>
                      </a:moveTo>
                      <a:cubicBezTo>
                        <a:pt x="24" y="26"/>
                        <a:pt x="20" y="11"/>
                        <a:pt x="6" y="1"/>
                      </a:cubicBezTo>
                      <a:cubicBezTo>
                        <a:pt x="5" y="0"/>
                        <a:pt x="0" y="0"/>
                        <a:pt x="2" y="2"/>
                      </a:cubicBezTo>
                      <a:cubicBezTo>
                        <a:pt x="15" y="11"/>
                        <a:pt x="19" y="26"/>
                        <a:pt x="13" y="41"/>
                      </a:cubicBezTo>
                      <a:cubicBezTo>
                        <a:pt x="13" y="43"/>
                        <a:pt x="18" y="44"/>
                        <a:pt x="18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20"/>
                <p:cNvSpPr>
                  <a:spLocks/>
                </p:cNvSpPr>
                <p:nvPr/>
              </p:nvSpPr>
              <p:spPr bwMode="auto">
                <a:xfrm>
                  <a:off x="3092451" y="168275"/>
                  <a:ext cx="185738" cy="53975"/>
                </a:xfrm>
                <a:custGeom>
                  <a:avLst/>
                  <a:gdLst>
                    <a:gd name="T0" fmla="*/ 46 w 49"/>
                    <a:gd name="T1" fmla="*/ 10 h 14"/>
                    <a:gd name="T2" fmla="*/ 6 w 49"/>
                    <a:gd name="T3" fmla="*/ 1 h 14"/>
                    <a:gd name="T4" fmla="*/ 2 w 49"/>
                    <a:gd name="T5" fmla="*/ 2 h 14"/>
                    <a:gd name="T6" fmla="*/ 46 w 49"/>
                    <a:gd name="T7" fmla="*/ 12 h 14"/>
                    <a:gd name="T8" fmla="*/ 46 w 49"/>
                    <a:gd name="T9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4">
                      <a:moveTo>
                        <a:pt x="46" y="10"/>
                      </a:moveTo>
                      <a:cubicBezTo>
                        <a:pt x="33" y="12"/>
                        <a:pt x="17" y="7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15" y="10"/>
                        <a:pt x="31" y="14"/>
                        <a:pt x="46" y="12"/>
                      </a:cubicBezTo>
                      <a:cubicBezTo>
                        <a:pt x="49" y="12"/>
                        <a:pt x="49" y="10"/>
                        <a:pt x="46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321"/>
                <p:cNvSpPr>
                  <a:spLocks/>
                </p:cNvSpPr>
                <p:nvPr/>
              </p:nvSpPr>
              <p:spPr bwMode="auto">
                <a:xfrm>
                  <a:off x="3119438" y="115887"/>
                  <a:ext cx="101600" cy="150813"/>
                </a:xfrm>
                <a:custGeom>
                  <a:avLst/>
                  <a:gdLst>
                    <a:gd name="T0" fmla="*/ 5 w 27"/>
                    <a:gd name="T1" fmla="*/ 40 h 40"/>
                    <a:gd name="T2" fmla="*/ 24 w 27"/>
                    <a:gd name="T3" fmla="*/ 2 h 40"/>
                    <a:gd name="T4" fmla="*/ 19 w 27"/>
                    <a:gd name="T5" fmla="*/ 2 h 40"/>
                    <a:gd name="T6" fmla="*/ 1 w 27"/>
                    <a:gd name="T7" fmla="*/ 39 h 40"/>
                    <a:gd name="T8" fmla="*/ 5 w 27"/>
                    <a:gd name="T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40">
                      <a:moveTo>
                        <a:pt x="5" y="40"/>
                      </a:moveTo>
                      <a:cubicBezTo>
                        <a:pt x="18" y="31"/>
                        <a:pt x="27" y="17"/>
                        <a:pt x="24" y="2"/>
                      </a:cubicBezTo>
                      <a:cubicBezTo>
                        <a:pt x="23" y="0"/>
                        <a:pt x="18" y="1"/>
                        <a:pt x="19" y="2"/>
                      </a:cubicBezTo>
                      <a:cubicBezTo>
                        <a:pt x="21" y="17"/>
                        <a:pt x="14" y="31"/>
                        <a:pt x="1" y="39"/>
                      </a:cubicBezTo>
                      <a:cubicBezTo>
                        <a:pt x="0" y="40"/>
                        <a:pt x="4" y="40"/>
                        <a:pt x="5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322"/>
                <p:cNvSpPr>
                  <a:spLocks/>
                </p:cNvSpPr>
                <p:nvPr/>
              </p:nvSpPr>
              <p:spPr bwMode="auto">
                <a:xfrm>
                  <a:off x="3182938" y="206375"/>
                  <a:ext cx="358775" cy="592138"/>
                </a:xfrm>
                <a:custGeom>
                  <a:avLst/>
                  <a:gdLst>
                    <a:gd name="T0" fmla="*/ 1 w 95"/>
                    <a:gd name="T1" fmla="*/ 2 h 157"/>
                    <a:gd name="T2" fmla="*/ 89 w 95"/>
                    <a:gd name="T3" fmla="*/ 156 h 157"/>
                    <a:gd name="T4" fmla="*/ 94 w 95"/>
                    <a:gd name="T5" fmla="*/ 155 h 157"/>
                    <a:gd name="T6" fmla="*/ 5 w 95"/>
                    <a:gd name="T7" fmla="*/ 1 h 157"/>
                    <a:gd name="T8" fmla="*/ 1 w 95"/>
                    <a:gd name="T9" fmla="*/ 2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157">
                      <a:moveTo>
                        <a:pt x="1" y="2"/>
                      </a:moveTo>
                      <a:cubicBezTo>
                        <a:pt x="31" y="53"/>
                        <a:pt x="62" y="104"/>
                        <a:pt x="89" y="156"/>
                      </a:cubicBezTo>
                      <a:cubicBezTo>
                        <a:pt x="90" y="157"/>
                        <a:pt x="95" y="156"/>
                        <a:pt x="94" y="155"/>
                      </a:cubicBezTo>
                      <a:cubicBezTo>
                        <a:pt x="66" y="103"/>
                        <a:pt x="35" y="52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323"/>
                <p:cNvSpPr>
                  <a:spLocks/>
                </p:cNvSpPr>
                <p:nvPr/>
              </p:nvSpPr>
              <p:spPr bwMode="auto">
                <a:xfrm>
                  <a:off x="3168651" y="180975"/>
                  <a:ext cx="41275" cy="41275"/>
                </a:xfrm>
                <a:custGeom>
                  <a:avLst/>
                  <a:gdLst>
                    <a:gd name="T0" fmla="*/ 9 w 11"/>
                    <a:gd name="T1" fmla="*/ 4 h 11"/>
                    <a:gd name="T2" fmla="*/ 7 w 11"/>
                    <a:gd name="T3" fmla="*/ 10 h 11"/>
                    <a:gd name="T4" fmla="*/ 1 w 11"/>
                    <a:gd name="T5" fmla="*/ 8 h 11"/>
                    <a:gd name="T6" fmla="*/ 3 w 11"/>
                    <a:gd name="T7" fmla="*/ 2 h 11"/>
                    <a:gd name="T8" fmla="*/ 9 w 11"/>
                    <a:gd name="T9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9" y="4"/>
                      </a:moveTo>
                      <a:cubicBezTo>
                        <a:pt x="11" y="6"/>
                        <a:pt x="10" y="9"/>
                        <a:pt x="7" y="10"/>
                      </a:cubicBezTo>
                      <a:cubicBezTo>
                        <a:pt x="5" y="11"/>
                        <a:pt x="2" y="10"/>
                        <a:pt x="1" y="8"/>
                      </a:cubicBezTo>
                      <a:cubicBezTo>
                        <a:pt x="0" y="6"/>
                        <a:pt x="1" y="3"/>
                        <a:pt x="3" y="2"/>
                      </a:cubicBezTo>
                      <a:cubicBezTo>
                        <a:pt x="5" y="0"/>
                        <a:pt x="8" y="1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Oval 324"/>
                <p:cNvSpPr>
                  <a:spLocks noChangeArrowheads="1"/>
                </p:cNvSpPr>
                <p:nvPr/>
              </p:nvSpPr>
              <p:spPr bwMode="auto">
                <a:xfrm>
                  <a:off x="3424238" y="661987"/>
                  <a:ext cx="268288" cy="2682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3074" name="Picture 2" descr="aa64034f78f0f736270116c60a55b319eac4137d">
            <a:extLst>
              <a:ext uri="{FF2B5EF4-FFF2-40B4-BE49-F238E27FC236}">
                <a16:creationId xmlns:a16="http://schemas.microsoft.com/office/drawing/2014/main" id="{C0427DD0-175B-4AE1-88BA-C7E3A319D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9"/>
          <a:stretch>
            <a:fillRect/>
          </a:stretch>
        </p:blipFill>
        <p:spPr bwMode="auto">
          <a:xfrm flipH="1">
            <a:off x="51451" y="623273"/>
            <a:ext cx="3917572" cy="389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矩形 332">
            <a:extLst>
              <a:ext uri="{FF2B5EF4-FFF2-40B4-BE49-F238E27FC236}">
                <a16:creationId xmlns:a16="http://schemas.microsoft.com/office/drawing/2014/main" id="{19958F6A-C18F-4E0C-81C1-5996B0017D8D}"/>
              </a:ext>
            </a:extLst>
          </p:cNvPr>
          <p:cNvSpPr/>
          <p:nvPr/>
        </p:nvSpPr>
        <p:spPr>
          <a:xfrm>
            <a:off x="5173110" y="2143071"/>
            <a:ext cx="3942114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俗话说最好的教育方式是“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授人以渔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”而非“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授人以鱼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”；前者给予人成功的工具，后者给予人短时间的成功；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1" name="矩形 330">
            <a:extLst>
              <a:ext uri="{FF2B5EF4-FFF2-40B4-BE49-F238E27FC236}">
                <a16:creationId xmlns:a16="http://schemas.microsoft.com/office/drawing/2014/main" id="{7755893E-A45C-499A-8E17-5E6D14F48CF0}"/>
              </a:ext>
            </a:extLst>
          </p:cNvPr>
          <p:cNvSpPr/>
          <p:nvPr/>
        </p:nvSpPr>
        <p:spPr>
          <a:xfrm rot="1147733">
            <a:off x="4994002" y="3185666"/>
            <a:ext cx="4300329" cy="1440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这两个方式教育出来的人差别可想而知！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76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  <p:bldP spid="3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6512" y="294"/>
            <a:ext cx="5184575" cy="5143206"/>
            <a:chOff x="5288205" y="909992"/>
            <a:chExt cx="6495808" cy="5328592"/>
          </a:xfrm>
        </p:grpSpPr>
        <p:sp>
          <p:nvSpPr>
            <p:cNvPr id="6" name="图文框 5"/>
            <p:cNvSpPr/>
            <p:nvPr/>
          </p:nvSpPr>
          <p:spPr>
            <a:xfrm>
              <a:off x="5303912" y="909992"/>
              <a:ext cx="6480101" cy="5328592"/>
            </a:xfrm>
            <a:prstGeom prst="frame">
              <a:avLst>
                <a:gd name="adj1" fmla="val 1605"/>
              </a:avLst>
            </a:prstGeom>
            <a:solidFill>
              <a:srgbClr val="009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551009" y="2257997"/>
              <a:ext cx="5954492" cy="139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英国心理学家托尼布赞说：“婴儿出世那一刻，就真的已经是才华横溢了。仅仅两年时闻，他就学会了语言，比任何一位语言学博士都要好，并且到了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岁或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岁，他在语言方面就是一位能手了。”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598345" y="1153720"/>
              <a:ext cx="3508440" cy="621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300" dirty="0">
                  <a:solidFill>
                    <a:srgbClr val="009899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问题的探索</a:t>
              </a:r>
              <a:endParaRPr lang="zh-CN" altLang="zh-CN" sz="3300" dirty="0">
                <a:solidFill>
                  <a:srgbClr val="009899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8205" y="1931951"/>
              <a:ext cx="6480101" cy="134525"/>
            </a:xfrm>
            <a:prstGeom prst="rect">
              <a:avLst/>
            </a:prstGeom>
            <a:solidFill>
              <a:srgbClr val="009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AB37AF3-D429-4FF3-9A7F-02DA0AEBDAB0}"/>
              </a:ext>
            </a:extLst>
          </p:cNvPr>
          <p:cNvSpPr/>
          <p:nvPr/>
        </p:nvSpPr>
        <p:spPr>
          <a:xfrm>
            <a:off x="305991" y="123478"/>
            <a:ext cx="737617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11BCFFA8-BC5B-4F63-82A7-BE304534C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705" y="3352021"/>
            <a:ext cx="2503383" cy="165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FB8C4F-A942-41D0-9C50-347230EA52C1}"/>
              </a:ext>
            </a:extLst>
          </p:cNvPr>
          <p:cNvSpPr txBox="1"/>
          <p:nvPr/>
        </p:nvSpPr>
        <p:spPr>
          <a:xfrm>
            <a:off x="5255738" y="161583"/>
            <a:ext cx="3888262" cy="16671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儿童阶段对于人的一生至关重要，在这个阶段一个人大部分思维逻辑和思考方式都会被定型，如果在这个阶段没有好好的发挥主动学习探索能力，这将随着儿童的长大，在以后出现越来越不可控制的麻烦。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Picture 5" descr="https://timgsa.baidu.com/timg?image&amp;quality=80&amp;size=b9999_10000&amp;sec=1534492788629&amp;di=3a9c0d7cdf075a6320d3268178fcaec4&amp;imgtype=jpg&amp;src=http%3A%2F%2Fimg0.imgtn.bdimg.com%2Fit%2Fu%3D1590871980%2C3956327274%26fm%3D214%26gp%3D0.jpg">
            <a:extLst>
              <a:ext uri="{FF2B5EF4-FFF2-40B4-BE49-F238E27FC236}">
                <a16:creationId xmlns:a16="http://schemas.microsoft.com/office/drawing/2014/main" id="{E507CFA1-D301-4778-B25F-B00FD787F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 bwMode="auto">
          <a:xfrm>
            <a:off x="6660232" y="2584784"/>
            <a:ext cx="24708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E6CEC83-D522-460F-9EA5-CB6146A23F86}"/>
              </a:ext>
            </a:extLst>
          </p:cNvPr>
          <p:cNvSpPr txBox="1"/>
          <p:nvPr/>
        </p:nvSpPr>
        <p:spPr>
          <a:xfrm>
            <a:off x="5160599" y="2715766"/>
            <a:ext cx="2213906" cy="697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儿童就像一张白纸，只有一次绘画成漂亮图画的机会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6630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5F2BA2-8173-44F1-80AA-5FDB8F100BB8}"/>
              </a:ext>
            </a:extLst>
          </p:cNvPr>
          <p:cNvSpPr/>
          <p:nvPr/>
        </p:nvSpPr>
        <p:spPr>
          <a:xfrm>
            <a:off x="251520" y="123478"/>
            <a:ext cx="811280" cy="302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8356" y="824448"/>
            <a:ext cx="2254463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300" dirty="0">
                <a:solidFill>
                  <a:srgbClr val="009899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问题的解决</a:t>
            </a:r>
          </a:p>
        </p:txBody>
      </p:sp>
      <p:grpSp>
        <p:nvGrpSpPr>
          <p:cNvPr id="5" name="组合 4"/>
          <p:cNvGrpSpPr/>
          <p:nvPr/>
        </p:nvGrpSpPr>
        <p:grpSpPr>
          <a:xfrm rot="871781">
            <a:off x="212079" y="15511"/>
            <a:ext cx="694103" cy="1408620"/>
            <a:chOff x="6798621" y="1128235"/>
            <a:chExt cx="925471" cy="1878160"/>
          </a:xfrm>
          <a:solidFill>
            <a:srgbClr val="009899"/>
          </a:solidFill>
        </p:grpSpPr>
        <p:sp>
          <p:nvSpPr>
            <p:cNvPr id="6" name="任意多边形 5"/>
            <p:cNvSpPr/>
            <p:nvPr/>
          </p:nvSpPr>
          <p:spPr>
            <a:xfrm rot="20684992">
              <a:off x="6853737" y="1621627"/>
              <a:ext cx="611936" cy="1384768"/>
            </a:xfrm>
            <a:custGeom>
              <a:avLst/>
              <a:gdLst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711760 w 711760"/>
                <a:gd name="connsiteY0" fmla="*/ 0 h 1358900"/>
                <a:gd name="connsiteX1" fmla="*/ 114860 w 711760"/>
                <a:gd name="connsiteY1" fmla="*/ 635000 h 1358900"/>
                <a:gd name="connsiteX2" fmla="*/ 560 w 711760"/>
                <a:gd name="connsiteY2" fmla="*/ 1358900 h 1358900"/>
                <a:gd name="connsiteX0" fmla="*/ 884014 w 884014"/>
                <a:gd name="connsiteY0" fmla="*/ 0 h 1368888"/>
                <a:gd name="connsiteX1" fmla="*/ 287114 w 884014"/>
                <a:gd name="connsiteY1" fmla="*/ 635000 h 1368888"/>
                <a:gd name="connsiteX2" fmla="*/ 22 w 884014"/>
                <a:gd name="connsiteY2" fmla="*/ 1368888 h 1368888"/>
                <a:gd name="connsiteX0" fmla="*/ 883991 w 883991"/>
                <a:gd name="connsiteY0" fmla="*/ 0 h 1368888"/>
                <a:gd name="connsiteX1" fmla="*/ 287091 w 883991"/>
                <a:gd name="connsiteY1" fmla="*/ 635000 h 1368888"/>
                <a:gd name="connsiteX2" fmla="*/ -1 w 883991"/>
                <a:gd name="connsiteY2" fmla="*/ 1368888 h 1368888"/>
                <a:gd name="connsiteX0" fmla="*/ 883992 w 883992"/>
                <a:gd name="connsiteY0" fmla="*/ 0 h 1368888"/>
                <a:gd name="connsiteX1" fmla="*/ 0 w 883992"/>
                <a:gd name="connsiteY1" fmla="*/ 1368888 h 1368888"/>
                <a:gd name="connsiteX0" fmla="*/ 883992 w 883992"/>
                <a:gd name="connsiteY0" fmla="*/ 0 h 1368888"/>
                <a:gd name="connsiteX1" fmla="*/ 0 w 883992"/>
                <a:gd name="connsiteY1" fmla="*/ 1368888 h 1368888"/>
                <a:gd name="connsiteX0" fmla="*/ 928344 w 928343"/>
                <a:gd name="connsiteY0" fmla="*/ 0 h 1390417"/>
                <a:gd name="connsiteX1" fmla="*/ 0 w 928343"/>
                <a:gd name="connsiteY1" fmla="*/ 1390417 h 1390417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282647 w 863431"/>
                <a:gd name="connsiteY1" fmla="*/ 606889 h 1384768"/>
                <a:gd name="connsiteX2" fmla="*/ 0 w 863431"/>
                <a:gd name="connsiteY2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  <a:gd name="connsiteX0" fmla="*/ 863431 w 863431"/>
                <a:gd name="connsiteY0" fmla="*/ 0 h 1384768"/>
                <a:gd name="connsiteX1" fmla="*/ 0 w 863431"/>
                <a:gd name="connsiteY1" fmla="*/ 1384768 h 138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3431" h="1384768">
                  <a:moveTo>
                    <a:pt x="863431" y="0"/>
                  </a:moveTo>
                  <a:cubicBezTo>
                    <a:pt x="615118" y="165338"/>
                    <a:pt x="20070" y="724344"/>
                    <a:pt x="0" y="1384768"/>
                  </a:cubicBezTo>
                </a:path>
              </a:pathLst>
            </a:custGeom>
            <a:noFill/>
            <a:ln w="19050">
              <a:solidFill>
                <a:srgbClr val="0098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 rot="2537975" flipH="1">
              <a:off x="6798621" y="1128235"/>
              <a:ext cx="925471" cy="911449"/>
              <a:chOff x="2286001" y="-455613"/>
              <a:chExt cx="2514600" cy="2476501"/>
            </a:xfrm>
            <a:grpFill/>
          </p:grpSpPr>
          <p:grpSp>
            <p:nvGrpSpPr>
              <p:cNvPr id="8" name="Group 205"/>
              <p:cNvGrpSpPr>
                <a:grpSpLocks/>
              </p:cNvGrpSpPr>
              <p:nvPr/>
            </p:nvGrpSpPr>
            <p:grpSpPr bwMode="auto">
              <a:xfrm>
                <a:off x="2286001" y="-455613"/>
                <a:ext cx="2514600" cy="2476501"/>
                <a:chOff x="1440" y="-287"/>
                <a:chExt cx="1584" cy="1560"/>
              </a:xfrm>
              <a:grpFill/>
            </p:grpSpPr>
            <p:sp>
              <p:nvSpPr>
                <p:cNvPr id="128" name="Freeform 5"/>
                <p:cNvSpPr>
                  <a:spLocks/>
                </p:cNvSpPr>
                <p:nvPr/>
              </p:nvSpPr>
              <p:spPr bwMode="auto">
                <a:xfrm>
                  <a:off x="2119" y="-230"/>
                  <a:ext cx="193" cy="57"/>
                </a:xfrm>
                <a:custGeom>
                  <a:avLst/>
                  <a:gdLst>
                    <a:gd name="T0" fmla="*/ 75 w 81"/>
                    <a:gd name="T1" fmla="*/ 5 h 24"/>
                    <a:gd name="T2" fmla="*/ 6 w 81"/>
                    <a:gd name="T3" fmla="*/ 1 h 24"/>
                    <a:gd name="T4" fmla="*/ 1 w 81"/>
                    <a:gd name="T5" fmla="*/ 1 h 24"/>
                    <a:gd name="T6" fmla="*/ 79 w 81"/>
                    <a:gd name="T7" fmla="*/ 6 h 24"/>
                    <a:gd name="T8" fmla="*/ 75 w 81"/>
                    <a:gd name="T9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4">
                      <a:moveTo>
                        <a:pt x="75" y="5"/>
                      </a:moveTo>
                      <a:cubicBezTo>
                        <a:pt x="52" y="20"/>
                        <a:pt x="26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24" y="23"/>
                        <a:pt x="54" y="24"/>
                        <a:pt x="79" y="6"/>
                      </a:cubicBezTo>
                      <a:cubicBezTo>
                        <a:pt x="81" y="5"/>
                        <a:pt x="76" y="4"/>
                        <a:pt x="7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6"/>
                <p:cNvSpPr>
                  <a:spLocks/>
                </p:cNvSpPr>
                <p:nvPr/>
              </p:nvSpPr>
              <p:spPr bwMode="auto">
                <a:xfrm>
                  <a:off x="2167" y="-287"/>
                  <a:ext cx="73" cy="163"/>
                </a:xfrm>
                <a:custGeom>
                  <a:avLst/>
                  <a:gdLst>
                    <a:gd name="T0" fmla="*/ 6 w 31"/>
                    <a:gd name="T1" fmla="*/ 68 h 69"/>
                    <a:gd name="T2" fmla="*/ 20 w 31"/>
                    <a:gd name="T3" fmla="*/ 1 h 69"/>
                    <a:gd name="T4" fmla="*/ 15 w 31"/>
                    <a:gd name="T5" fmla="*/ 1 h 69"/>
                    <a:gd name="T6" fmla="*/ 1 w 31"/>
                    <a:gd name="T7" fmla="*/ 66 h 69"/>
                    <a:gd name="T8" fmla="*/ 6 w 31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69">
                      <a:moveTo>
                        <a:pt x="6" y="68"/>
                      </a:moveTo>
                      <a:cubicBezTo>
                        <a:pt x="25" y="50"/>
                        <a:pt x="31" y="26"/>
                        <a:pt x="20" y="1"/>
                      </a:cubicBezTo>
                      <a:cubicBezTo>
                        <a:pt x="19" y="0"/>
                        <a:pt x="14" y="0"/>
                        <a:pt x="15" y="1"/>
                      </a:cubicBezTo>
                      <a:cubicBezTo>
                        <a:pt x="26" y="25"/>
                        <a:pt x="20" y="49"/>
                        <a:pt x="1" y="66"/>
                      </a:cubicBezTo>
                      <a:cubicBezTo>
                        <a:pt x="0" y="67"/>
                        <a:pt x="4" y="69"/>
                        <a:pt x="6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7"/>
                <p:cNvSpPr>
                  <a:spLocks/>
                </p:cNvSpPr>
                <p:nvPr/>
              </p:nvSpPr>
              <p:spPr bwMode="auto">
                <a:xfrm>
                  <a:off x="2150" y="-264"/>
                  <a:ext cx="143" cy="117"/>
                </a:xfrm>
                <a:custGeom>
                  <a:avLst/>
                  <a:gdLst>
                    <a:gd name="T0" fmla="*/ 57 w 60"/>
                    <a:gd name="T1" fmla="*/ 46 h 49"/>
                    <a:gd name="T2" fmla="*/ 6 w 60"/>
                    <a:gd name="T3" fmla="*/ 1 h 49"/>
                    <a:gd name="T4" fmla="*/ 1 w 60"/>
                    <a:gd name="T5" fmla="*/ 2 h 49"/>
                    <a:gd name="T6" fmla="*/ 54 w 60"/>
                    <a:gd name="T7" fmla="*/ 48 h 49"/>
                    <a:gd name="T8" fmla="*/ 57 w 60"/>
                    <a:gd name="T9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9">
                      <a:moveTo>
                        <a:pt x="57" y="46"/>
                      </a:moveTo>
                      <a:cubicBezTo>
                        <a:pt x="37" y="39"/>
                        <a:pt x="17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3" y="22"/>
                        <a:pt x="33" y="41"/>
                        <a:pt x="54" y="48"/>
                      </a:cubicBezTo>
                      <a:cubicBezTo>
                        <a:pt x="55" y="49"/>
                        <a:pt x="60" y="47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8"/>
                <p:cNvSpPr>
                  <a:spLocks/>
                </p:cNvSpPr>
                <p:nvPr/>
              </p:nvSpPr>
              <p:spPr bwMode="auto">
                <a:xfrm>
                  <a:off x="2129" y="-266"/>
                  <a:ext cx="142" cy="102"/>
                </a:xfrm>
                <a:custGeom>
                  <a:avLst/>
                  <a:gdLst>
                    <a:gd name="T0" fmla="*/ 3 w 60"/>
                    <a:gd name="T1" fmla="*/ 43 h 43"/>
                    <a:gd name="T2" fmla="*/ 59 w 60"/>
                    <a:gd name="T3" fmla="*/ 2 h 43"/>
                    <a:gd name="T4" fmla="*/ 54 w 60"/>
                    <a:gd name="T5" fmla="*/ 1 h 43"/>
                    <a:gd name="T6" fmla="*/ 3 w 60"/>
                    <a:gd name="T7" fmla="*/ 41 h 43"/>
                    <a:gd name="T8" fmla="*/ 3 w 6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3">
                      <a:moveTo>
                        <a:pt x="3" y="43"/>
                      </a:moveTo>
                      <a:cubicBezTo>
                        <a:pt x="28" y="41"/>
                        <a:pt x="52" y="27"/>
                        <a:pt x="59" y="2"/>
                      </a:cubicBezTo>
                      <a:cubicBezTo>
                        <a:pt x="60" y="0"/>
                        <a:pt x="55" y="0"/>
                        <a:pt x="54" y="1"/>
                      </a:cubicBezTo>
                      <a:cubicBezTo>
                        <a:pt x="47" y="24"/>
                        <a:pt x="27" y="39"/>
                        <a:pt x="3" y="41"/>
                      </a:cubicBezTo>
                      <a:cubicBezTo>
                        <a:pt x="0" y="41"/>
                        <a:pt x="0" y="43"/>
                        <a:pt x="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9"/>
                <p:cNvSpPr>
                  <a:spLocks/>
                </p:cNvSpPr>
                <p:nvPr/>
              </p:nvSpPr>
              <p:spPr bwMode="auto">
                <a:xfrm>
                  <a:off x="2212" y="-188"/>
                  <a:ext cx="35" cy="683"/>
                </a:xfrm>
                <a:custGeom>
                  <a:avLst/>
                  <a:gdLst>
                    <a:gd name="T0" fmla="*/ 0 w 15"/>
                    <a:gd name="T1" fmla="*/ 2 h 288"/>
                    <a:gd name="T2" fmla="*/ 10 w 15"/>
                    <a:gd name="T3" fmla="*/ 287 h 288"/>
                    <a:gd name="T4" fmla="*/ 15 w 15"/>
                    <a:gd name="T5" fmla="*/ 287 h 288"/>
                    <a:gd name="T6" fmla="*/ 5 w 15"/>
                    <a:gd name="T7" fmla="*/ 2 h 288"/>
                    <a:gd name="T8" fmla="*/ 0 w 15"/>
                    <a:gd name="T9" fmla="*/ 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88">
                      <a:moveTo>
                        <a:pt x="0" y="2"/>
                      </a:moveTo>
                      <a:cubicBezTo>
                        <a:pt x="4" y="97"/>
                        <a:pt x="10" y="192"/>
                        <a:pt x="10" y="287"/>
                      </a:cubicBezTo>
                      <a:cubicBezTo>
                        <a:pt x="10" y="288"/>
                        <a:pt x="15" y="288"/>
                        <a:pt x="15" y="287"/>
                      </a:cubicBezTo>
                      <a:cubicBezTo>
                        <a:pt x="15" y="192"/>
                        <a:pt x="9" y="96"/>
                        <a:pt x="5" y="2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Oval 10"/>
                <p:cNvSpPr>
                  <a:spLocks noChangeArrowheads="1"/>
                </p:cNvSpPr>
                <p:nvPr/>
              </p:nvSpPr>
              <p:spPr bwMode="auto">
                <a:xfrm>
                  <a:off x="2198" y="-214"/>
                  <a:ext cx="35" cy="3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1"/>
                <p:cNvSpPr>
                  <a:spLocks/>
                </p:cNvSpPr>
                <p:nvPr/>
              </p:nvSpPr>
              <p:spPr bwMode="auto">
                <a:xfrm>
                  <a:off x="2371" y="-223"/>
                  <a:ext cx="176" cy="92"/>
                </a:xfrm>
                <a:custGeom>
                  <a:avLst/>
                  <a:gdLst>
                    <a:gd name="T0" fmla="*/ 69 w 74"/>
                    <a:gd name="T1" fmla="*/ 30 h 39"/>
                    <a:gd name="T2" fmla="*/ 5 w 74"/>
                    <a:gd name="T3" fmla="*/ 2 h 39"/>
                    <a:gd name="T4" fmla="*/ 0 w 74"/>
                    <a:gd name="T5" fmla="*/ 1 h 39"/>
                    <a:gd name="T6" fmla="*/ 72 w 74"/>
                    <a:gd name="T7" fmla="*/ 32 h 39"/>
                    <a:gd name="T8" fmla="*/ 69 w 74"/>
                    <a:gd name="T9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9">
                      <a:moveTo>
                        <a:pt x="69" y="30"/>
                      </a:moveTo>
                      <a:cubicBezTo>
                        <a:pt x="41" y="37"/>
                        <a:pt x="17" y="27"/>
                        <a:pt x="5" y="2"/>
                      </a:cubicBezTo>
                      <a:cubicBezTo>
                        <a:pt x="4" y="0"/>
                        <a:pt x="0" y="0"/>
                        <a:pt x="0" y="1"/>
                      </a:cubicBezTo>
                      <a:cubicBezTo>
                        <a:pt x="14" y="30"/>
                        <a:pt x="42" y="39"/>
                        <a:pt x="72" y="32"/>
                      </a:cubicBezTo>
                      <a:cubicBezTo>
                        <a:pt x="74" y="32"/>
                        <a:pt x="70" y="30"/>
                        <a:pt x="6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2"/>
                <p:cNvSpPr>
                  <a:spLocks/>
                </p:cNvSpPr>
                <p:nvPr/>
              </p:nvSpPr>
              <p:spPr bwMode="auto">
                <a:xfrm>
                  <a:off x="2378" y="-249"/>
                  <a:ext cx="104" cy="142"/>
                </a:xfrm>
                <a:custGeom>
                  <a:avLst/>
                  <a:gdLst>
                    <a:gd name="T0" fmla="*/ 5 w 44"/>
                    <a:gd name="T1" fmla="*/ 60 h 60"/>
                    <a:gd name="T2" fmla="*/ 42 w 44"/>
                    <a:gd name="T3" fmla="*/ 2 h 60"/>
                    <a:gd name="T4" fmla="*/ 37 w 44"/>
                    <a:gd name="T5" fmla="*/ 1 h 60"/>
                    <a:gd name="T6" fmla="*/ 1 w 44"/>
                    <a:gd name="T7" fmla="*/ 58 h 60"/>
                    <a:gd name="T8" fmla="*/ 5 w 44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60">
                      <a:moveTo>
                        <a:pt x="5" y="60"/>
                      </a:moveTo>
                      <a:cubicBezTo>
                        <a:pt x="30" y="50"/>
                        <a:pt x="44" y="29"/>
                        <a:pt x="42" y="2"/>
                      </a:cubicBezTo>
                      <a:cubicBezTo>
                        <a:pt x="42" y="0"/>
                        <a:pt x="37" y="0"/>
                        <a:pt x="37" y="1"/>
                      </a:cubicBezTo>
                      <a:cubicBezTo>
                        <a:pt x="39" y="27"/>
                        <a:pt x="26" y="48"/>
                        <a:pt x="1" y="58"/>
                      </a:cubicBezTo>
                      <a:cubicBezTo>
                        <a:pt x="0" y="58"/>
                        <a:pt x="4" y="60"/>
                        <a:pt x="5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3"/>
                <p:cNvSpPr>
                  <a:spLocks/>
                </p:cNvSpPr>
                <p:nvPr/>
              </p:nvSpPr>
              <p:spPr bwMode="auto">
                <a:xfrm>
                  <a:off x="2411" y="-242"/>
                  <a:ext cx="93" cy="152"/>
                </a:xfrm>
                <a:custGeom>
                  <a:avLst/>
                  <a:gdLst>
                    <a:gd name="T0" fmla="*/ 38 w 39"/>
                    <a:gd name="T1" fmla="*/ 62 h 64"/>
                    <a:gd name="T2" fmla="*/ 5 w 39"/>
                    <a:gd name="T3" fmla="*/ 1 h 64"/>
                    <a:gd name="T4" fmla="*/ 0 w 39"/>
                    <a:gd name="T5" fmla="*/ 2 h 64"/>
                    <a:gd name="T6" fmla="*/ 33 w 39"/>
                    <a:gd name="T7" fmla="*/ 63 h 64"/>
                    <a:gd name="T8" fmla="*/ 38 w 39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4">
                      <a:moveTo>
                        <a:pt x="38" y="62"/>
                      </a:moveTo>
                      <a:cubicBezTo>
                        <a:pt x="21" y="47"/>
                        <a:pt x="9" y="23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4" y="24"/>
                        <a:pt x="16" y="48"/>
                        <a:pt x="33" y="63"/>
                      </a:cubicBezTo>
                      <a:cubicBezTo>
                        <a:pt x="34" y="64"/>
                        <a:pt x="39" y="62"/>
                        <a:pt x="38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4"/>
                <p:cNvSpPr>
                  <a:spLocks/>
                </p:cNvSpPr>
                <p:nvPr/>
              </p:nvSpPr>
              <p:spPr bwMode="auto">
                <a:xfrm>
                  <a:off x="2354" y="-209"/>
                  <a:ext cx="171" cy="66"/>
                </a:xfrm>
                <a:custGeom>
                  <a:avLst/>
                  <a:gdLst>
                    <a:gd name="T0" fmla="*/ 2 w 72"/>
                    <a:gd name="T1" fmla="*/ 21 h 28"/>
                    <a:gd name="T2" fmla="*/ 71 w 72"/>
                    <a:gd name="T3" fmla="*/ 2 h 28"/>
                    <a:gd name="T4" fmla="*/ 66 w 72"/>
                    <a:gd name="T5" fmla="*/ 2 h 28"/>
                    <a:gd name="T6" fmla="*/ 6 w 72"/>
                    <a:gd name="T7" fmla="*/ 20 h 28"/>
                    <a:gd name="T8" fmla="*/ 2 w 72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28">
                      <a:moveTo>
                        <a:pt x="2" y="21"/>
                      </a:moveTo>
                      <a:cubicBezTo>
                        <a:pt x="27" y="28"/>
                        <a:pt x="54" y="23"/>
                        <a:pt x="71" y="2"/>
                      </a:cubicBezTo>
                      <a:cubicBezTo>
                        <a:pt x="72" y="1"/>
                        <a:pt x="67" y="0"/>
                        <a:pt x="66" y="2"/>
                      </a:cubicBezTo>
                      <a:cubicBezTo>
                        <a:pt x="52" y="20"/>
                        <a:pt x="28" y="26"/>
                        <a:pt x="6" y="20"/>
                      </a:cubicBezTo>
                      <a:cubicBezTo>
                        <a:pt x="5" y="19"/>
                        <a:pt x="0" y="20"/>
                        <a:pt x="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5"/>
                <p:cNvSpPr>
                  <a:spLocks/>
                </p:cNvSpPr>
                <p:nvPr/>
              </p:nvSpPr>
              <p:spPr bwMode="auto">
                <a:xfrm>
                  <a:off x="2226" y="-150"/>
                  <a:ext cx="228" cy="648"/>
                </a:xfrm>
                <a:custGeom>
                  <a:avLst/>
                  <a:gdLst>
                    <a:gd name="T0" fmla="*/ 90 w 96"/>
                    <a:gd name="T1" fmla="*/ 1 h 273"/>
                    <a:gd name="T2" fmla="*/ 0 w 96"/>
                    <a:gd name="T3" fmla="*/ 271 h 273"/>
                    <a:gd name="T4" fmla="*/ 5 w 96"/>
                    <a:gd name="T5" fmla="*/ 272 h 273"/>
                    <a:gd name="T6" fmla="*/ 95 w 96"/>
                    <a:gd name="T7" fmla="*/ 1 h 273"/>
                    <a:gd name="T8" fmla="*/ 90 w 96"/>
                    <a:gd name="T9" fmla="*/ 1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273">
                      <a:moveTo>
                        <a:pt x="90" y="1"/>
                      </a:moveTo>
                      <a:cubicBezTo>
                        <a:pt x="61" y="91"/>
                        <a:pt x="33" y="182"/>
                        <a:pt x="0" y="271"/>
                      </a:cubicBezTo>
                      <a:cubicBezTo>
                        <a:pt x="0" y="273"/>
                        <a:pt x="4" y="273"/>
                        <a:pt x="5" y="272"/>
                      </a:cubicBezTo>
                      <a:cubicBezTo>
                        <a:pt x="38" y="183"/>
                        <a:pt x="66" y="91"/>
                        <a:pt x="95" y="1"/>
                      </a:cubicBezTo>
                      <a:cubicBezTo>
                        <a:pt x="96" y="0"/>
                        <a:pt x="91" y="0"/>
                        <a:pt x="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>
                  <a:spLocks/>
                </p:cNvSpPr>
                <p:nvPr/>
              </p:nvSpPr>
              <p:spPr bwMode="auto">
                <a:xfrm>
                  <a:off x="2428" y="-181"/>
                  <a:ext cx="43" cy="41"/>
                </a:xfrm>
                <a:custGeom>
                  <a:avLst/>
                  <a:gdLst>
                    <a:gd name="T0" fmla="*/ 16 w 18"/>
                    <a:gd name="T1" fmla="*/ 11 h 17"/>
                    <a:gd name="T2" fmla="*/ 6 w 18"/>
                    <a:gd name="T3" fmla="*/ 16 h 17"/>
                    <a:gd name="T4" fmla="*/ 2 w 18"/>
                    <a:gd name="T5" fmla="*/ 6 h 17"/>
                    <a:gd name="T6" fmla="*/ 12 w 18"/>
                    <a:gd name="T7" fmla="*/ 1 h 17"/>
                    <a:gd name="T8" fmla="*/ 16 w 18"/>
                    <a:gd name="T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6" y="11"/>
                      </a:moveTo>
                      <a:cubicBezTo>
                        <a:pt x="15" y="15"/>
                        <a:pt x="10" y="17"/>
                        <a:pt x="6" y="16"/>
                      </a:cubicBezTo>
                      <a:cubicBezTo>
                        <a:pt x="2" y="14"/>
                        <a:pt x="0" y="10"/>
                        <a:pt x="2" y="6"/>
                      </a:cubicBezTo>
                      <a:cubicBezTo>
                        <a:pt x="3" y="2"/>
                        <a:pt x="8" y="0"/>
                        <a:pt x="12" y="1"/>
                      </a:cubicBezTo>
                      <a:cubicBezTo>
                        <a:pt x="16" y="3"/>
                        <a:pt x="18" y="7"/>
                        <a:pt x="1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>
                  <a:spLocks/>
                </p:cNvSpPr>
                <p:nvPr/>
              </p:nvSpPr>
              <p:spPr bwMode="auto">
                <a:xfrm>
                  <a:off x="2620" y="-126"/>
                  <a:ext cx="138" cy="130"/>
                </a:xfrm>
                <a:custGeom>
                  <a:avLst/>
                  <a:gdLst>
                    <a:gd name="T0" fmla="*/ 55 w 58"/>
                    <a:gd name="T1" fmla="*/ 53 h 55"/>
                    <a:gd name="T2" fmla="*/ 5 w 58"/>
                    <a:gd name="T3" fmla="*/ 2 h 55"/>
                    <a:gd name="T4" fmla="*/ 0 w 58"/>
                    <a:gd name="T5" fmla="*/ 1 h 55"/>
                    <a:gd name="T6" fmla="*/ 55 w 58"/>
                    <a:gd name="T7" fmla="*/ 55 h 55"/>
                    <a:gd name="T8" fmla="*/ 55 w 58"/>
                    <a:gd name="T9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55">
                      <a:moveTo>
                        <a:pt x="55" y="53"/>
                      </a:moveTo>
                      <a:cubicBezTo>
                        <a:pt x="27" y="49"/>
                        <a:pt x="7" y="30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ubicBezTo>
                        <a:pt x="2" y="32"/>
                        <a:pt x="25" y="51"/>
                        <a:pt x="55" y="55"/>
                      </a:cubicBezTo>
                      <a:cubicBezTo>
                        <a:pt x="57" y="55"/>
                        <a:pt x="58" y="53"/>
                        <a:pt x="5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18"/>
                <p:cNvSpPr>
                  <a:spLocks/>
                </p:cNvSpPr>
                <p:nvPr/>
              </p:nvSpPr>
              <p:spPr bwMode="auto">
                <a:xfrm>
                  <a:off x="2585" y="-116"/>
                  <a:ext cx="144" cy="102"/>
                </a:xfrm>
                <a:custGeom>
                  <a:avLst/>
                  <a:gdLst>
                    <a:gd name="T0" fmla="*/ 5 w 61"/>
                    <a:gd name="T1" fmla="*/ 43 h 43"/>
                    <a:gd name="T2" fmla="*/ 61 w 61"/>
                    <a:gd name="T3" fmla="*/ 2 h 43"/>
                    <a:gd name="T4" fmla="*/ 56 w 61"/>
                    <a:gd name="T5" fmla="*/ 1 h 43"/>
                    <a:gd name="T6" fmla="*/ 3 w 61"/>
                    <a:gd name="T7" fmla="*/ 41 h 43"/>
                    <a:gd name="T8" fmla="*/ 5 w 61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43">
                      <a:moveTo>
                        <a:pt x="5" y="43"/>
                      </a:moveTo>
                      <a:cubicBezTo>
                        <a:pt x="32" y="43"/>
                        <a:pt x="54" y="28"/>
                        <a:pt x="61" y="2"/>
                      </a:cubicBezTo>
                      <a:cubicBezTo>
                        <a:pt x="61" y="1"/>
                        <a:pt x="57" y="0"/>
                        <a:pt x="56" y="1"/>
                      </a:cubicBezTo>
                      <a:cubicBezTo>
                        <a:pt x="49" y="26"/>
                        <a:pt x="29" y="40"/>
                        <a:pt x="3" y="41"/>
                      </a:cubicBezTo>
                      <a:cubicBezTo>
                        <a:pt x="0" y="41"/>
                        <a:pt x="4" y="43"/>
                        <a:pt x="5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19"/>
                <p:cNvSpPr>
                  <a:spLocks/>
                </p:cNvSpPr>
                <p:nvPr/>
              </p:nvSpPr>
              <p:spPr bwMode="auto">
                <a:xfrm>
                  <a:off x="2653" y="-128"/>
                  <a:ext cx="45" cy="168"/>
                </a:xfrm>
                <a:custGeom>
                  <a:avLst/>
                  <a:gdLst>
                    <a:gd name="T0" fmla="*/ 18 w 19"/>
                    <a:gd name="T1" fmla="*/ 69 h 71"/>
                    <a:gd name="T2" fmla="*/ 10 w 19"/>
                    <a:gd name="T3" fmla="*/ 1 h 71"/>
                    <a:gd name="T4" fmla="*/ 4 w 19"/>
                    <a:gd name="T5" fmla="*/ 1 h 71"/>
                    <a:gd name="T6" fmla="*/ 14 w 19"/>
                    <a:gd name="T7" fmla="*/ 70 h 71"/>
                    <a:gd name="T8" fmla="*/ 18 w 19"/>
                    <a:gd name="T9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71">
                      <a:moveTo>
                        <a:pt x="18" y="69"/>
                      </a:moveTo>
                      <a:cubicBezTo>
                        <a:pt x="7" y="49"/>
                        <a:pt x="6" y="22"/>
                        <a:pt x="10" y="1"/>
                      </a:cubicBezTo>
                      <a:cubicBezTo>
                        <a:pt x="10" y="0"/>
                        <a:pt x="5" y="0"/>
                        <a:pt x="4" y="1"/>
                      </a:cubicBezTo>
                      <a:cubicBezTo>
                        <a:pt x="0" y="23"/>
                        <a:pt x="3" y="50"/>
                        <a:pt x="14" y="70"/>
                      </a:cubicBezTo>
                      <a:cubicBezTo>
                        <a:pt x="14" y="71"/>
                        <a:pt x="19" y="70"/>
                        <a:pt x="18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20"/>
                <p:cNvSpPr>
                  <a:spLocks/>
                </p:cNvSpPr>
                <p:nvPr/>
              </p:nvSpPr>
              <p:spPr bwMode="auto">
                <a:xfrm>
                  <a:off x="2585" y="-76"/>
                  <a:ext cx="175" cy="52"/>
                </a:xfrm>
                <a:custGeom>
                  <a:avLst/>
                  <a:gdLst>
                    <a:gd name="T0" fmla="*/ 1 w 74"/>
                    <a:gd name="T1" fmla="*/ 2 h 22"/>
                    <a:gd name="T2" fmla="*/ 72 w 74"/>
                    <a:gd name="T3" fmla="*/ 8 h 22"/>
                    <a:gd name="T4" fmla="*/ 68 w 74"/>
                    <a:gd name="T5" fmla="*/ 7 h 22"/>
                    <a:gd name="T6" fmla="*/ 6 w 74"/>
                    <a:gd name="T7" fmla="*/ 1 h 22"/>
                    <a:gd name="T8" fmla="*/ 1 w 74"/>
                    <a:gd name="T9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2">
                      <a:moveTo>
                        <a:pt x="1" y="2"/>
                      </a:moveTo>
                      <a:cubicBezTo>
                        <a:pt x="22" y="18"/>
                        <a:pt x="49" y="22"/>
                        <a:pt x="72" y="8"/>
                      </a:cubicBezTo>
                      <a:cubicBezTo>
                        <a:pt x="74" y="7"/>
                        <a:pt x="69" y="7"/>
                        <a:pt x="68" y="7"/>
                      </a:cubicBezTo>
                      <a:cubicBezTo>
                        <a:pt x="47" y="20"/>
                        <a:pt x="24" y="15"/>
                        <a:pt x="6" y="1"/>
                      </a:cubicBezTo>
                      <a:cubicBezTo>
                        <a:pt x="4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21"/>
                <p:cNvSpPr>
                  <a:spLocks/>
                </p:cNvSpPr>
                <p:nvPr/>
              </p:nvSpPr>
              <p:spPr bwMode="auto">
                <a:xfrm>
                  <a:off x="2224" y="-33"/>
                  <a:ext cx="448" cy="526"/>
                </a:xfrm>
                <a:custGeom>
                  <a:avLst/>
                  <a:gdLst>
                    <a:gd name="T0" fmla="*/ 183 w 189"/>
                    <a:gd name="T1" fmla="*/ 1 h 222"/>
                    <a:gd name="T2" fmla="*/ 1 w 189"/>
                    <a:gd name="T3" fmla="*/ 221 h 222"/>
                    <a:gd name="T4" fmla="*/ 6 w 189"/>
                    <a:gd name="T5" fmla="*/ 221 h 222"/>
                    <a:gd name="T6" fmla="*/ 188 w 189"/>
                    <a:gd name="T7" fmla="*/ 2 h 222"/>
                    <a:gd name="T8" fmla="*/ 183 w 189"/>
                    <a:gd name="T9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222">
                      <a:moveTo>
                        <a:pt x="183" y="1"/>
                      </a:moveTo>
                      <a:cubicBezTo>
                        <a:pt x="123" y="75"/>
                        <a:pt x="64" y="150"/>
                        <a:pt x="1" y="221"/>
                      </a:cubicBezTo>
                      <a:cubicBezTo>
                        <a:pt x="0" y="222"/>
                        <a:pt x="5" y="222"/>
                        <a:pt x="6" y="221"/>
                      </a:cubicBezTo>
                      <a:cubicBezTo>
                        <a:pt x="69" y="150"/>
                        <a:pt x="128" y="75"/>
                        <a:pt x="188" y="2"/>
                      </a:cubicBezTo>
                      <a:cubicBezTo>
                        <a:pt x="189" y="1"/>
                        <a:pt x="184" y="0"/>
                        <a:pt x="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22"/>
                <p:cNvSpPr>
                  <a:spLocks/>
                </p:cNvSpPr>
                <p:nvPr/>
              </p:nvSpPr>
              <p:spPr bwMode="auto">
                <a:xfrm>
                  <a:off x="2651" y="-62"/>
                  <a:ext cx="40" cy="40"/>
                </a:xfrm>
                <a:custGeom>
                  <a:avLst/>
                  <a:gdLst>
                    <a:gd name="T0" fmla="*/ 14 w 17"/>
                    <a:gd name="T1" fmla="*/ 14 h 17"/>
                    <a:gd name="T2" fmla="*/ 3 w 17"/>
                    <a:gd name="T3" fmla="*/ 15 h 17"/>
                    <a:gd name="T4" fmla="*/ 3 w 17"/>
                    <a:gd name="T5" fmla="*/ 4 h 17"/>
                    <a:gd name="T6" fmla="*/ 14 w 17"/>
                    <a:gd name="T7" fmla="*/ 3 h 17"/>
                    <a:gd name="T8" fmla="*/ 14 w 17"/>
                    <a:gd name="T9" fmla="*/ 1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4" y="14"/>
                      </a:moveTo>
                      <a:cubicBezTo>
                        <a:pt x="11" y="17"/>
                        <a:pt x="7" y="17"/>
                        <a:pt x="3" y="15"/>
                      </a:cubicBezTo>
                      <a:cubicBezTo>
                        <a:pt x="0" y="12"/>
                        <a:pt x="0" y="7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6"/>
                        <a:pt x="17" y="11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23"/>
                <p:cNvSpPr>
                  <a:spLocks/>
                </p:cNvSpPr>
                <p:nvPr/>
              </p:nvSpPr>
              <p:spPr bwMode="auto">
                <a:xfrm>
                  <a:off x="2801" y="69"/>
                  <a:ext cx="106" cy="168"/>
                </a:xfrm>
                <a:custGeom>
                  <a:avLst/>
                  <a:gdLst>
                    <a:gd name="T0" fmla="*/ 43 w 45"/>
                    <a:gd name="T1" fmla="*/ 70 h 71"/>
                    <a:gd name="T2" fmla="*/ 15 w 45"/>
                    <a:gd name="T3" fmla="*/ 2 h 71"/>
                    <a:gd name="T4" fmla="*/ 10 w 45"/>
                    <a:gd name="T5" fmla="*/ 2 h 71"/>
                    <a:gd name="T6" fmla="*/ 39 w 45"/>
                    <a:gd name="T7" fmla="*/ 71 h 71"/>
                    <a:gd name="T8" fmla="*/ 43 w 4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71">
                      <a:moveTo>
                        <a:pt x="43" y="70"/>
                      </a:moveTo>
                      <a:cubicBezTo>
                        <a:pt x="18" y="55"/>
                        <a:pt x="6" y="30"/>
                        <a:pt x="15" y="2"/>
                      </a:cubicBezTo>
                      <a:cubicBezTo>
                        <a:pt x="15" y="1"/>
                        <a:pt x="10" y="0"/>
                        <a:pt x="10" y="2"/>
                      </a:cubicBezTo>
                      <a:cubicBezTo>
                        <a:pt x="0" y="30"/>
                        <a:pt x="13" y="56"/>
                        <a:pt x="39" y="71"/>
                      </a:cubicBezTo>
                      <a:cubicBezTo>
                        <a:pt x="40" y="71"/>
                        <a:pt x="45" y="71"/>
                        <a:pt x="4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24"/>
                <p:cNvSpPr>
                  <a:spLocks/>
                </p:cNvSpPr>
                <p:nvPr/>
              </p:nvSpPr>
              <p:spPr bwMode="auto">
                <a:xfrm>
                  <a:off x="2751" y="116"/>
                  <a:ext cx="173" cy="69"/>
                </a:xfrm>
                <a:custGeom>
                  <a:avLst/>
                  <a:gdLst>
                    <a:gd name="T0" fmla="*/ 3 w 73"/>
                    <a:gd name="T1" fmla="*/ 19 h 29"/>
                    <a:gd name="T2" fmla="*/ 72 w 73"/>
                    <a:gd name="T3" fmla="*/ 2 h 29"/>
                    <a:gd name="T4" fmla="*/ 68 w 73"/>
                    <a:gd name="T5" fmla="*/ 1 h 29"/>
                    <a:gd name="T6" fmla="*/ 5 w 73"/>
                    <a:gd name="T7" fmla="*/ 17 h 29"/>
                    <a:gd name="T8" fmla="*/ 3 w 73"/>
                    <a:gd name="T9" fmla="*/ 1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9">
                      <a:moveTo>
                        <a:pt x="3" y="19"/>
                      </a:moveTo>
                      <a:cubicBezTo>
                        <a:pt x="29" y="29"/>
                        <a:pt x="55" y="24"/>
                        <a:pt x="72" y="2"/>
                      </a:cubicBezTo>
                      <a:cubicBezTo>
                        <a:pt x="73" y="1"/>
                        <a:pt x="68" y="0"/>
                        <a:pt x="68" y="1"/>
                      </a:cubicBezTo>
                      <a:cubicBezTo>
                        <a:pt x="52" y="21"/>
                        <a:pt x="29" y="27"/>
                        <a:pt x="5" y="17"/>
                      </a:cubicBezTo>
                      <a:cubicBezTo>
                        <a:pt x="3" y="16"/>
                        <a:pt x="0" y="18"/>
                        <a:pt x="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25"/>
                <p:cNvSpPr>
                  <a:spLocks/>
                </p:cNvSpPr>
                <p:nvPr/>
              </p:nvSpPr>
              <p:spPr bwMode="auto">
                <a:xfrm>
                  <a:off x="2817" y="85"/>
                  <a:ext cx="62" cy="164"/>
                </a:xfrm>
                <a:custGeom>
                  <a:avLst/>
                  <a:gdLst>
                    <a:gd name="T0" fmla="*/ 8 w 26"/>
                    <a:gd name="T1" fmla="*/ 67 h 69"/>
                    <a:gd name="T2" fmla="*/ 25 w 26"/>
                    <a:gd name="T3" fmla="*/ 1 h 69"/>
                    <a:gd name="T4" fmla="*/ 21 w 26"/>
                    <a:gd name="T5" fmla="*/ 1 h 69"/>
                    <a:gd name="T6" fmla="*/ 3 w 26"/>
                    <a:gd name="T7" fmla="*/ 68 h 69"/>
                    <a:gd name="T8" fmla="*/ 8 w 26"/>
                    <a:gd name="T9" fmla="*/ 6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8" y="67"/>
                      </a:moveTo>
                      <a:cubicBezTo>
                        <a:pt x="5" y="45"/>
                        <a:pt x="13" y="19"/>
                        <a:pt x="25" y="1"/>
                      </a:cubicBezTo>
                      <a:cubicBezTo>
                        <a:pt x="26" y="0"/>
                        <a:pt x="21" y="0"/>
                        <a:pt x="21" y="1"/>
                      </a:cubicBezTo>
                      <a:cubicBezTo>
                        <a:pt x="9" y="19"/>
                        <a:pt x="0" y="45"/>
                        <a:pt x="3" y="68"/>
                      </a:cubicBezTo>
                      <a:cubicBezTo>
                        <a:pt x="3" y="69"/>
                        <a:pt x="8" y="69"/>
                        <a:pt x="8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26"/>
                <p:cNvSpPr>
                  <a:spLocks/>
                </p:cNvSpPr>
                <p:nvPr/>
              </p:nvSpPr>
              <p:spPr bwMode="auto">
                <a:xfrm>
                  <a:off x="2772" y="104"/>
                  <a:ext cx="159" cy="88"/>
                </a:xfrm>
                <a:custGeom>
                  <a:avLst/>
                  <a:gdLst>
                    <a:gd name="T0" fmla="*/ 1 w 67"/>
                    <a:gd name="T1" fmla="*/ 2 h 37"/>
                    <a:gd name="T2" fmla="*/ 63 w 67"/>
                    <a:gd name="T3" fmla="*/ 33 h 37"/>
                    <a:gd name="T4" fmla="*/ 62 w 67"/>
                    <a:gd name="T5" fmla="*/ 31 h 37"/>
                    <a:gd name="T6" fmla="*/ 6 w 67"/>
                    <a:gd name="T7" fmla="*/ 1 h 37"/>
                    <a:gd name="T8" fmla="*/ 1 w 67"/>
                    <a:gd name="T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7">
                      <a:moveTo>
                        <a:pt x="1" y="2"/>
                      </a:moveTo>
                      <a:cubicBezTo>
                        <a:pt x="14" y="24"/>
                        <a:pt x="37" y="37"/>
                        <a:pt x="63" y="33"/>
                      </a:cubicBezTo>
                      <a:cubicBezTo>
                        <a:pt x="67" y="33"/>
                        <a:pt x="64" y="31"/>
                        <a:pt x="62" y="31"/>
                      </a:cubicBezTo>
                      <a:cubicBezTo>
                        <a:pt x="38" y="35"/>
                        <a:pt x="17" y="21"/>
                        <a:pt x="6" y="1"/>
                      </a:cubicBezTo>
                      <a:cubicBezTo>
                        <a:pt x="5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0" name="Freeform 27"/>
                <p:cNvSpPr>
                  <a:spLocks/>
                </p:cNvSpPr>
                <p:nvPr/>
              </p:nvSpPr>
              <p:spPr bwMode="auto">
                <a:xfrm>
                  <a:off x="2221" y="171"/>
                  <a:ext cx="617" cy="322"/>
                </a:xfrm>
                <a:custGeom>
                  <a:avLst/>
                  <a:gdLst>
                    <a:gd name="T0" fmla="*/ 254 w 260"/>
                    <a:gd name="T1" fmla="*/ 1 h 136"/>
                    <a:gd name="T2" fmla="*/ 3 w 260"/>
                    <a:gd name="T3" fmla="*/ 134 h 136"/>
                    <a:gd name="T4" fmla="*/ 6 w 260"/>
                    <a:gd name="T5" fmla="*/ 136 h 136"/>
                    <a:gd name="T6" fmla="*/ 258 w 260"/>
                    <a:gd name="T7" fmla="*/ 2 h 136"/>
                    <a:gd name="T8" fmla="*/ 254 w 260"/>
                    <a:gd name="T9" fmla="*/ 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136">
                      <a:moveTo>
                        <a:pt x="254" y="1"/>
                      </a:moveTo>
                      <a:cubicBezTo>
                        <a:pt x="171" y="46"/>
                        <a:pt x="88" y="93"/>
                        <a:pt x="3" y="134"/>
                      </a:cubicBezTo>
                      <a:cubicBezTo>
                        <a:pt x="0" y="136"/>
                        <a:pt x="5" y="136"/>
                        <a:pt x="6" y="136"/>
                      </a:cubicBezTo>
                      <a:cubicBezTo>
                        <a:pt x="92" y="94"/>
                        <a:pt x="175" y="47"/>
                        <a:pt x="258" y="2"/>
                      </a:cubicBezTo>
                      <a:cubicBezTo>
                        <a:pt x="260" y="0"/>
                        <a:pt x="256" y="0"/>
                        <a:pt x="2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Freeform 28"/>
                <p:cNvSpPr>
                  <a:spLocks/>
                </p:cNvSpPr>
                <p:nvPr/>
              </p:nvSpPr>
              <p:spPr bwMode="auto">
                <a:xfrm>
                  <a:off x="2820" y="144"/>
                  <a:ext cx="42" cy="43"/>
                </a:xfrm>
                <a:custGeom>
                  <a:avLst/>
                  <a:gdLst>
                    <a:gd name="T0" fmla="*/ 12 w 18"/>
                    <a:gd name="T1" fmla="*/ 16 h 18"/>
                    <a:gd name="T2" fmla="*/ 2 w 18"/>
                    <a:gd name="T3" fmla="*/ 12 h 18"/>
                    <a:gd name="T4" fmla="*/ 6 w 18"/>
                    <a:gd name="T5" fmla="*/ 2 h 18"/>
                    <a:gd name="T6" fmla="*/ 16 w 18"/>
                    <a:gd name="T7" fmla="*/ 6 h 18"/>
                    <a:gd name="T8" fmla="*/ 12 w 18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2" y="16"/>
                      </a:moveTo>
                      <a:cubicBezTo>
                        <a:pt x="8" y="18"/>
                        <a:pt x="4" y="16"/>
                        <a:pt x="2" y="12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4" y="2"/>
                        <a:pt x="16" y="6"/>
                      </a:cubicBezTo>
                      <a:cubicBezTo>
                        <a:pt x="18" y="10"/>
                        <a:pt x="16" y="14"/>
                        <a:pt x="1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29"/>
                <p:cNvSpPr>
                  <a:spLocks/>
                </p:cNvSpPr>
                <p:nvPr/>
              </p:nvSpPr>
              <p:spPr bwMode="auto">
                <a:xfrm>
                  <a:off x="2900" y="322"/>
                  <a:ext cx="62" cy="183"/>
                </a:xfrm>
                <a:custGeom>
                  <a:avLst/>
                  <a:gdLst>
                    <a:gd name="T0" fmla="*/ 25 w 26"/>
                    <a:gd name="T1" fmla="*/ 75 h 77"/>
                    <a:gd name="T2" fmla="*/ 24 w 26"/>
                    <a:gd name="T3" fmla="*/ 2 h 77"/>
                    <a:gd name="T4" fmla="*/ 19 w 26"/>
                    <a:gd name="T5" fmla="*/ 1 h 77"/>
                    <a:gd name="T6" fmla="*/ 21 w 26"/>
                    <a:gd name="T7" fmla="*/ 76 h 77"/>
                    <a:gd name="T8" fmla="*/ 25 w 26"/>
                    <a:gd name="T9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77">
                      <a:moveTo>
                        <a:pt x="25" y="75"/>
                      </a:moveTo>
                      <a:cubicBezTo>
                        <a:pt x="7" y="53"/>
                        <a:pt x="5" y="25"/>
                        <a:pt x="24" y="2"/>
                      </a:cubicBezTo>
                      <a:cubicBezTo>
                        <a:pt x="25" y="1"/>
                        <a:pt x="20" y="0"/>
                        <a:pt x="19" y="1"/>
                      </a:cubicBezTo>
                      <a:cubicBezTo>
                        <a:pt x="0" y="24"/>
                        <a:pt x="2" y="53"/>
                        <a:pt x="21" y="76"/>
                      </a:cubicBezTo>
                      <a:cubicBezTo>
                        <a:pt x="21" y="77"/>
                        <a:pt x="26" y="77"/>
                        <a:pt x="25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30"/>
                <p:cNvSpPr>
                  <a:spLocks/>
                </p:cNvSpPr>
                <p:nvPr/>
              </p:nvSpPr>
              <p:spPr bwMode="auto">
                <a:xfrm>
                  <a:off x="2848" y="377"/>
                  <a:ext cx="176" cy="59"/>
                </a:xfrm>
                <a:custGeom>
                  <a:avLst/>
                  <a:gdLst>
                    <a:gd name="T0" fmla="*/ 1 w 74"/>
                    <a:gd name="T1" fmla="*/ 1 h 25"/>
                    <a:gd name="T2" fmla="*/ 72 w 74"/>
                    <a:gd name="T3" fmla="*/ 11 h 25"/>
                    <a:gd name="T4" fmla="*/ 68 w 74"/>
                    <a:gd name="T5" fmla="*/ 9 h 25"/>
                    <a:gd name="T6" fmla="*/ 6 w 74"/>
                    <a:gd name="T7" fmla="*/ 1 h 25"/>
                    <a:gd name="T8" fmla="*/ 1 w 74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5">
                      <a:moveTo>
                        <a:pt x="1" y="1"/>
                      </a:moveTo>
                      <a:cubicBezTo>
                        <a:pt x="21" y="20"/>
                        <a:pt x="48" y="25"/>
                        <a:pt x="72" y="11"/>
                      </a:cubicBezTo>
                      <a:cubicBezTo>
                        <a:pt x="74" y="10"/>
                        <a:pt x="69" y="9"/>
                        <a:pt x="68" y="9"/>
                      </a:cubicBezTo>
                      <a:cubicBezTo>
                        <a:pt x="47" y="22"/>
                        <a:pt x="24" y="18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Freeform 31"/>
                <p:cNvSpPr>
                  <a:spLocks/>
                </p:cNvSpPr>
                <p:nvPr/>
              </p:nvSpPr>
              <p:spPr bwMode="auto">
                <a:xfrm>
                  <a:off x="2881" y="353"/>
                  <a:ext cx="114" cy="138"/>
                </a:xfrm>
                <a:custGeom>
                  <a:avLst/>
                  <a:gdLst>
                    <a:gd name="T0" fmla="*/ 5 w 48"/>
                    <a:gd name="T1" fmla="*/ 56 h 58"/>
                    <a:gd name="T2" fmla="*/ 46 w 48"/>
                    <a:gd name="T3" fmla="*/ 1 h 58"/>
                    <a:gd name="T4" fmla="*/ 42 w 48"/>
                    <a:gd name="T5" fmla="*/ 0 h 58"/>
                    <a:gd name="T6" fmla="*/ 0 w 48"/>
                    <a:gd name="T7" fmla="*/ 56 h 58"/>
                    <a:gd name="T8" fmla="*/ 5 w 48"/>
                    <a:gd name="T9" fmla="*/ 5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58">
                      <a:moveTo>
                        <a:pt x="5" y="56"/>
                      </a:moveTo>
                      <a:cubicBezTo>
                        <a:pt x="11" y="34"/>
                        <a:pt x="28" y="14"/>
                        <a:pt x="46" y="1"/>
                      </a:cubicBezTo>
                      <a:cubicBezTo>
                        <a:pt x="48" y="0"/>
                        <a:pt x="43" y="0"/>
                        <a:pt x="42" y="0"/>
                      </a:cubicBezTo>
                      <a:cubicBezTo>
                        <a:pt x="24" y="13"/>
                        <a:pt x="6" y="34"/>
                        <a:pt x="0" y="56"/>
                      </a:cubicBezTo>
                      <a:cubicBezTo>
                        <a:pt x="0" y="58"/>
                        <a:pt x="5" y="57"/>
                        <a:pt x="5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Freeform 32"/>
                <p:cNvSpPr>
                  <a:spLocks/>
                </p:cNvSpPr>
                <p:nvPr/>
              </p:nvSpPr>
              <p:spPr bwMode="auto">
                <a:xfrm>
                  <a:off x="2886" y="337"/>
                  <a:ext cx="121" cy="125"/>
                </a:xfrm>
                <a:custGeom>
                  <a:avLst/>
                  <a:gdLst>
                    <a:gd name="T0" fmla="*/ 0 w 51"/>
                    <a:gd name="T1" fmla="*/ 1 h 53"/>
                    <a:gd name="T2" fmla="*/ 45 w 51"/>
                    <a:gd name="T3" fmla="*/ 53 h 53"/>
                    <a:gd name="T4" fmla="*/ 48 w 51"/>
                    <a:gd name="T5" fmla="*/ 51 h 53"/>
                    <a:gd name="T6" fmla="*/ 5 w 51"/>
                    <a:gd name="T7" fmla="*/ 1 h 53"/>
                    <a:gd name="T8" fmla="*/ 0 w 51"/>
                    <a:gd name="T9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53">
                      <a:moveTo>
                        <a:pt x="0" y="1"/>
                      </a:moveTo>
                      <a:cubicBezTo>
                        <a:pt x="4" y="26"/>
                        <a:pt x="20" y="47"/>
                        <a:pt x="45" y="53"/>
                      </a:cubicBezTo>
                      <a:cubicBezTo>
                        <a:pt x="47" y="53"/>
                        <a:pt x="51" y="52"/>
                        <a:pt x="48" y="51"/>
                      </a:cubicBezTo>
                      <a:cubicBezTo>
                        <a:pt x="24" y="46"/>
                        <a:pt x="9" y="24"/>
                        <a:pt x="5" y="1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Freeform 33"/>
                <p:cNvSpPr>
                  <a:spLocks/>
                </p:cNvSpPr>
                <p:nvPr/>
              </p:nvSpPr>
              <p:spPr bwMode="auto">
                <a:xfrm>
                  <a:off x="2233" y="417"/>
                  <a:ext cx="689" cy="78"/>
                </a:xfrm>
                <a:custGeom>
                  <a:avLst/>
                  <a:gdLst>
                    <a:gd name="T0" fmla="*/ 287 w 290"/>
                    <a:gd name="T1" fmla="*/ 0 h 33"/>
                    <a:gd name="T2" fmla="*/ 3 w 290"/>
                    <a:gd name="T3" fmla="*/ 31 h 33"/>
                    <a:gd name="T4" fmla="*/ 4 w 290"/>
                    <a:gd name="T5" fmla="*/ 33 h 33"/>
                    <a:gd name="T6" fmla="*/ 287 w 290"/>
                    <a:gd name="T7" fmla="*/ 2 h 33"/>
                    <a:gd name="T8" fmla="*/ 287 w 290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33">
                      <a:moveTo>
                        <a:pt x="287" y="0"/>
                      </a:moveTo>
                      <a:cubicBezTo>
                        <a:pt x="193" y="11"/>
                        <a:pt x="98" y="24"/>
                        <a:pt x="3" y="31"/>
                      </a:cubicBezTo>
                      <a:cubicBezTo>
                        <a:pt x="0" y="31"/>
                        <a:pt x="1" y="33"/>
                        <a:pt x="4" y="33"/>
                      </a:cubicBezTo>
                      <a:cubicBezTo>
                        <a:pt x="98" y="26"/>
                        <a:pt x="193" y="13"/>
                        <a:pt x="287" y="2"/>
                      </a:cubicBezTo>
                      <a:cubicBezTo>
                        <a:pt x="290" y="2"/>
                        <a:pt x="290" y="0"/>
                        <a:pt x="2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Freeform 34"/>
                <p:cNvSpPr>
                  <a:spLocks/>
                </p:cNvSpPr>
                <p:nvPr/>
              </p:nvSpPr>
              <p:spPr bwMode="auto">
                <a:xfrm>
                  <a:off x="2907" y="398"/>
                  <a:ext cx="38" cy="38"/>
                </a:xfrm>
                <a:custGeom>
                  <a:avLst/>
                  <a:gdLst>
                    <a:gd name="T0" fmla="*/ 9 w 16"/>
                    <a:gd name="T1" fmla="*/ 15 h 16"/>
                    <a:gd name="T2" fmla="*/ 1 w 16"/>
                    <a:gd name="T3" fmla="*/ 8 h 16"/>
                    <a:gd name="T4" fmla="*/ 8 w 16"/>
                    <a:gd name="T5" fmla="*/ 0 h 16"/>
                    <a:gd name="T6" fmla="*/ 16 w 16"/>
                    <a:gd name="T7" fmla="*/ 7 h 16"/>
                    <a:gd name="T8" fmla="*/ 9 w 16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15"/>
                      </a:moveTo>
                      <a:cubicBezTo>
                        <a:pt x="5" y="16"/>
                        <a:pt x="1" y="13"/>
                        <a:pt x="1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ubicBezTo>
                        <a:pt x="16" y="11"/>
                        <a:pt x="13" y="15"/>
                        <a:pt x="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35"/>
                <p:cNvSpPr>
                  <a:spLocks/>
                </p:cNvSpPr>
                <p:nvPr/>
              </p:nvSpPr>
              <p:spPr bwMode="auto">
                <a:xfrm>
                  <a:off x="2876" y="571"/>
                  <a:ext cx="95" cy="174"/>
                </a:xfrm>
                <a:custGeom>
                  <a:avLst/>
                  <a:gdLst>
                    <a:gd name="T0" fmla="*/ 14 w 40"/>
                    <a:gd name="T1" fmla="*/ 71 h 73"/>
                    <a:gd name="T2" fmla="*/ 38 w 40"/>
                    <a:gd name="T3" fmla="*/ 3 h 73"/>
                    <a:gd name="T4" fmla="*/ 34 w 40"/>
                    <a:gd name="T5" fmla="*/ 1 h 73"/>
                    <a:gd name="T6" fmla="*/ 9 w 40"/>
                    <a:gd name="T7" fmla="*/ 71 h 73"/>
                    <a:gd name="T8" fmla="*/ 14 w 40"/>
                    <a:gd name="T9" fmla="*/ 71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3">
                      <a:moveTo>
                        <a:pt x="14" y="71"/>
                      </a:moveTo>
                      <a:cubicBezTo>
                        <a:pt x="5" y="44"/>
                        <a:pt x="13" y="17"/>
                        <a:pt x="38" y="3"/>
                      </a:cubicBezTo>
                      <a:cubicBezTo>
                        <a:pt x="40" y="2"/>
                        <a:pt x="35" y="0"/>
                        <a:pt x="34" y="1"/>
                      </a:cubicBezTo>
                      <a:cubicBezTo>
                        <a:pt x="8" y="16"/>
                        <a:pt x="0" y="43"/>
                        <a:pt x="9" y="71"/>
                      </a:cubicBezTo>
                      <a:cubicBezTo>
                        <a:pt x="10" y="73"/>
                        <a:pt x="14" y="73"/>
                        <a:pt x="14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9" name="Freeform 36"/>
                <p:cNvSpPr>
                  <a:spLocks/>
                </p:cNvSpPr>
                <p:nvPr/>
              </p:nvSpPr>
              <p:spPr bwMode="auto">
                <a:xfrm>
                  <a:off x="2848" y="588"/>
                  <a:ext cx="157" cy="92"/>
                </a:xfrm>
                <a:custGeom>
                  <a:avLst/>
                  <a:gdLst>
                    <a:gd name="T0" fmla="*/ 0 w 66"/>
                    <a:gd name="T1" fmla="*/ 2 h 39"/>
                    <a:gd name="T2" fmla="*/ 64 w 66"/>
                    <a:gd name="T3" fmla="*/ 35 h 39"/>
                    <a:gd name="T4" fmla="*/ 61 w 66"/>
                    <a:gd name="T5" fmla="*/ 33 h 39"/>
                    <a:gd name="T6" fmla="*/ 5 w 66"/>
                    <a:gd name="T7" fmla="*/ 2 h 39"/>
                    <a:gd name="T8" fmla="*/ 0 w 66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9">
                      <a:moveTo>
                        <a:pt x="0" y="2"/>
                      </a:moveTo>
                      <a:cubicBezTo>
                        <a:pt x="12" y="27"/>
                        <a:pt x="36" y="39"/>
                        <a:pt x="64" y="35"/>
                      </a:cubicBezTo>
                      <a:cubicBezTo>
                        <a:pt x="66" y="34"/>
                        <a:pt x="62" y="32"/>
                        <a:pt x="61" y="33"/>
                      </a:cubicBezTo>
                      <a:cubicBezTo>
                        <a:pt x="36" y="37"/>
                        <a:pt x="16" y="24"/>
                        <a:pt x="5" y="2"/>
                      </a:cubicBezTo>
                      <a:cubicBezTo>
                        <a:pt x="4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0" name="Freeform 37"/>
                <p:cNvSpPr>
                  <a:spLocks/>
                </p:cNvSpPr>
                <p:nvPr/>
              </p:nvSpPr>
              <p:spPr bwMode="auto">
                <a:xfrm>
                  <a:off x="2838" y="609"/>
                  <a:ext cx="157" cy="98"/>
                </a:xfrm>
                <a:custGeom>
                  <a:avLst/>
                  <a:gdLst>
                    <a:gd name="T0" fmla="*/ 6 w 66"/>
                    <a:gd name="T1" fmla="*/ 39 h 41"/>
                    <a:gd name="T2" fmla="*/ 62 w 66"/>
                    <a:gd name="T3" fmla="*/ 3 h 41"/>
                    <a:gd name="T4" fmla="*/ 61 w 66"/>
                    <a:gd name="T5" fmla="*/ 1 h 41"/>
                    <a:gd name="T6" fmla="*/ 1 w 66"/>
                    <a:gd name="T7" fmla="*/ 39 h 41"/>
                    <a:gd name="T8" fmla="*/ 6 w 66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1">
                      <a:moveTo>
                        <a:pt x="6" y="39"/>
                      </a:moveTo>
                      <a:cubicBezTo>
                        <a:pt x="19" y="22"/>
                        <a:pt x="42" y="8"/>
                        <a:pt x="62" y="3"/>
                      </a:cubicBezTo>
                      <a:cubicBezTo>
                        <a:pt x="66" y="2"/>
                        <a:pt x="63" y="0"/>
                        <a:pt x="61" y="1"/>
                      </a:cubicBezTo>
                      <a:cubicBezTo>
                        <a:pt x="39" y="7"/>
                        <a:pt x="14" y="20"/>
                        <a:pt x="1" y="39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1" name="Freeform 38"/>
                <p:cNvSpPr>
                  <a:spLocks/>
                </p:cNvSpPr>
                <p:nvPr/>
              </p:nvSpPr>
              <p:spPr bwMode="auto">
                <a:xfrm>
                  <a:off x="2886" y="564"/>
                  <a:ext cx="81" cy="154"/>
                </a:xfrm>
                <a:custGeom>
                  <a:avLst/>
                  <a:gdLst>
                    <a:gd name="T0" fmla="*/ 5 w 34"/>
                    <a:gd name="T1" fmla="*/ 1 h 65"/>
                    <a:gd name="T2" fmla="*/ 28 w 34"/>
                    <a:gd name="T3" fmla="*/ 64 h 65"/>
                    <a:gd name="T4" fmla="*/ 32 w 34"/>
                    <a:gd name="T5" fmla="*/ 63 h 65"/>
                    <a:gd name="T6" fmla="*/ 10 w 34"/>
                    <a:gd name="T7" fmla="*/ 1 h 65"/>
                    <a:gd name="T8" fmla="*/ 5 w 34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65">
                      <a:moveTo>
                        <a:pt x="5" y="1"/>
                      </a:moveTo>
                      <a:cubicBezTo>
                        <a:pt x="0" y="26"/>
                        <a:pt x="7" y="50"/>
                        <a:pt x="28" y="64"/>
                      </a:cubicBezTo>
                      <a:cubicBezTo>
                        <a:pt x="29" y="65"/>
                        <a:pt x="34" y="64"/>
                        <a:pt x="32" y="63"/>
                      </a:cubicBezTo>
                      <a:cubicBezTo>
                        <a:pt x="12" y="49"/>
                        <a:pt x="5" y="25"/>
                        <a:pt x="10" y="1"/>
                      </a:cubicBezTo>
                      <a:cubicBezTo>
                        <a:pt x="10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2" name="Freeform 39"/>
                <p:cNvSpPr>
                  <a:spLocks/>
                </p:cNvSpPr>
                <p:nvPr/>
              </p:nvSpPr>
              <p:spPr bwMode="auto">
                <a:xfrm>
                  <a:off x="2228" y="481"/>
                  <a:ext cx="677" cy="171"/>
                </a:xfrm>
                <a:custGeom>
                  <a:avLst/>
                  <a:gdLst>
                    <a:gd name="T0" fmla="*/ 283 w 285"/>
                    <a:gd name="T1" fmla="*/ 70 h 72"/>
                    <a:gd name="T2" fmla="*/ 6 w 285"/>
                    <a:gd name="T3" fmla="*/ 0 h 72"/>
                    <a:gd name="T4" fmla="*/ 3 w 285"/>
                    <a:gd name="T5" fmla="*/ 2 h 72"/>
                    <a:gd name="T6" fmla="*/ 279 w 285"/>
                    <a:gd name="T7" fmla="*/ 72 h 72"/>
                    <a:gd name="T8" fmla="*/ 283 w 285"/>
                    <a:gd name="T9" fmla="*/ 7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2">
                      <a:moveTo>
                        <a:pt x="283" y="70"/>
                      </a:moveTo>
                      <a:cubicBezTo>
                        <a:pt x="190" y="47"/>
                        <a:pt x="97" y="26"/>
                        <a:pt x="6" y="0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94" y="28"/>
                        <a:pt x="187" y="49"/>
                        <a:pt x="279" y="72"/>
                      </a:cubicBezTo>
                      <a:cubicBezTo>
                        <a:pt x="280" y="72"/>
                        <a:pt x="285" y="71"/>
                        <a:pt x="28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" name="Freeform 40"/>
                <p:cNvSpPr>
                  <a:spLocks/>
                </p:cNvSpPr>
                <p:nvPr/>
              </p:nvSpPr>
              <p:spPr bwMode="auto">
                <a:xfrm>
                  <a:off x="2888" y="631"/>
                  <a:ext cx="41" cy="40"/>
                </a:xfrm>
                <a:custGeom>
                  <a:avLst/>
                  <a:gdLst>
                    <a:gd name="T0" fmla="*/ 6 w 17"/>
                    <a:gd name="T1" fmla="*/ 16 h 17"/>
                    <a:gd name="T2" fmla="*/ 1 w 17"/>
                    <a:gd name="T3" fmla="*/ 7 h 17"/>
                    <a:gd name="T4" fmla="*/ 10 w 17"/>
                    <a:gd name="T5" fmla="*/ 1 h 17"/>
                    <a:gd name="T6" fmla="*/ 16 w 17"/>
                    <a:gd name="T7" fmla="*/ 11 h 17"/>
                    <a:gd name="T8" fmla="*/ 6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6" y="16"/>
                      </a:moveTo>
                      <a:cubicBezTo>
                        <a:pt x="2" y="15"/>
                        <a:pt x="0" y="11"/>
                        <a:pt x="1" y="7"/>
                      </a:cubicBez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5" y="3"/>
                        <a:pt x="17" y="7"/>
                        <a:pt x="16" y="11"/>
                      </a:cubicBezTo>
                      <a:cubicBezTo>
                        <a:pt x="15" y="15"/>
                        <a:pt x="10" y="17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" name="Freeform 41"/>
                <p:cNvSpPr>
                  <a:spLocks/>
                </p:cNvSpPr>
                <p:nvPr/>
              </p:nvSpPr>
              <p:spPr bwMode="auto">
                <a:xfrm>
                  <a:off x="2763" y="828"/>
                  <a:ext cx="130" cy="139"/>
                </a:xfrm>
                <a:custGeom>
                  <a:avLst/>
                  <a:gdLst>
                    <a:gd name="T0" fmla="*/ 5 w 55"/>
                    <a:gd name="T1" fmla="*/ 58 h 59"/>
                    <a:gd name="T2" fmla="*/ 53 w 55"/>
                    <a:gd name="T3" fmla="*/ 2 h 59"/>
                    <a:gd name="T4" fmla="*/ 49 w 55"/>
                    <a:gd name="T5" fmla="*/ 0 h 59"/>
                    <a:gd name="T6" fmla="*/ 0 w 55"/>
                    <a:gd name="T7" fmla="*/ 57 h 59"/>
                    <a:gd name="T8" fmla="*/ 5 w 55"/>
                    <a:gd name="T9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59">
                      <a:moveTo>
                        <a:pt x="5" y="58"/>
                      </a:moveTo>
                      <a:cubicBezTo>
                        <a:pt x="7" y="29"/>
                        <a:pt x="24" y="6"/>
                        <a:pt x="53" y="2"/>
                      </a:cubicBezTo>
                      <a:cubicBezTo>
                        <a:pt x="55" y="2"/>
                        <a:pt x="51" y="0"/>
                        <a:pt x="49" y="0"/>
                      </a:cubicBezTo>
                      <a:cubicBezTo>
                        <a:pt x="20" y="5"/>
                        <a:pt x="2" y="27"/>
                        <a:pt x="0" y="57"/>
                      </a:cubicBezTo>
                      <a:cubicBezTo>
                        <a:pt x="0" y="58"/>
                        <a:pt x="5" y="59"/>
                        <a:pt x="5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" name="Freeform 42"/>
                <p:cNvSpPr>
                  <a:spLocks/>
                </p:cNvSpPr>
                <p:nvPr/>
              </p:nvSpPr>
              <p:spPr bwMode="auto">
                <a:xfrm>
                  <a:off x="2770" y="804"/>
                  <a:ext cx="118" cy="128"/>
                </a:xfrm>
                <a:custGeom>
                  <a:avLst/>
                  <a:gdLst>
                    <a:gd name="T0" fmla="*/ 0 w 50"/>
                    <a:gd name="T1" fmla="*/ 1 h 54"/>
                    <a:gd name="T2" fmla="*/ 47 w 50"/>
                    <a:gd name="T3" fmla="*/ 54 h 54"/>
                    <a:gd name="T4" fmla="*/ 47 w 50"/>
                    <a:gd name="T5" fmla="*/ 52 h 54"/>
                    <a:gd name="T6" fmla="*/ 5 w 50"/>
                    <a:gd name="T7" fmla="*/ 2 h 54"/>
                    <a:gd name="T8" fmla="*/ 0 w 50"/>
                    <a:gd name="T9" fmla="*/ 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4">
                      <a:moveTo>
                        <a:pt x="0" y="1"/>
                      </a:moveTo>
                      <a:cubicBezTo>
                        <a:pt x="3" y="28"/>
                        <a:pt x="20" y="48"/>
                        <a:pt x="47" y="54"/>
                      </a:cubicBezTo>
                      <a:cubicBezTo>
                        <a:pt x="50" y="54"/>
                        <a:pt x="50" y="52"/>
                        <a:pt x="47" y="52"/>
                      </a:cubicBezTo>
                      <a:cubicBezTo>
                        <a:pt x="22" y="47"/>
                        <a:pt x="7" y="27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" name="Freeform 43"/>
                <p:cNvSpPr>
                  <a:spLocks/>
                </p:cNvSpPr>
                <p:nvPr/>
              </p:nvSpPr>
              <p:spPr bwMode="auto">
                <a:xfrm>
                  <a:off x="2720" y="865"/>
                  <a:ext cx="180" cy="46"/>
                </a:xfrm>
                <a:custGeom>
                  <a:avLst/>
                  <a:gdLst>
                    <a:gd name="T0" fmla="*/ 6 w 76"/>
                    <a:gd name="T1" fmla="*/ 18 h 19"/>
                    <a:gd name="T2" fmla="*/ 71 w 76"/>
                    <a:gd name="T3" fmla="*/ 5 h 19"/>
                    <a:gd name="T4" fmla="*/ 73 w 76"/>
                    <a:gd name="T5" fmla="*/ 3 h 19"/>
                    <a:gd name="T6" fmla="*/ 2 w 76"/>
                    <a:gd name="T7" fmla="*/ 17 h 19"/>
                    <a:gd name="T8" fmla="*/ 6 w 76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19">
                      <a:moveTo>
                        <a:pt x="6" y="18"/>
                      </a:moveTo>
                      <a:cubicBezTo>
                        <a:pt x="24" y="6"/>
                        <a:pt x="50" y="2"/>
                        <a:pt x="71" y="5"/>
                      </a:cubicBezTo>
                      <a:cubicBezTo>
                        <a:pt x="72" y="5"/>
                        <a:pt x="76" y="3"/>
                        <a:pt x="73" y="3"/>
                      </a:cubicBezTo>
                      <a:cubicBezTo>
                        <a:pt x="50" y="0"/>
                        <a:pt x="22" y="4"/>
                        <a:pt x="2" y="17"/>
                      </a:cubicBezTo>
                      <a:cubicBezTo>
                        <a:pt x="0" y="19"/>
                        <a:pt x="5" y="19"/>
                        <a:pt x="6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7" name="Freeform 44"/>
                <p:cNvSpPr>
                  <a:spLocks/>
                </p:cNvSpPr>
                <p:nvPr/>
              </p:nvSpPr>
              <p:spPr bwMode="auto">
                <a:xfrm>
                  <a:off x="2789" y="797"/>
                  <a:ext cx="49" cy="166"/>
                </a:xfrm>
                <a:custGeom>
                  <a:avLst/>
                  <a:gdLst>
                    <a:gd name="T0" fmla="*/ 15 w 21"/>
                    <a:gd name="T1" fmla="*/ 2 h 70"/>
                    <a:gd name="T2" fmla="*/ 14 w 21"/>
                    <a:gd name="T3" fmla="*/ 69 h 70"/>
                    <a:gd name="T4" fmla="*/ 19 w 21"/>
                    <a:gd name="T5" fmla="*/ 68 h 70"/>
                    <a:gd name="T6" fmla="*/ 20 w 21"/>
                    <a:gd name="T7" fmla="*/ 2 h 70"/>
                    <a:gd name="T8" fmla="*/ 15 w 21"/>
                    <a:gd name="T9" fmla="*/ 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70">
                      <a:moveTo>
                        <a:pt x="15" y="2"/>
                      </a:moveTo>
                      <a:cubicBezTo>
                        <a:pt x="2" y="23"/>
                        <a:pt x="0" y="48"/>
                        <a:pt x="14" y="69"/>
                      </a:cubicBezTo>
                      <a:cubicBezTo>
                        <a:pt x="15" y="70"/>
                        <a:pt x="20" y="70"/>
                        <a:pt x="19" y="68"/>
                      </a:cubicBezTo>
                      <a:cubicBezTo>
                        <a:pt x="5" y="48"/>
                        <a:pt x="7" y="23"/>
                        <a:pt x="20" y="2"/>
                      </a:cubicBezTo>
                      <a:cubicBezTo>
                        <a:pt x="21" y="1"/>
                        <a:pt x="16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8" name="Freeform 45"/>
                <p:cNvSpPr>
                  <a:spLocks/>
                </p:cNvSpPr>
                <p:nvPr/>
              </p:nvSpPr>
              <p:spPr bwMode="auto">
                <a:xfrm>
                  <a:off x="2233" y="479"/>
                  <a:ext cx="570" cy="401"/>
                </a:xfrm>
                <a:custGeom>
                  <a:avLst/>
                  <a:gdLst>
                    <a:gd name="T0" fmla="*/ 238 w 240"/>
                    <a:gd name="T1" fmla="*/ 166 h 169"/>
                    <a:gd name="T2" fmla="*/ 6 w 240"/>
                    <a:gd name="T3" fmla="*/ 1 h 169"/>
                    <a:gd name="T4" fmla="*/ 2 w 240"/>
                    <a:gd name="T5" fmla="*/ 2 h 169"/>
                    <a:gd name="T6" fmla="*/ 234 w 240"/>
                    <a:gd name="T7" fmla="*/ 168 h 169"/>
                    <a:gd name="T8" fmla="*/ 238 w 240"/>
                    <a:gd name="T9" fmla="*/ 16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" h="169">
                      <a:moveTo>
                        <a:pt x="238" y="166"/>
                      </a:moveTo>
                      <a:cubicBezTo>
                        <a:pt x="161" y="112"/>
                        <a:pt x="82" y="59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77" y="60"/>
                        <a:pt x="156" y="113"/>
                        <a:pt x="234" y="168"/>
                      </a:cubicBezTo>
                      <a:cubicBezTo>
                        <a:pt x="235" y="169"/>
                        <a:pt x="240" y="167"/>
                        <a:pt x="23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9" name="Freeform 46"/>
                <p:cNvSpPr>
                  <a:spLocks/>
                </p:cNvSpPr>
                <p:nvPr/>
              </p:nvSpPr>
              <p:spPr bwMode="auto">
                <a:xfrm>
                  <a:off x="2784" y="861"/>
                  <a:ext cx="43" cy="40"/>
                </a:xfrm>
                <a:custGeom>
                  <a:avLst/>
                  <a:gdLst>
                    <a:gd name="T0" fmla="*/ 4 w 18"/>
                    <a:gd name="T1" fmla="*/ 15 h 17"/>
                    <a:gd name="T2" fmla="*/ 3 w 18"/>
                    <a:gd name="T3" fmla="*/ 4 h 17"/>
                    <a:gd name="T4" fmla="*/ 14 w 18"/>
                    <a:gd name="T5" fmla="*/ 3 h 17"/>
                    <a:gd name="T6" fmla="*/ 15 w 18"/>
                    <a:gd name="T7" fmla="*/ 14 h 17"/>
                    <a:gd name="T8" fmla="*/ 4 w 18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15"/>
                      </a:moveTo>
                      <a:cubicBezTo>
                        <a:pt x="1" y="12"/>
                        <a:pt x="0" y="8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5"/>
                        <a:pt x="18" y="10"/>
                        <a:pt x="15" y="14"/>
                      </a:cubicBezTo>
                      <a:cubicBezTo>
                        <a:pt x="13" y="17"/>
                        <a:pt x="8" y="17"/>
                        <a:pt x="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" name="Freeform 47"/>
                <p:cNvSpPr>
                  <a:spLocks/>
                </p:cNvSpPr>
                <p:nvPr/>
              </p:nvSpPr>
              <p:spPr bwMode="auto">
                <a:xfrm>
                  <a:off x="2539" y="1029"/>
                  <a:ext cx="174" cy="102"/>
                </a:xfrm>
                <a:custGeom>
                  <a:avLst/>
                  <a:gdLst>
                    <a:gd name="T0" fmla="*/ 6 w 73"/>
                    <a:gd name="T1" fmla="*/ 42 h 43"/>
                    <a:gd name="T2" fmla="*/ 68 w 73"/>
                    <a:gd name="T3" fmla="*/ 9 h 43"/>
                    <a:gd name="T4" fmla="*/ 70 w 73"/>
                    <a:gd name="T5" fmla="*/ 7 h 43"/>
                    <a:gd name="T6" fmla="*/ 1 w 73"/>
                    <a:gd name="T7" fmla="*/ 41 h 43"/>
                    <a:gd name="T8" fmla="*/ 6 w 7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3">
                      <a:moveTo>
                        <a:pt x="6" y="42"/>
                      </a:moveTo>
                      <a:cubicBezTo>
                        <a:pt x="17" y="17"/>
                        <a:pt x="40" y="2"/>
                        <a:pt x="68" y="9"/>
                      </a:cubicBezTo>
                      <a:cubicBezTo>
                        <a:pt x="70" y="9"/>
                        <a:pt x="73" y="8"/>
                        <a:pt x="70" y="7"/>
                      </a:cubicBezTo>
                      <a:cubicBezTo>
                        <a:pt x="40" y="0"/>
                        <a:pt x="14" y="13"/>
                        <a:pt x="1" y="41"/>
                      </a:cubicBezTo>
                      <a:cubicBezTo>
                        <a:pt x="0" y="42"/>
                        <a:pt x="5" y="43"/>
                        <a:pt x="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48"/>
                <p:cNvSpPr>
                  <a:spLocks/>
                </p:cNvSpPr>
                <p:nvPr/>
              </p:nvSpPr>
              <p:spPr bwMode="auto">
                <a:xfrm>
                  <a:off x="2589" y="982"/>
                  <a:ext cx="83" cy="159"/>
                </a:xfrm>
                <a:custGeom>
                  <a:avLst/>
                  <a:gdLst>
                    <a:gd name="T0" fmla="*/ 7 w 35"/>
                    <a:gd name="T1" fmla="*/ 1 h 67"/>
                    <a:gd name="T2" fmla="*/ 29 w 35"/>
                    <a:gd name="T3" fmla="*/ 66 h 67"/>
                    <a:gd name="T4" fmla="*/ 33 w 35"/>
                    <a:gd name="T5" fmla="*/ 66 h 67"/>
                    <a:gd name="T6" fmla="*/ 12 w 35"/>
                    <a:gd name="T7" fmla="*/ 2 h 67"/>
                    <a:gd name="T8" fmla="*/ 7 w 35"/>
                    <a:gd name="T9" fmla="*/ 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67">
                      <a:moveTo>
                        <a:pt x="7" y="1"/>
                      </a:moveTo>
                      <a:cubicBezTo>
                        <a:pt x="0" y="27"/>
                        <a:pt x="7" y="51"/>
                        <a:pt x="29" y="66"/>
                      </a:cubicBezTo>
                      <a:cubicBezTo>
                        <a:pt x="30" y="67"/>
                        <a:pt x="35" y="67"/>
                        <a:pt x="33" y="66"/>
                      </a:cubicBezTo>
                      <a:cubicBezTo>
                        <a:pt x="11" y="51"/>
                        <a:pt x="5" y="27"/>
                        <a:pt x="12" y="2"/>
                      </a:cubicBezTo>
                      <a:cubicBezTo>
                        <a:pt x="13" y="1"/>
                        <a:pt x="8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49"/>
                <p:cNvSpPr>
                  <a:spLocks/>
                </p:cNvSpPr>
                <p:nvPr/>
              </p:nvSpPr>
              <p:spPr bwMode="auto">
                <a:xfrm>
                  <a:off x="2523" y="1048"/>
                  <a:ext cx="178" cy="45"/>
                </a:xfrm>
                <a:custGeom>
                  <a:avLst/>
                  <a:gdLst>
                    <a:gd name="T0" fmla="*/ 4 w 75"/>
                    <a:gd name="T1" fmla="*/ 6 h 19"/>
                    <a:gd name="T2" fmla="*/ 69 w 75"/>
                    <a:gd name="T3" fmla="*/ 19 h 19"/>
                    <a:gd name="T4" fmla="*/ 74 w 75"/>
                    <a:gd name="T5" fmla="*/ 17 h 19"/>
                    <a:gd name="T6" fmla="*/ 3 w 75"/>
                    <a:gd name="T7" fmla="*/ 4 h 19"/>
                    <a:gd name="T8" fmla="*/ 4 w 75"/>
                    <a:gd name="T9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4" y="6"/>
                      </a:moveTo>
                      <a:cubicBezTo>
                        <a:pt x="26" y="2"/>
                        <a:pt x="51" y="9"/>
                        <a:pt x="69" y="19"/>
                      </a:cubicBezTo>
                      <a:cubicBezTo>
                        <a:pt x="71" y="19"/>
                        <a:pt x="75" y="18"/>
                        <a:pt x="74" y="17"/>
                      </a:cubicBezTo>
                      <a:cubicBezTo>
                        <a:pt x="53" y="6"/>
                        <a:pt x="26" y="0"/>
                        <a:pt x="3" y="4"/>
                      </a:cubicBezTo>
                      <a:cubicBezTo>
                        <a:pt x="0" y="5"/>
                        <a:pt x="2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50"/>
                <p:cNvSpPr>
                  <a:spLocks/>
                </p:cNvSpPr>
                <p:nvPr/>
              </p:nvSpPr>
              <p:spPr bwMode="auto">
                <a:xfrm>
                  <a:off x="2585" y="998"/>
                  <a:ext cx="90" cy="152"/>
                </a:xfrm>
                <a:custGeom>
                  <a:avLst/>
                  <a:gdLst>
                    <a:gd name="T0" fmla="*/ 32 w 38"/>
                    <a:gd name="T1" fmla="*/ 1 h 64"/>
                    <a:gd name="T2" fmla="*/ 5 w 38"/>
                    <a:gd name="T3" fmla="*/ 63 h 64"/>
                    <a:gd name="T4" fmla="*/ 10 w 38"/>
                    <a:gd name="T5" fmla="*/ 62 h 64"/>
                    <a:gd name="T6" fmla="*/ 36 w 38"/>
                    <a:gd name="T7" fmla="*/ 1 h 64"/>
                    <a:gd name="T8" fmla="*/ 32 w 38"/>
                    <a:gd name="T9" fmla="*/ 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4">
                      <a:moveTo>
                        <a:pt x="32" y="1"/>
                      </a:moveTo>
                      <a:cubicBezTo>
                        <a:pt x="12" y="15"/>
                        <a:pt x="0" y="38"/>
                        <a:pt x="5" y="63"/>
                      </a:cubicBezTo>
                      <a:cubicBezTo>
                        <a:pt x="6" y="64"/>
                        <a:pt x="11" y="64"/>
                        <a:pt x="10" y="62"/>
                      </a:cubicBezTo>
                      <a:cubicBezTo>
                        <a:pt x="5" y="38"/>
                        <a:pt x="16" y="15"/>
                        <a:pt x="36" y="1"/>
                      </a:cubicBezTo>
                      <a:cubicBezTo>
                        <a:pt x="38" y="0"/>
                        <a:pt x="33" y="0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51"/>
                <p:cNvSpPr>
                  <a:spLocks/>
                </p:cNvSpPr>
                <p:nvPr/>
              </p:nvSpPr>
              <p:spPr bwMode="auto">
                <a:xfrm>
                  <a:off x="2236" y="479"/>
                  <a:ext cx="375" cy="581"/>
                </a:xfrm>
                <a:custGeom>
                  <a:avLst/>
                  <a:gdLst>
                    <a:gd name="T0" fmla="*/ 157 w 158"/>
                    <a:gd name="T1" fmla="*/ 243 h 245"/>
                    <a:gd name="T2" fmla="*/ 5 w 158"/>
                    <a:gd name="T3" fmla="*/ 1 h 245"/>
                    <a:gd name="T4" fmla="*/ 1 w 158"/>
                    <a:gd name="T5" fmla="*/ 2 h 245"/>
                    <a:gd name="T6" fmla="*/ 153 w 158"/>
                    <a:gd name="T7" fmla="*/ 244 h 245"/>
                    <a:gd name="T8" fmla="*/ 157 w 158"/>
                    <a:gd name="T9" fmla="*/ 243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245">
                      <a:moveTo>
                        <a:pt x="157" y="243"/>
                      </a:moveTo>
                      <a:cubicBezTo>
                        <a:pt x="106" y="163"/>
                        <a:pt x="53" y="83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48" y="84"/>
                        <a:pt x="101" y="164"/>
                        <a:pt x="153" y="244"/>
                      </a:cubicBezTo>
                      <a:cubicBezTo>
                        <a:pt x="153" y="245"/>
                        <a:pt x="158" y="244"/>
                        <a:pt x="157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5" name="Freeform 52"/>
                <p:cNvSpPr>
                  <a:spLocks/>
                </p:cNvSpPr>
                <p:nvPr/>
              </p:nvSpPr>
              <p:spPr bwMode="auto">
                <a:xfrm>
                  <a:off x="2592" y="1046"/>
                  <a:ext cx="40" cy="40"/>
                </a:xfrm>
                <a:custGeom>
                  <a:avLst/>
                  <a:gdLst>
                    <a:gd name="T0" fmla="*/ 2 w 17"/>
                    <a:gd name="T1" fmla="*/ 12 h 17"/>
                    <a:gd name="T2" fmla="*/ 4 w 17"/>
                    <a:gd name="T3" fmla="*/ 2 h 17"/>
                    <a:gd name="T4" fmla="*/ 15 w 17"/>
                    <a:gd name="T5" fmla="*/ 5 h 17"/>
                    <a:gd name="T6" fmla="*/ 12 w 17"/>
                    <a:gd name="T7" fmla="*/ 15 h 17"/>
                    <a:gd name="T8" fmla="*/ 2 w 17"/>
                    <a:gd name="T9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2" y="12"/>
                      </a:moveTo>
                      <a:cubicBezTo>
                        <a:pt x="0" y="9"/>
                        <a:pt x="1" y="4"/>
                        <a:pt x="4" y="2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7" y="8"/>
                        <a:pt x="16" y="13"/>
                        <a:pt x="12" y="15"/>
                      </a:cubicBezTo>
                      <a:cubicBezTo>
                        <a:pt x="9" y="17"/>
                        <a:pt x="4" y="16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6" name="Freeform 53"/>
                <p:cNvSpPr>
                  <a:spLocks/>
                </p:cNvSpPr>
                <p:nvPr/>
              </p:nvSpPr>
              <p:spPr bwMode="auto">
                <a:xfrm>
                  <a:off x="2285" y="1153"/>
                  <a:ext cx="193" cy="64"/>
                </a:xfrm>
                <a:custGeom>
                  <a:avLst/>
                  <a:gdLst>
                    <a:gd name="T0" fmla="*/ 6 w 81"/>
                    <a:gd name="T1" fmla="*/ 26 h 27"/>
                    <a:gd name="T2" fmla="*/ 75 w 81"/>
                    <a:gd name="T3" fmla="*/ 18 h 27"/>
                    <a:gd name="T4" fmla="*/ 79 w 81"/>
                    <a:gd name="T5" fmla="*/ 17 h 27"/>
                    <a:gd name="T6" fmla="*/ 1 w 81"/>
                    <a:gd name="T7" fmla="*/ 25 h 27"/>
                    <a:gd name="T8" fmla="*/ 6 w 81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7">
                      <a:moveTo>
                        <a:pt x="6" y="26"/>
                      </a:moveTo>
                      <a:cubicBezTo>
                        <a:pt x="26" y="7"/>
                        <a:pt x="51" y="2"/>
                        <a:pt x="75" y="18"/>
                      </a:cubicBezTo>
                      <a:cubicBezTo>
                        <a:pt x="76" y="19"/>
                        <a:pt x="81" y="19"/>
                        <a:pt x="79" y="17"/>
                      </a:cubicBezTo>
                      <a:cubicBezTo>
                        <a:pt x="53" y="0"/>
                        <a:pt x="23" y="4"/>
                        <a:pt x="1" y="25"/>
                      </a:cubicBezTo>
                      <a:cubicBezTo>
                        <a:pt x="0" y="26"/>
                        <a:pt x="5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7" name="Freeform 54"/>
                <p:cNvSpPr>
                  <a:spLocks/>
                </p:cNvSpPr>
                <p:nvPr/>
              </p:nvSpPr>
              <p:spPr bwMode="auto">
                <a:xfrm>
                  <a:off x="2357" y="1100"/>
                  <a:ext cx="57" cy="169"/>
                </a:xfrm>
                <a:custGeom>
                  <a:avLst/>
                  <a:gdLst>
                    <a:gd name="T0" fmla="*/ 18 w 24"/>
                    <a:gd name="T1" fmla="*/ 1 h 71"/>
                    <a:gd name="T2" fmla="*/ 16 w 24"/>
                    <a:gd name="T3" fmla="*/ 69 h 71"/>
                    <a:gd name="T4" fmla="*/ 20 w 24"/>
                    <a:gd name="T5" fmla="*/ 69 h 71"/>
                    <a:gd name="T6" fmla="*/ 23 w 24"/>
                    <a:gd name="T7" fmla="*/ 2 h 71"/>
                    <a:gd name="T8" fmla="*/ 18 w 24"/>
                    <a:gd name="T9" fmla="*/ 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71">
                      <a:moveTo>
                        <a:pt x="18" y="1"/>
                      </a:moveTo>
                      <a:cubicBezTo>
                        <a:pt x="2" y="22"/>
                        <a:pt x="0" y="47"/>
                        <a:pt x="16" y="69"/>
                      </a:cubicBezTo>
                      <a:cubicBezTo>
                        <a:pt x="16" y="70"/>
                        <a:pt x="21" y="71"/>
                        <a:pt x="20" y="69"/>
                      </a:cubicBezTo>
                      <a:cubicBezTo>
                        <a:pt x="5" y="47"/>
                        <a:pt x="7" y="23"/>
                        <a:pt x="23" y="2"/>
                      </a:cubicBezTo>
                      <a:cubicBezTo>
                        <a:pt x="24" y="1"/>
                        <a:pt x="19" y="0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8" name="Freeform 55"/>
                <p:cNvSpPr>
                  <a:spLocks/>
                </p:cNvSpPr>
                <p:nvPr/>
              </p:nvSpPr>
              <p:spPr bwMode="auto">
                <a:xfrm>
                  <a:off x="2293" y="1143"/>
                  <a:ext cx="159" cy="93"/>
                </a:xfrm>
                <a:custGeom>
                  <a:avLst/>
                  <a:gdLst>
                    <a:gd name="T0" fmla="*/ 3 w 67"/>
                    <a:gd name="T1" fmla="*/ 2 h 39"/>
                    <a:gd name="T2" fmla="*/ 61 w 67"/>
                    <a:gd name="T3" fmla="*/ 37 h 39"/>
                    <a:gd name="T4" fmla="*/ 66 w 67"/>
                    <a:gd name="T5" fmla="*/ 36 h 39"/>
                    <a:gd name="T6" fmla="*/ 5 w 67"/>
                    <a:gd name="T7" fmla="*/ 0 h 39"/>
                    <a:gd name="T8" fmla="*/ 3 w 67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9">
                      <a:moveTo>
                        <a:pt x="3" y="2"/>
                      </a:moveTo>
                      <a:cubicBezTo>
                        <a:pt x="25" y="6"/>
                        <a:pt x="47" y="21"/>
                        <a:pt x="61" y="37"/>
                      </a:cubicBezTo>
                      <a:cubicBezTo>
                        <a:pt x="62" y="39"/>
                        <a:pt x="67" y="37"/>
                        <a:pt x="66" y="36"/>
                      </a:cubicBezTo>
                      <a:cubicBezTo>
                        <a:pt x="51" y="19"/>
                        <a:pt x="28" y="4"/>
                        <a:pt x="5" y="0"/>
                      </a:cubicBezTo>
                      <a:cubicBezTo>
                        <a:pt x="4" y="0"/>
                        <a:pt x="0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9" name="Freeform 56"/>
                <p:cNvSpPr>
                  <a:spLocks/>
                </p:cNvSpPr>
                <p:nvPr/>
              </p:nvSpPr>
              <p:spPr bwMode="auto">
                <a:xfrm>
                  <a:off x="2333" y="1134"/>
                  <a:ext cx="128" cy="120"/>
                </a:xfrm>
                <a:custGeom>
                  <a:avLst/>
                  <a:gdLst>
                    <a:gd name="T0" fmla="*/ 48 w 54"/>
                    <a:gd name="T1" fmla="*/ 1 h 51"/>
                    <a:gd name="T2" fmla="*/ 0 w 54"/>
                    <a:gd name="T3" fmla="*/ 50 h 51"/>
                    <a:gd name="T4" fmla="*/ 5 w 54"/>
                    <a:gd name="T5" fmla="*/ 50 h 51"/>
                    <a:gd name="T6" fmla="*/ 50 w 54"/>
                    <a:gd name="T7" fmla="*/ 2 h 51"/>
                    <a:gd name="T8" fmla="*/ 48 w 54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1">
                      <a:moveTo>
                        <a:pt x="48" y="1"/>
                      </a:moveTo>
                      <a:cubicBezTo>
                        <a:pt x="24" y="7"/>
                        <a:pt x="3" y="24"/>
                        <a:pt x="0" y="50"/>
                      </a:cubicBezTo>
                      <a:cubicBezTo>
                        <a:pt x="0" y="51"/>
                        <a:pt x="5" y="51"/>
                        <a:pt x="5" y="50"/>
                      </a:cubicBezTo>
                      <a:cubicBezTo>
                        <a:pt x="8" y="25"/>
                        <a:pt x="27" y="8"/>
                        <a:pt x="50" y="2"/>
                      </a:cubicBezTo>
                      <a:cubicBezTo>
                        <a:pt x="54" y="1"/>
                        <a:pt x="49" y="0"/>
                        <a:pt x="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0" name="Freeform 57"/>
                <p:cNvSpPr>
                  <a:spLocks/>
                </p:cNvSpPr>
                <p:nvPr/>
              </p:nvSpPr>
              <p:spPr bwMode="auto">
                <a:xfrm>
                  <a:off x="2228" y="500"/>
                  <a:ext cx="150" cy="669"/>
                </a:xfrm>
                <a:custGeom>
                  <a:avLst/>
                  <a:gdLst>
                    <a:gd name="T0" fmla="*/ 63 w 63"/>
                    <a:gd name="T1" fmla="*/ 280 h 282"/>
                    <a:gd name="T2" fmla="*/ 5 w 63"/>
                    <a:gd name="T3" fmla="*/ 1 h 282"/>
                    <a:gd name="T4" fmla="*/ 0 w 63"/>
                    <a:gd name="T5" fmla="*/ 2 h 282"/>
                    <a:gd name="T6" fmla="*/ 58 w 63"/>
                    <a:gd name="T7" fmla="*/ 281 h 282"/>
                    <a:gd name="T8" fmla="*/ 63 w 63"/>
                    <a:gd name="T9" fmla="*/ 28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82">
                      <a:moveTo>
                        <a:pt x="63" y="280"/>
                      </a:moveTo>
                      <a:cubicBezTo>
                        <a:pt x="43" y="188"/>
                        <a:pt x="21" y="95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16" y="95"/>
                        <a:pt x="38" y="188"/>
                        <a:pt x="58" y="281"/>
                      </a:cubicBezTo>
                      <a:cubicBezTo>
                        <a:pt x="58" y="282"/>
                        <a:pt x="63" y="282"/>
                        <a:pt x="63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1" name="Freeform 58"/>
                <p:cNvSpPr>
                  <a:spLocks/>
                </p:cNvSpPr>
                <p:nvPr/>
              </p:nvSpPr>
              <p:spPr bwMode="auto">
                <a:xfrm>
                  <a:off x="2357" y="1160"/>
                  <a:ext cx="38" cy="38"/>
                </a:xfrm>
                <a:custGeom>
                  <a:avLst/>
                  <a:gdLst>
                    <a:gd name="T0" fmla="*/ 0 w 16"/>
                    <a:gd name="T1" fmla="*/ 9 h 16"/>
                    <a:gd name="T2" fmla="*/ 7 w 16"/>
                    <a:gd name="T3" fmla="*/ 0 h 16"/>
                    <a:gd name="T4" fmla="*/ 16 w 16"/>
                    <a:gd name="T5" fmla="*/ 7 h 16"/>
                    <a:gd name="T6" fmla="*/ 9 w 16"/>
                    <a:gd name="T7" fmla="*/ 16 h 16"/>
                    <a:gd name="T8" fmla="*/ 0 w 16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0" y="9"/>
                      </a:moveTo>
                      <a:cubicBezTo>
                        <a:pt x="0" y="5"/>
                        <a:pt x="3" y="1"/>
                        <a:pt x="7" y="0"/>
                      </a:cubicBezTo>
                      <a:cubicBezTo>
                        <a:pt x="11" y="0"/>
                        <a:pt x="15" y="3"/>
                        <a:pt x="16" y="7"/>
                      </a:cubicBezTo>
                      <a:cubicBezTo>
                        <a:pt x="16" y="11"/>
                        <a:pt x="13" y="15"/>
                        <a:pt x="9" y="16"/>
                      </a:cubicBezTo>
                      <a:cubicBezTo>
                        <a:pt x="5" y="16"/>
                        <a:pt x="1" y="1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2" name="Freeform 59"/>
                <p:cNvSpPr>
                  <a:spLocks/>
                </p:cNvSpPr>
                <p:nvPr/>
              </p:nvSpPr>
              <p:spPr bwMode="auto">
                <a:xfrm>
                  <a:off x="2041" y="1155"/>
                  <a:ext cx="187" cy="76"/>
                </a:xfrm>
                <a:custGeom>
                  <a:avLst/>
                  <a:gdLst>
                    <a:gd name="T0" fmla="*/ 6 w 79"/>
                    <a:gd name="T1" fmla="*/ 14 h 32"/>
                    <a:gd name="T2" fmla="*/ 73 w 79"/>
                    <a:gd name="T3" fmla="*/ 31 h 32"/>
                    <a:gd name="T4" fmla="*/ 78 w 79"/>
                    <a:gd name="T5" fmla="*/ 31 h 32"/>
                    <a:gd name="T6" fmla="*/ 2 w 79"/>
                    <a:gd name="T7" fmla="*/ 12 h 32"/>
                    <a:gd name="T8" fmla="*/ 6 w 79"/>
                    <a:gd name="T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2">
                      <a:moveTo>
                        <a:pt x="6" y="14"/>
                      </a:moveTo>
                      <a:cubicBezTo>
                        <a:pt x="32" y="3"/>
                        <a:pt x="57" y="8"/>
                        <a:pt x="73" y="31"/>
                      </a:cubicBezTo>
                      <a:cubicBezTo>
                        <a:pt x="74" y="32"/>
                        <a:pt x="79" y="32"/>
                        <a:pt x="78" y="31"/>
                      </a:cubicBezTo>
                      <a:cubicBezTo>
                        <a:pt x="60" y="6"/>
                        <a:pt x="30" y="0"/>
                        <a:pt x="2" y="12"/>
                      </a:cubicBezTo>
                      <a:cubicBezTo>
                        <a:pt x="0" y="13"/>
                        <a:pt x="5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3" name="Freeform 60"/>
                <p:cNvSpPr>
                  <a:spLocks/>
                </p:cNvSpPr>
                <p:nvPr/>
              </p:nvSpPr>
              <p:spPr bwMode="auto">
                <a:xfrm>
                  <a:off x="2110" y="1119"/>
                  <a:ext cx="92" cy="154"/>
                </a:xfrm>
                <a:custGeom>
                  <a:avLst/>
                  <a:gdLst>
                    <a:gd name="T0" fmla="*/ 33 w 39"/>
                    <a:gd name="T1" fmla="*/ 1 h 65"/>
                    <a:gd name="T2" fmla="*/ 7 w 39"/>
                    <a:gd name="T3" fmla="*/ 63 h 65"/>
                    <a:gd name="T4" fmla="*/ 12 w 39"/>
                    <a:gd name="T5" fmla="*/ 64 h 65"/>
                    <a:gd name="T6" fmla="*/ 38 w 39"/>
                    <a:gd name="T7" fmla="*/ 2 h 65"/>
                    <a:gd name="T8" fmla="*/ 33 w 3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5">
                      <a:moveTo>
                        <a:pt x="33" y="1"/>
                      </a:moveTo>
                      <a:cubicBezTo>
                        <a:pt x="10" y="15"/>
                        <a:pt x="0" y="37"/>
                        <a:pt x="7" y="63"/>
                      </a:cubicBezTo>
                      <a:cubicBezTo>
                        <a:pt x="7" y="65"/>
                        <a:pt x="12" y="65"/>
                        <a:pt x="12" y="64"/>
                      </a:cubicBezTo>
                      <a:cubicBezTo>
                        <a:pt x="5" y="38"/>
                        <a:pt x="15" y="16"/>
                        <a:pt x="38" y="2"/>
                      </a:cubicBezTo>
                      <a:cubicBezTo>
                        <a:pt x="39" y="2"/>
                        <a:pt x="34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4" name="Freeform 61"/>
                <p:cNvSpPr>
                  <a:spLocks/>
                </p:cNvSpPr>
                <p:nvPr/>
              </p:nvSpPr>
              <p:spPr bwMode="auto">
                <a:xfrm>
                  <a:off x="2074" y="1122"/>
                  <a:ext cx="116" cy="137"/>
                </a:xfrm>
                <a:custGeom>
                  <a:avLst/>
                  <a:gdLst>
                    <a:gd name="T0" fmla="*/ 2 w 49"/>
                    <a:gd name="T1" fmla="*/ 2 h 58"/>
                    <a:gd name="T2" fmla="*/ 44 w 49"/>
                    <a:gd name="T3" fmla="*/ 56 h 58"/>
                    <a:gd name="T4" fmla="*/ 49 w 49"/>
                    <a:gd name="T5" fmla="*/ 56 h 58"/>
                    <a:gd name="T6" fmla="*/ 6 w 49"/>
                    <a:gd name="T7" fmla="*/ 1 h 58"/>
                    <a:gd name="T8" fmla="*/ 2 w 49"/>
                    <a:gd name="T9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58">
                      <a:moveTo>
                        <a:pt x="2" y="2"/>
                      </a:moveTo>
                      <a:cubicBezTo>
                        <a:pt x="21" y="13"/>
                        <a:pt x="37" y="36"/>
                        <a:pt x="44" y="56"/>
                      </a:cubicBezTo>
                      <a:cubicBezTo>
                        <a:pt x="45" y="58"/>
                        <a:pt x="49" y="57"/>
                        <a:pt x="49" y="56"/>
                      </a:cubicBezTo>
                      <a:cubicBezTo>
                        <a:pt x="41" y="35"/>
                        <a:pt x="26" y="12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5" name="Freeform 62"/>
                <p:cNvSpPr>
                  <a:spLocks/>
                </p:cNvSpPr>
                <p:nvPr/>
              </p:nvSpPr>
              <p:spPr bwMode="auto">
                <a:xfrm>
                  <a:off x="2074" y="1160"/>
                  <a:ext cx="159" cy="80"/>
                </a:xfrm>
                <a:custGeom>
                  <a:avLst/>
                  <a:gdLst>
                    <a:gd name="T0" fmla="*/ 64 w 67"/>
                    <a:gd name="T1" fmla="*/ 3 h 34"/>
                    <a:gd name="T2" fmla="*/ 0 w 67"/>
                    <a:gd name="T3" fmla="*/ 33 h 34"/>
                    <a:gd name="T4" fmla="*/ 5 w 67"/>
                    <a:gd name="T5" fmla="*/ 33 h 34"/>
                    <a:gd name="T6" fmla="*/ 62 w 67"/>
                    <a:gd name="T7" fmla="*/ 5 h 34"/>
                    <a:gd name="T8" fmla="*/ 64 w 67"/>
                    <a:gd name="T9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4">
                      <a:moveTo>
                        <a:pt x="64" y="3"/>
                      </a:moveTo>
                      <a:cubicBezTo>
                        <a:pt x="38" y="0"/>
                        <a:pt x="13" y="9"/>
                        <a:pt x="0" y="33"/>
                      </a:cubicBezTo>
                      <a:cubicBezTo>
                        <a:pt x="0" y="34"/>
                        <a:pt x="4" y="34"/>
                        <a:pt x="5" y="33"/>
                      </a:cubicBezTo>
                      <a:cubicBezTo>
                        <a:pt x="16" y="12"/>
                        <a:pt x="39" y="2"/>
                        <a:pt x="62" y="5"/>
                      </a:cubicBezTo>
                      <a:cubicBezTo>
                        <a:pt x="65" y="5"/>
                        <a:pt x="67" y="3"/>
                        <a:pt x="6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6" name="Freeform 63"/>
                <p:cNvSpPr>
                  <a:spLocks/>
                </p:cNvSpPr>
                <p:nvPr/>
              </p:nvSpPr>
              <p:spPr bwMode="auto">
                <a:xfrm>
                  <a:off x="2133" y="498"/>
                  <a:ext cx="117" cy="673"/>
                </a:xfrm>
                <a:custGeom>
                  <a:avLst/>
                  <a:gdLst>
                    <a:gd name="T0" fmla="*/ 6 w 49"/>
                    <a:gd name="T1" fmla="*/ 283 h 284"/>
                    <a:gd name="T2" fmla="*/ 49 w 49"/>
                    <a:gd name="T3" fmla="*/ 1 h 284"/>
                    <a:gd name="T4" fmla="*/ 44 w 49"/>
                    <a:gd name="T5" fmla="*/ 1 h 284"/>
                    <a:gd name="T6" fmla="*/ 1 w 49"/>
                    <a:gd name="T7" fmla="*/ 283 h 284"/>
                    <a:gd name="T8" fmla="*/ 6 w 49"/>
                    <a:gd name="T9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84">
                      <a:moveTo>
                        <a:pt x="6" y="283"/>
                      </a:moveTo>
                      <a:cubicBezTo>
                        <a:pt x="19" y="189"/>
                        <a:pt x="31" y="94"/>
                        <a:pt x="49" y="1"/>
                      </a:cubicBezTo>
                      <a:cubicBezTo>
                        <a:pt x="49" y="0"/>
                        <a:pt x="44" y="0"/>
                        <a:pt x="44" y="1"/>
                      </a:cubicBezTo>
                      <a:cubicBezTo>
                        <a:pt x="26" y="95"/>
                        <a:pt x="14" y="189"/>
                        <a:pt x="1" y="283"/>
                      </a:cubicBezTo>
                      <a:cubicBezTo>
                        <a:pt x="0" y="284"/>
                        <a:pt x="5" y="284"/>
                        <a:pt x="6" y="2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 64"/>
                <p:cNvSpPr>
                  <a:spLocks/>
                </p:cNvSpPr>
                <p:nvPr/>
              </p:nvSpPr>
              <p:spPr bwMode="auto">
                <a:xfrm>
                  <a:off x="2119" y="1162"/>
                  <a:ext cx="41" cy="40"/>
                </a:xfrm>
                <a:custGeom>
                  <a:avLst/>
                  <a:gdLst>
                    <a:gd name="T0" fmla="*/ 1 w 17"/>
                    <a:gd name="T1" fmla="*/ 7 h 17"/>
                    <a:gd name="T2" fmla="*/ 10 w 17"/>
                    <a:gd name="T3" fmla="*/ 1 h 17"/>
                    <a:gd name="T4" fmla="*/ 16 w 17"/>
                    <a:gd name="T5" fmla="*/ 10 h 17"/>
                    <a:gd name="T6" fmla="*/ 7 w 17"/>
                    <a:gd name="T7" fmla="*/ 16 h 17"/>
                    <a:gd name="T8" fmla="*/ 1 w 17"/>
                    <a:gd name="T9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" y="7"/>
                      </a:move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4" y="2"/>
                        <a:pt x="17" y="6"/>
                        <a:pt x="16" y="10"/>
                      </a:cubicBezTo>
                      <a:cubicBezTo>
                        <a:pt x="15" y="14"/>
                        <a:pt x="11" y="17"/>
                        <a:pt x="7" y="16"/>
                      </a:cubicBezTo>
                      <a:cubicBezTo>
                        <a:pt x="3" y="15"/>
                        <a:pt x="0" y="11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8" name="Freeform 65"/>
                <p:cNvSpPr>
                  <a:spLocks/>
                </p:cNvSpPr>
                <p:nvPr/>
              </p:nvSpPr>
              <p:spPr bwMode="auto">
                <a:xfrm>
                  <a:off x="1806" y="1067"/>
                  <a:ext cx="159" cy="112"/>
                </a:xfrm>
                <a:custGeom>
                  <a:avLst/>
                  <a:gdLst>
                    <a:gd name="T0" fmla="*/ 5 w 67"/>
                    <a:gd name="T1" fmla="*/ 4 h 47"/>
                    <a:gd name="T2" fmla="*/ 62 w 67"/>
                    <a:gd name="T3" fmla="*/ 45 h 47"/>
                    <a:gd name="T4" fmla="*/ 67 w 67"/>
                    <a:gd name="T5" fmla="*/ 45 h 47"/>
                    <a:gd name="T6" fmla="*/ 3 w 67"/>
                    <a:gd name="T7" fmla="*/ 2 h 47"/>
                    <a:gd name="T8" fmla="*/ 5 w 67"/>
                    <a:gd name="T9" fmla="*/ 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7">
                      <a:moveTo>
                        <a:pt x="5" y="4"/>
                      </a:moveTo>
                      <a:cubicBezTo>
                        <a:pt x="33" y="2"/>
                        <a:pt x="55" y="18"/>
                        <a:pt x="62" y="45"/>
                      </a:cubicBezTo>
                      <a:cubicBezTo>
                        <a:pt x="62" y="47"/>
                        <a:pt x="67" y="47"/>
                        <a:pt x="67" y="45"/>
                      </a:cubicBezTo>
                      <a:cubicBezTo>
                        <a:pt x="60" y="15"/>
                        <a:pt x="33" y="0"/>
                        <a:pt x="3" y="2"/>
                      </a:cubicBezTo>
                      <a:cubicBezTo>
                        <a:pt x="0" y="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 66"/>
                <p:cNvSpPr>
                  <a:spLocks/>
                </p:cNvSpPr>
                <p:nvPr/>
              </p:nvSpPr>
              <p:spPr bwMode="auto">
                <a:xfrm>
                  <a:off x="1856" y="1062"/>
                  <a:ext cx="126" cy="124"/>
                </a:xfrm>
                <a:custGeom>
                  <a:avLst/>
                  <a:gdLst>
                    <a:gd name="T0" fmla="*/ 48 w 53"/>
                    <a:gd name="T1" fmla="*/ 0 h 52"/>
                    <a:gd name="T2" fmla="*/ 0 w 53"/>
                    <a:gd name="T3" fmla="*/ 50 h 52"/>
                    <a:gd name="T4" fmla="*/ 5 w 53"/>
                    <a:gd name="T5" fmla="*/ 51 h 52"/>
                    <a:gd name="T6" fmla="*/ 51 w 53"/>
                    <a:gd name="T7" fmla="*/ 2 h 52"/>
                    <a:gd name="T8" fmla="*/ 48 w 53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2">
                      <a:moveTo>
                        <a:pt x="48" y="0"/>
                      </a:moveTo>
                      <a:cubicBezTo>
                        <a:pt x="21" y="5"/>
                        <a:pt x="3" y="23"/>
                        <a:pt x="0" y="50"/>
                      </a:cubicBezTo>
                      <a:cubicBezTo>
                        <a:pt x="0" y="51"/>
                        <a:pt x="5" y="52"/>
                        <a:pt x="5" y="51"/>
                      </a:cubicBezTo>
                      <a:cubicBezTo>
                        <a:pt x="7" y="25"/>
                        <a:pt x="25" y="7"/>
                        <a:pt x="51" y="2"/>
                      </a:cubicBezTo>
                      <a:cubicBezTo>
                        <a:pt x="53" y="2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0" name="Freeform 67"/>
                <p:cNvSpPr>
                  <a:spLocks/>
                </p:cNvSpPr>
                <p:nvPr/>
              </p:nvSpPr>
              <p:spPr bwMode="auto">
                <a:xfrm>
                  <a:off x="1860" y="1024"/>
                  <a:ext cx="62" cy="164"/>
                </a:xfrm>
                <a:custGeom>
                  <a:avLst/>
                  <a:gdLst>
                    <a:gd name="T0" fmla="*/ 1 w 26"/>
                    <a:gd name="T1" fmla="*/ 2 h 69"/>
                    <a:gd name="T2" fmla="*/ 21 w 26"/>
                    <a:gd name="T3" fmla="*/ 68 h 69"/>
                    <a:gd name="T4" fmla="*/ 26 w 26"/>
                    <a:gd name="T5" fmla="*/ 68 h 69"/>
                    <a:gd name="T6" fmla="*/ 6 w 26"/>
                    <a:gd name="T7" fmla="*/ 1 h 69"/>
                    <a:gd name="T8" fmla="*/ 1 w 26"/>
                    <a:gd name="T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1" y="2"/>
                      </a:moveTo>
                      <a:cubicBezTo>
                        <a:pt x="15" y="20"/>
                        <a:pt x="21" y="46"/>
                        <a:pt x="21" y="68"/>
                      </a:cubicBezTo>
                      <a:cubicBezTo>
                        <a:pt x="21" y="69"/>
                        <a:pt x="26" y="69"/>
                        <a:pt x="26" y="68"/>
                      </a:cubicBezTo>
                      <a:cubicBezTo>
                        <a:pt x="26" y="45"/>
                        <a:pt x="20" y="19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Freeform 68"/>
                <p:cNvSpPr>
                  <a:spLocks/>
                </p:cNvSpPr>
                <p:nvPr/>
              </p:nvSpPr>
              <p:spPr bwMode="auto">
                <a:xfrm>
                  <a:off x="1815" y="1091"/>
                  <a:ext cx="178" cy="45"/>
                </a:xfrm>
                <a:custGeom>
                  <a:avLst/>
                  <a:gdLst>
                    <a:gd name="T0" fmla="*/ 73 w 75"/>
                    <a:gd name="T1" fmla="*/ 11 h 19"/>
                    <a:gd name="T2" fmla="*/ 2 w 75"/>
                    <a:gd name="T3" fmla="*/ 17 h 19"/>
                    <a:gd name="T4" fmla="*/ 6 w 75"/>
                    <a:gd name="T5" fmla="*/ 18 h 19"/>
                    <a:gd name="T6" fmla="*/ 69 w 75"/>
                    <a:gd name="T7" fmla="*/ 13 h 19"/>
                    <a:gd name="T8" fmla="*/ 73 w 75"/>
                    <a:gd name="T9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73" y="11"/>
                      </a:moveTo>
                      <a:cubicBezTo>
                        <a:pt x="50" y="0"/>
                        <a:pt x="22" y="0"/>
                        <a:pt x="2" y="17"/>
                      </a:cubicBezTo>
                      <a:cubicBezTo>
                        <a:pt x="0" y="18"/>
                        <a:pt x="5" y="19"/>
                        <a:pt x="6" y="18"/>
                      </a:cubicBezTo>
                      <a:cubicBezTo>
                        <a:pt x="24" y="2"/>
                        <a:pt x="48" y="2"/>
                        <a:pt x="69" y="13"/>
                      </a:cubicBezTo>
                      <a:cubicBezTo>
                        <a:pt x="70" y="13"/>
                        <a:pt x="75" y="12"/>
                        <a:pt x="7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2" name="Freeform 69"/>
                <p:cNvSpPr>
                  <a:spLocks/>
                </p:cNvSpPr>
                <p:nvPr/>
              </p:nvSpPr>
              <p:spPr bwMode="auto">
                <a:xfrm>
                  <a:off x="1898" y="500"/>
                  <a:ext cx="354" cy="593"/>
                </a:xfrm>
                <a:custGeom>
                  <a:avLst/>
                  <a:gdLst>
                    <a:gd name="T0" fmla="*/ 6 w 149"/>
                    <a:gd name="T1" fmla="*/ 249 h 250"/>
                    <a:gd name="T2" fmla="*/ 148 w 149"/>
                    <a:gd name="T3" fmla="*/ 2 h 250"/>
                    <a:gd name="T4" fmla="*/ 143 w 149"/>
                    <a:gd name="T5" fmla="*/ 1 h 250"/>
                    <a:gd name="T6" fmla="*/ 1 w 149"/>
                    <a:gd name="T7" fmla="*/ 249 h 250"/>
                    <a:gd name="T8" fmla="*/ 6 w 149"/>
                    <a:gd name="T9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50">
                      <a:moveTo>
                        <a:pt x="6" y="249"/>
                      </a:moveTo>
                      <a:cubicBezTo>
                        <a:pt x="52" y="166"/>
                        <a:pt x="98" y="82"/>
                        <a:pt x="148" y="2"/>
                      </a:cubicBezTo>
                      <a:cubicBezTo>
                        <a:pt x="149" y="0"/>
                        <a:pt x="144" y="0"/>
                        <a:pt x="143" y="1"/>
                      </a:cubicBezTo>
                      <a:cubicBezTo>
                        <a:pt x="93" y="82"/>
                        <a:pt x="48" y="166"/>
                        <a:pt x="1" y="249"/>
                      </a:cubicBezTo>
                      <a:cubicBezTo>
                        <a:pt x="0" y="250"/>
                        <a:pt x="5" y="250"/>
                        <a:pt x="6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Freeform 70"/>
                <p:cNvSpPr>
                  <a:spLocks/>
                </p:cNvSpPr>
                <p:nvPr/>
              </p:nvSpPr>
              <p:spPr bwMode="auto">
                <a:xfrm>
                  <a:off x="1879" y="1081"/>
                  <a:ext cx="43" cy="41"/>
                </a:xfrm>
                <a:custGeom>
                  <a:avLst/>
                  <a:gdLst>
                    <a:gd name="T0" fmla="*/ 2 w 18"/>
                    <a:gd name="T1" fmla="*/ 5 h 17"/>
                    <a:gd name="T2" fmla="*/ 13 w 18"/>
                    <a:gd name="T3" fmla="*/ 2 h 17"/>
                    <a:gd name="T4" fmla="*/ 15 w 18"/>
                    <a:gd name="T5" fmla="*/ 13 h 17"/>
                    <a:gd name="T6" fmla="*/ 5 w 18"/>
                    <a:gd name="T7" fmla="*/ 15 h 17"/>
                    <a:gd name="T8" fmla="*/ 2 w 18"/>
                    <a:gd name="T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2" y="5"/>
                      </a:moveTo>
                      <a:cubicBezTo>
                        <a:pt x="5" y="1"/>
                        <a:pt x="9" y="0"/>
                        <a:pt x="13" y="2"/>
                      </a:cubicBezTo>
                      <a:cubicBezTo>
                        <a:pt x="17" y="4"/>
                        <a:pt x="18" y="9"/>
                        <a:pt x="15" y="13"/>
                      </a:cubicBezTo>
                      <a:cubicBezTo>
                        <a:pt x="13" y="16"/>
                        <a:pt x="8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4" name="Freeform 71"/>
                <p:cNvSpPr>
                  <a:spLocks/>
                </p:cNvSpPr>
                <p:nvPr/>
              </p:nvSpPr>
              <p:spPr bwMode="auto">
                <a:xfrm>
                  <a:off x="1621" y="865"/>
                  <a:ext cx="121" cy="155"/>
                </a:xfrm>
                <a:custGeom>
                  <a:avLst/>
                  <a:gdLst>
                    <a:gd name="T0" fmla="*/ 3 w 51"/>
                    <a:gd name="T1" fmla="*/ 2 h 65"/>
                    <a:gd name="T2" fmla="*/ 42 w 51"/>
                    <a:gd name="T3" fmla="*/ 63 h 65"/>
                    <a:gd name="T4" fmla="*/ 47 w 51"/>
                    <a:gd name="T5" fmla="*/ 64 h 65"/>
                    <a:gd name="T6" fmla="*/ 6 w 51"/>
                    <a:gd name="T7" fmla="*/ 0 h 65"/>
                    <a:gd name="T8" fmla="*/ 3 w 51"/>
                    <a:gd name="T9" fmla="*/ 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65">
                      <a:moveTo>
                        <a:pt x="3" y="2"/>
                      </a:moveTo>
                      <a:cubicBezTo>
                        <a:pt x="30" y="11"/>
                        <a:pt x="46" y="34"/>
                        <a:pt x="42" y="63"/>
                      </a:cubicBezTo>
                      <a:cubicBezTo>
                        <a:pt x="41" y="64"/>
                        <a:pt x="46" y="65"/>
                        <a:pt x="47" y="64"/>
                      </a:cubicBezTo>
                      <a:cubicBezTo>
                        <a:pt x="51" y="34"/>
                        <a:pt x="34" y="10"/>
                        <a:pt x="6" y="0"/>
                      </a:cubicBezTo>
                      <a:cubicBezTo>
                        <a:pt x="5" y="0"/>
                        <a:pt x="0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Freeform 72"/>
                <p:cNvSpPr>
                  <a:spLocks/>
                </p:cNvSpPr>
                <p:nvPr/>
              </p:nvSpPr>
              <p:spPr bwMode="auto">
                <a:xfrm>
                  <a:off x="1625" y="903"/>
                  <a:ext cx="162" cy="86"/>
                </a:xfrm>
                <a:custGeom>
                  <a:avLst/>
                  <a:gdLst>
                    <a:gd name="T0" fmla="*/ 65 w 68"/>
                    <a:gd name="T1" fmla="*/ 6 h 36"/>
                    <a:gd name="T2" fmla="*/ 0 w 68"/>
                    <a:gd name="T3" fmla="*/ 34 h 36"/>
                    <a:gd name="T4" fmla="*/ 5 w 68"/>
                    <a:gd name="T5" fmla="*/ 35 h 36"/>
                    <a:gd name="T6" fmla="*/ 64 w 68"/>
                    <a:gd name="T7" fmla="*/ 8 h 36"/>
                    <a:gd name="T8" fmla="*/ 65 w 68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6">
                      <a:moveTo>
                        <a:pt x="65" y="6"/>
                      </a:moveTo>
                      <a:cubicBezTo>
                        <a:pt x="38" y="0"/>
                        <a:pt x="14" y="9"/>
                        <a:pt x="0" y="34"/>
                      </a:cubicBezTo>
                      <a:cubicBezTo>
                        <a:pt x="0" y="35"/>
                        <a:pt x="4" y="36"/>
                        <a:pt x="5" y="35"/>
                      </a:cubicBezTo>
                      <a:cubicBezTo>
                        <a:pt x="17" y="13"/>
                        <a:pt x="39" y="3"/>
                        <a:pt x="64" y="8"/>
                      </a:cubicBezTo>
                      <a:cubicBezTo>
                        <a:pt x="67" y="9"/>
                        <a:pt x="68" y="7"/>
                        <a:pt x="6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6" name="Freeform 73"/>
                <p:cNvSpPr>
                  <a:spLocks/>
                </p:cNvSpPr>
                <p:nvPr/>
              </p:nvSpPr>
              <p:spPr bwMode="auto">
                <a:xfrm>
                  <a:off x="1675" y="842"/>
                  <a:ext cx="43" cy="171"/>
                </a:xfrm>
                <a:custGeom>
                  <a:avLst/>
                  <a:gdLst>
                    <a:gd name="T0" fmla="*/ 6 w 18"/>
                    <a:gd name="T1" fmla="*/ 2 h 72"/>
                    <a:gd name="T2" fmla="*/ 0 w 18"/>
                    <a:gd name="T3" fmla="*/ 71 h 72"/>
                    <a:gd name="T4" fmla="*/ 5 w 18"/>
                    <a:gd name="T5" fmla="*/ 71 h 72"/>
                    <a:gd name="T6" fmla="*/ 12 w 18"/>
                    <a:gd name="T7" fmla="*/ 2 h 72"/>
                    <a:gd name="T8" fmla="*/ 6 w 18"/>
                    <a:gd name="T9" fmla="*/ 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72">
                      <a:moveTo>
                        <a:pt x="6" y="2"/>
                      </a:moveTo>
                      <a:cubicBezTo>
                        <a:pt x="13" y="24"/>
                        <a:pt x="9" y="50"/>
                        <a:pt x="0" y="71"/>
                      </a:cubicBezTo>
                      <a:cubicBezTo>
                        <a:pt x="0" y="72"/>
                        <a:pt x="5" y="72"/>
                        <a:pt x="5" y="71"/>
                      </a:cubicBezTo>
                      <a:cubicBezTo>
                        <a:pt x="14" y="50"/>
                        <a:pt x="18" y="23"/>
                        <a:pt x="12" y="2"/>
                      </a:cubicBezTo>
                      <a:cubicBezTo>
                        <a:pt x="11" y="0"/>
                        <a:pt x="6" y="1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7" name="Freeform 74"/>
                <p:cNvSpPr>
                  <a:spLocks/>
                </p:cNvSpPr>
                <p:nvPr/>
              </p:nvSpPr>
              <p:spPr bwMode="auto">
                <a:xfrm>
                  <a:off x="1606" y="903"/>
                  <a:ext cx="171" cy="74"/>
                </a:xfrm>
                <a:custGeom>
                  <a:avLst/>
                  <a:gdLst>
                    <a:gd name="T0" fmla="*/ 71 w 72"/>
                    <a:gd name="T1" fmla="*/ 29 h 31"/>
                    <a:gd name="T2" fmla="*/ 3 w 72"/>
                    <a:gd name="T3" fmla="*/ 8 h 31"/>
                    <a:gd name="T4" fmla="*/ 6 w 72"/>
                    <a:gd name="T5" fmla="*/ 10 h 31"/>
                    <a:gd name="T6" fmla="*/ 66 w 72"/>
                    <a:gd name="T7" fmla="*/ 30 h 31"/>
                    <a:gd name="T8" fmla="*/ 71 w 72"/>
                    <a:gd name="T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31">
                      <a:moveTo>
                        <a:pt x="71" y="29"/>
                      </a:moveTo>
                      <a:cubicBezTo>
                        <a:pt x="54" y="10"/>
                        <a:pt x="29" y="0"/>
                        <a:pt x="3" y="8"/>
                      </a:cubicBezTo>
                      <a:cubicBezTo>
                        <a:pt x="0" y="10"/>
                        <a:pt x="5" y="11"/>
                        <a:pt x="6" y="10"/>
                      </a:cubicBezTo>
                      <a:cubicBezTo>
                        <a:pt x="29" y="3"/>
                        <a:pt x="51" y="13"/>
                        <a:pt x="66" y="30"/>
                      </a:cubicBezTo>
                      <a:cubicBezTo>
                        <a:pt x="67" y="31"/>
                        <a:pt x="72" y="30"/>
                        <a:pt x="7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8" name="Freeform 75"/>
                <p:cNvSpPr>
                  <a:spLocks/>
                </p:cNvSpPr>
                <p:nvPr/>
              </p:nvSpPr>
              <p:spPr bwMode="auto">
                <a:xfrm>
                  <a:off x="1699" y="500"/>
                  <a:ext cx="553" cy="420"/>
                </a:xfrm>
                <a:custGeom>
                  <a:avLst/>
                  <a:gdLst>
                    <a:gd name="T0" fmla="*/ 6 w 233"/>
                    <a:gd name="T1" fmla="*/ 176 h 177"/>
                    <a:gd name="T2" fmla="*/ 232 w 233"/>
                    <a:gd name="T3" fmla="*/ 2 h 177"/>
                    <a:gd name="T4" fmla="*/ 227 w 233"/>
                    <a:gd name="T5" fmla="*/ 1 h 177"/>
                    <a:gd name="T6" fmla="*/ 2 w 233"/>
                    <a:gd name="T7" fmla="*/ 175 h 177"/>
                    <a:gd name="T8" fmla="*/ 6 w 233"/>
                    <a:gd name="T9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77">
                      <a:moveTo>
                        <a:pt x="6" y="176"/>
                      </a:moveTo>
                      <a:cubicBezTo>
                        <a:pt x="81" y="117"/>
                        <a:pt x="155" y="57"/>
                        <a:pt x="232" y="2"/>
                      </a:cubicBezTo>
                      <a:cubicBezTo>
                        <a:pt x="233" y="1"/>
                        <a:pt x="229" y="0"/>
                        <a:pt x="227" y="1"/>
                      </a:cubicBezTo>
                      <a:cubicBezTo>
                        <a:pt x="150" y="57"/>
                        <a:pt x="76" y="117"/>
                        <a:pt x="2" y="175"/>
                      </a:cubicBezTo>
                      <a:cubicBezTo>
                        <a:pt x="0" y="177"/>
                        <a:pt x="5" y="177"/>
                        <a:pt x="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9" name="Freeform 76"/>
                <p:cNvSpPr>
                  <a:spLocks/>
                </p:cNvSpPr>
                <p:nvPr/>
              </p:nvSpPr>
              <p:spPr bwMode="auto">
                <a:xfrm>
                  <a:off x="1678" y="906"/>
                  <a:ext cx="42" cy="40"/>
                </a:xfrm>
                <a:custGeom>
                  <a:avLst/>
                  <a:gdLst>
                    <a:gd name="T0" fmla="*/ 4 w 18"/>
                    <a:gd name="T1" fmla="*/ 2 h 17"/>
                    <a:gd name="T2" fmla="*/ 15 w 18"/>
                    <a:gd name="T3" fmla="*/ 4 h 17"/>
                    <a:gd name="T4" fmla="*/ 13 w 18"/>
                    <a:gd name="T5" fmla="*/ 15 h 17"/>
                    <a:gd name="T6" fmla="*/ 3 w 18"/>
                    <a:gd name="T7" fmla="*/ 13 h 17"/>
                    <a:gd name="T8" fmla="*/ 4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2"/>
                      </a:moveTo>
                      <a:cubicBezTo>
                        <a:pt x="8" y="0"/>
                        <a:pt x="13" y="1"/>
                        <a:pt x="15" y="4"/>
                      </a:cubicBezTo>
                      <a:cubicBezTo>
                        <a:pt x="18" y="8"/>
                        <a:pt x="17" y="12"/>
                        <a:pt x="13" y="15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0" name="Freeform 77"/>
                <p:cNvSpPr>
                  <a:spLocks/>
                </p:cNvSpPr>
                <p:nvPr/>
              </p:nvSpPr>
              <p:spPr bwMode="auto">
                <a:xfrm>
                  <a:off x="1504" y="583"/>
                  <a:ext cx="79" cy="181"/>
                </a:xfrm>
                <a:custGeom>
                  <a:avLst/>
                  <a:gdLst>
                    <a:gd name="T0" fmla="*/ 1 w 33"/>
                    <a:gd name="T1" fmla="*/ 1 h 76"/>
                    <a:gd name="T2" fmla="*/ 13 w 33"/>
                    <a:gd name="T3" fmla="*/ 73 h 76"/>
                    <a:gd name="T4" fmla="*/ 17 w 33"/>
                    <a:gd name="T5" fmla="*/ 75 h 76"/>
                    <a:gd name="T6" fmla="*/ 6 w 33"/>
                    <a:gd name="T7" fmla="*/ 1 h 76"/>
                    <a:gd name="T8" fmla="*/ 1 w 33"/>
                    <a:gd name="T9" fmla="*/ 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6">
                      <a:moveTo>
                        <a:pt x="1" y="1"/>
                      </a:moveTo>
                      <a:cubicBezTo>
                        <a:pt x="22" y="21"/>
                        <a:pt x="28" y="48"/>
                        <a:pt x="13" y="73"/>
                      </a:cubicBezTo>
                      <a:cubicBezTo>
                        <a:pt x="12" y="75"/>
                        <a:pt x="17" y="76"/>
                        <a:pt x="17" y="75"/>
                      </a:cubicBezTo>
                      <a:cubicBezTo>
                        <a:pt x="33" y="49"/>
                        <a:pt x="27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1" name="Freeform 78"/>
                <p:cNvSpPr>
                  <a:spLocks/>
                </p:cNvSpPr>
                <p:nvPr/>
              </p:nvSpPr>
              <p:spPr bwMode="auto">
                <a:xfrm>
                  <a:off x="1459" y="650"/>
                  <a:ext cx="178" cy="47"/>
                </a:xfrm>
                <a:custGeom>
                  <a:avLst/>
                  <a:gdLst>
                    <a:gd name="T0" fmla="*/ 73 w 75"/>
                    <a:gd name="T1" fmla="*/ 18 h 20"/>
                    <a:gd name="T2" fmla="*/ 1 w 75"/>
                    <a:gd name="T3" fmla="*/ 18 h 20"/>
                    <a:gd name="T4" fmla="*/ 5 w 75"/>
                    <a:gd name="T5" fmla="*/ 19 h 20"/>
                    <a:gd name="T6" fmla="*/ 69 w 75"/>
                    <a:gd name="T7" fmla="*/ 18 h 20"/>
                    <a:gd name="T8" fmla="*/ 73 w 75"/>
                    <a:gd name="T9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0">
                      <a:moveTo>
                        <a:pt x="73" y="18"/>
                      </a:moveTo>
                      <a:cubicBezTo>
                        <a:pt x="50" y="2"/>
                        <a:pt x="23" y="0"/>
                        <a:pt x="1" y="18"/>
                      </a:cubicBezTo>
                      <a:cubicBezTo>
                        <a:pt x="0" y="18"/>
                        <a:pt x="4" y="20"/>
                        <a:pt x="5" y="19"/>
                      </a:cubicBezTo>
                      <a:cubicBezTo>
                        <a:pt x="25" y="4"/>
                        <a:pt x="48" y="4"/>
                        <a:pt x="69" y="18"/>
                      </a:cubicBezTo>
                      <a:cubicBezTo>
                        <a:pt x="70" y="19"/>
                        <a:pt x="75" y="19"/>
                        <a:pt x="7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2" name="Freeform 79"/>
                <p:cNvSpPr>
                  <a:spLocks/>
                </p:cNvSpPr>
                <p:nvPr/>
              </p:nvSpPr>
              <p:spPr bwMode="auto">
                <a:xfrm>
                  <a:off x="1493" y="588"/>
                  <a:ext cx="95" cy="149"/>
                </a:xfrm>
                <a:custGeom>
                  <a:avLst/>
                  <a:gdLst>
                    <a:gd name="T0" fmla="*/ 35 w 40"/>
                    <a:gd name="T1" fmla="*/ 2 h 63"/>
                    <a:gd name="T2" fmla="*/ 2 w 40"/>
                    <a:gd name="T3" fmla="*/ 62 h 63"/>
                    <a:gd name="T4" fmla="*/ 6 w 40"/>
                    <a:gd name="T5" fmla="*/ 62 h 63"/>
                    <a:gd name="T6" fmla="*/ 40 w 40"/>
                    <a:gd name="T7" fmla="*/ 1 h 63"/>
                    <a:gd name="T8" fmla="*/ 35 w 40"/>
                    <a:gd name="T9" fmla="*/ 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3">
                      <a:moveTo>
                        <a:pt x="35" y="2"/>
                      </a:moveTo>
                      <a:cubicBezTo>
                        <a:pt x="32" y="24"/>
                        <a:pt x="18" y="47"/>
                        <a:pt x="2" y="62"/>
                      </a:cubicBezTo>
                      <a:cubicBezTo>
                        <a:pt x="0" y="63"/>
                        <a:pt x="5" y="63"/>
                        <a:pt x="6" y="62"/>
                      </a:cubicBezTo>
                      <a:cubicBezTo>
                        <a:pt x="23" y="47"/>
                        <a:pt x="37" y="24"/>
                        <a:pt x="40" y="1"/>
                      </a:cubicBezTo>
                      <a:cubicBezTo>
                        <a:pt x="40" y="0"/>
                        <a:pt x="35" y="0"/>
                        <a:pt x="3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3" name="Freeform 80"/>
                <p:cNvSpPr>
                  <a:spLocks/>
                </p:cNvSpPr>
                <p:nvPr/>
              </p:nvSpPr>
              <p:spPr bwMode="auto">
                <a:xfrm>
                  <a:off x="1466" y="631"/>
                  <a:ext cx="138" cy="111"/>
                </a:xfrm>
                <a:custGeom>
                  <a:avLst/>
                  <a:gdLst>
                    <a:gd name="T0" fmla="*/ 57 w 58"/>
                    <a:gd name="T1" fmla="*/ 45 h 47"/>
                    <a:gd name="T2" fmla="*/ 5 w 58"/>
                    <a:gd name="T3" fmla="*/ 0 h 47"/>
                    <a:gd name="T4" fmla="*/ 4 w 58"/>
                    <a:gd name="T5" fmla="*/ 2 h 47"/>
                    <a:gd name="T6" fmla="*/ 52 w 58"/>
                    <a:gd name="T7" fmla="*/ 45 h 47"/>
                    <a:gd name="T8" fmla="*/ 57 w 58"/>
                    <a:gd name="T9" fmla="*/ 4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7">
                      <a:moveTo>
                        <a:pt x="57" y="45"/>
                      </a:moveTo>
                      <a:cubicBezTo>
                        <a:pt x="50" y="21"/>
                        <a:pt x="31" y="2"/>
                        <a:pt x="5" y="0"/>
                      </a:cubicBezTo>
                      <a:cubicBezTo>
                        <a:pt x="3" y="0"/>
                        <a:pt x="0" y="2"/>
                        <a:pt x="4" y="2"/>
                      </a:cubicBezTo>
                      <a:cubicBezTo>
                        <a:pt x="28" y="4"/>
                        <a:pt x="45" y="23"/>
                        <a:pt x="52" y="45"/>
                      </a:cubicBezTo>
                      <a:cubicBezTo>
                        <a:pt x="53" y="47"/>
                        <a:pt x="58" y="46"/>
                        <a:pt x="5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4" name="Freeform 81"/>
                <p:cNvSpPr>
                  <a:spLocks/>
                </p:cNvSpPr>
                <p:nvPr/>
              </p:nvSpPr>
              <p:spPr bwMode="auto">
                <a:xfrm>
                  <a:off x="1552" y="491"/>
                  <a:ext cx="676" cy="173"/>
                </a:xfrm>
                <a:custGeom>
                  <a:avLst/>
                  <a:gdLst>
                    <a:gd name="T0" fmla="*/ 6 w 285"/>
                    <a:gd name="T1" fmla="*/ 73 h 73"/>
                    <a:gd name="T2" fmla="*/ 282 w 285"/>
                    <a:gd name="T3" fmla="*/ 2 h 73"/>
                    <a:gd name="T4" fmla="*/ 280 w 285"/>
                    <a:gd name="T5" fmla="*/ 0 h 73"/>
                    <a:gd name="T6" fmla="*/ 4 w 285"/>
                    <a:gd name="T7" fmla="*/ 71 h 73"/>
                    <a:gd name="T8" fmla="*/ 6 w 285"/>
                    <a:gd name="T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3">
                      <a:moveTo>
                        <a:pt x="6" y="73"/>
                      </a:moveTo>
                      <a:cubicBezTo>
                        <a:pt x="98" y="49"/>
                        <a:pt x="189" y="23"/>
                        <a:pt x="282" y="2"/>
                      </a:cubicBezTo>
                      <a:cubicBezTo>
                        <a:pt x="285" y="2"/>
                        <a:pt x="283" y="0"/>
                        <a:pt x="280" y="0"/>
                      </a:cubicBezTo>
                      <a:cubicBezTo>
                        <a:pt x="187" y="21"/>
                        <a:pt x="96" y="47"/>
                        <a:pt x="4" y="71"/>
                      </a:cubicBezTo>
                      <a:cubicBezTo>
                        <a:pt x="0" y="72"/>
                        <a:pt x="5" y="73"/>
                        <a:pt x="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5" name="Freeform 82"/>
                <p:cNvSpPr>
                  <a:spLocks/>
                </p:cNvSpPr>
                <p:nvPr/>
              </p:nvSpPr>
              <p:spPr bwMode="auto">
                <a:xfrm>
                  <a:off x="1531" y="647"/>
                  <a:ext cx="40" cy="38"/>
                </a:xfrm>
                <a:custGeom>
                  <a:avLst/>
                  <a:gdLst>
                    <a:gd name="T0" fmla="*/ 7 w 17"/>
                    <a:gd name="T1" fmla="*/ 0 h 16"/>
                    <a:gd name="T2" fmla="*/ 16 w 17"/>
                    <a:gd name="T3" fmla="*/ 6 h 16"/>
                    <a:gd name="T4" fmla="*/ 10 w 17"/>
                    <a:gd name="T5" fmla="*/ 15 h 16"/>
                    <a:gd name="T6" fmla="*/ 1 w 17"/>
                    <a:gd name="T7" fmla="*/ 10 h 16"/>
                    <a:gd name="T8" fmla="*/ 7 w 17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7" y="0"/>
                      </a:moveTo>
                      <a:cubicBezTo>
                        <a:pt x="11" y="0"/>
                        <a:pt x="15" y="2"/>
                        <a:pt x="16" y="6"/>
                      </a:cubicBezTo>
                      <a:cubicBezTo>
                        <a:pt x="17" y="10"/>
                        <a:pt x="14" y="14"/>
                        <a:pt x="10" y="15"/>
                      </a:cubicBezTo>
                      <a:cubicBezTo>
                        <a:pt x="6" y="16"/>
                        <a:pt x="2" y="14"/>
                        <a:pt x="1" y="10"/>
                      </a:cubicBezTo>
                      <a:cubicBezTo>
                        <a:pt x="0" y="5"/>
                        <a:pt x="3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6" name="Freeform 83"/>
                <p:cNvSpPr>
                  <a:spLocks/>
                </p:cNvSpPr>
                <p:nvPr/>
              </p:nvSpPr>
              <p:spPr bwMode="auto">
                <a:xfrm>
                  <a:off x="1485" y="339"/>
                  <a:ext cx="79" cy="178"/>
                </a:xfrm>
                <a:custGeom>
                  <a:avLst/>
                  <a:gdLst>
                    <a:gd name="T0" fmla="*/ 16 w 33"/>
                    <a:gd name="T1" fmla="*/ 1 h 75"/>
                    <a:gd name="T2" fmla="*/ 1 w 33"/>
                    <a:gd name="T3" fmla="*/ 73 h 75"/>
                    <a:gd name="T4" fmla="*/ 6 w 33"/>
                    <a:gd name="T5" fmla="*/ 74 h 75"/>
                    <a:gd name="T6" fmla="*/ 21 w 33"/>
                    <a:gd name="T7" fmla="*/ 1 h 75"/>
                    <a:gd name="T8" fmla="*/ 16 w 33"/>
                    <a:gd name="T9" fmla="*/ 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5">
                      <a:moveTo>
                        <a:pt x="16" y="1"/>
                      </a:moveTo>
                      <a:cubicBezTo>
                        <a:pt x="28" y="27"/>
                        <a:pt x="25" y="55"/>
                        <a:pt x="1" y="73"/>
                      </a:cubicBezTo>
                      <a:cubicBezTo>
                        <a:pt x="0" y="74"/>
                        <a:pt x="5" y="75"/>
                        <a:pt x="6" y="74"/>
                      </a:cubicBezTo>
                      <a:cubicBezTo>
                        <a:pt x="30" y="56"/>
                        <a:pt x="33" y="28"/>
                        <a:pt x="21" y="1"/>
                      </a:cubicBezTo>
                      <a:cubicBezTo>
                        <a:pt x="20" y="0"/>
                        <a:pt x="15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84"/>
                <p:cNvSpPr>
                  <a:spLocks/>
                </p:cNvSpPr>
                <p:nvPr/>
              </p:nvSpPr>
              <p:spPr bwMode="auto">
                <a:xfrm>
                  <a:off x="1440" y="405"/>
                  <a:ext cx="166" cy="81"/>
                </a:xfrm>
                <a:custGeom>
                  <a:avLst/>
                  <a:gdLst>
                    <a:gd name="T0" fmla="*/ 69 w 70"/>
                    <a:gd name="T1" fmla="*/ 32 h 34"/>
                    <a:gd name="T2" fmla="*/ 1 w 70"/>
                    <a:gd name="T3" fmla="*/ 8 h 34"/>
                    <a:gd name="T4" fmla="*/ 5 w 70"/>
                    <a:gd name="T5" fmla="*/ 10 h 34"/>
                    <a:gd name="T6" fmla="*/ 65 w 70"/>
                    <a:gd name="T7" fmla="*/ 32 h 34"/>
                    <a:gd name="T8" fmla="*/ 69 w 70"/>
                    <a:gd name="T9" fmla="*/ 3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34">
                      <a:moveTo>
                        <a:pt x="69" y="32"/>
                      </a:moveTo>
                      <a:cubicBezTo>
                        <a:pt x="53" y="9"/>
                        <a:pt x="28" y="0"/>
                        <a:pt x="1" y="8"/>
                      </a:cubicBezTo>
                      <a:cubicBezTo>
                        <a:pt x="0" y="9"/>
                        <a:pt x="4" y="10"/>
                        <a:pt x="5" y="10"/>
                      </a:cubicBezTo>
                      <a:cubicBezTo>
                        <a:pt x="29" y="2"/>
                        <a:pt x="51" y="12"/>
                        <a:pt x="65" y="32"/>
                      </a:cubicBezTo>
                      <a:cubicBezTo>
                        <a:pt x="65" y="33"/>
                        <a:pt x="70" y="34"/>
                        <a:pt x="6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85"/>
                <p:cNvSpPr>
                  <a:spLocks/>
                </p:cNvSpPr>
                <p:nvPr/>
              </p:nvSpPr>
              <p:spPr bwMode="auto">
                <a:xfrm>
                  <a:off x="1457" y="367"/>
                  <a:ext cx="140" cy="114"/>
                </a:xfrm>
                <a:custGeom>
                  <a:avLst/>
                  <a:gdLst>
                    <a:gd name="T0" fmla="*/ 54 w 59"/>
                    <a:gd name="T1" fmla="*/ 2 h 48"/>
                    <a:gd name="T2" fmla="*/ 3 w 59"/>
                    <a:gd name="T3" fmla="*/ 46 h 48"/>
                    <a:gd name="T4" fmla="*/ 5 w 59"/>
                    <a:gd name="T5" fmla="*/ 48 h 48"/>
                    <a:gd name="T6" fmla="*/ 59 w 59"/>
                    <a:gd name="T7" fmla="*/ 2 h 48"/>
                    <a:gd name="T8" fmla="*/ 54 w 59"/>
                    <a:gd name="T9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8">
                      <a:moveTo>
                        <a:pt x="54" y="2"/>
                      </a:moveTo>
                      <a:cubicBezTo>
                        <a:pt x="44" y="21"/>
                        <a:pt x="23" y="38"/>
                        <a:pt x="3" y="46"/>
                      </a:cubicBezTo>
                      <a:cubicBezTo>
                        <a:pt x="0" y="48"/>
                        <a:pt x="4" y="48"/>
                        <a:pt x="5" y="48"/>
                      </a:cubicBezTo>
                      <a:cubicBezTo>
                        <a:pt x="26" y="39"/>
                        <a:pt x="48" y="22"/>
                        <a:pt x="59" y="2"/>
                      </a:cubicBezTo>
                      <a:cubicBezTo>
                        <a:pt x="59" y="1"/>
                        <a:pt x="55" y="0"/>
                        <a:pt x="5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86"/>
                <p:cNvSpPr>
                  <a:spLocks/>
                </p:cNvSpPr>
                <p:nvPr/>
              </p:nvSpPr>
              <p:spPr bwMode="auto">
                <a:xfrm>
                  <a:off x="1469" y="372"/>
                  <a:ext cx="95" cy="145"/>
                </a:xfrm>
                <a:custGeom>
                  <a:avLst/>
                  <a:gdLst>
                    <a:gd name="T0" fmla="*/ 39 w 40"/>
                    <a:gd name="T1" fmla="*/ 60 h 61"/>
                    <a:gd name="T2" fmla="*/ 6 w 40"/>
                    <a:gd name="T3" fmla="*/ 0 h 61"/>
                    <a:gd name="T4" fmla="*/ 2 w 40"/>
                    <a:gd name="T5" fmla="*/ 2 h 61"/>
                    <a:gd name="T6" fmla="*/ 33 w 40"/>
                    <a:gd name="T7" fmla="*/ 60 h 61"/>
                    <a:gd name="T8" fmla="*/ 39 w 40"/>
                    <a:gd name="T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1">
                      <a:moveTo>
                        <a:pt x="39" y="60"/>
                      </a:moveTo>
                      <a:cubicBezTo>
                        <a:pt x="40" y="35"/>
                        <a:pt x="29" y="11"/>
                        <a:pt x="6" y="0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25" y="12"/>
                        <a:pt x="35" y="36"/>
                        <a:pt x="33" y="60"/>
                      </a:cubicBezTo>
                      <a:cubicBezTo>
                        <a:pt x="33" y="61"/>
                        <a:pt x="38" y="61"/>
                        <a:pt x="39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87"/>
                <p:cNvSpPr>
                  <a:spLocks/>
                </p:cNvSpPr>
                <p:nvPr/>
              </p:nvSpPr>
              <p:spPr bwMode="auto">
                <a:xfrm>
                  <a:off x="1540" y="429"/>
                  <a:ext cx="693" cy="76"/>
                </a:xfrm>
                <a:custGeom>
                  <a:avLst/>
                  <a:gdLst>
                    <a:gd name="T0" fmla="*/ 3 w 292"/>
                    <a:gd name="T1" fmla="*/ 2 h 32"/>
                    <a:gd name="T2" fmla="*/ 287 w 292"/>
                    <a:gd name="T3" fmla="*/ 32 h 32"/>
                    <a:gd name="T4" fmla="*/ 289 w 292"/>
                    <a:gd name="T5" fmla="*/ 30 h 32"/>
                    <a:gd name="T6" fmla="*/ 5 w 292"/>
                    <a:gd name="T7" fmla="*/ 0 h 32"/>
                    <a:gd name="T8" fmla="*/ 3 w 292"/>
                    <a:gd name="T9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32">
                      <a:moveTo>
                        <a:pt x="3" y="2"/>
                      </a:moveTo>
                      <a:cubicBezTo>
                        <a:pt x="98" y="11"/>
                        <a:pt x="193" y="19"/>
                        <a:pt x="287" y="32"/>
                      </a:cubicBezTo>
                      <a:cubicBezTo>
                        <a:pt x="288" y="32"/>
                        <a:pt x="292" y="31"/>
                        <a:pt x="289" y="30"/>
                      </a:cubicBezTo>
                      <a:cubicBezTo>
                        <a:pt x="195" y="17"/>
                        <a:pt x="100" y="9"/>
                        <a:pt x="5" y="0"/>
                      </a:cubicBezTo>
                      <a:cubicBezTo>
                        <a:pt x="4" y="0"/>
                        <a:pt x="0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1" name="Freeform 88"/>
                <p:cNvSpPr>
                  <a:spLocks/>
                </p:cNvSpPr>
                <p:nvPr/>
              </p:nvSpPr>
              <p:spPr bwMode="auto">
                <a:xfrm>
                  <a:off x="1519" y="412"/>
                  <a:ext cx="38" cy="38"/>
                </a:xfrm>
                <a:custGeom>
                  <a:avLst/>
                  <a:gdLst>
                    <a:gd name="T0" fmla="*/ 9 w 16"/>
                    <a:gd name="T1" fmla="*/ 0 h 16"/>
                    <a:gd name="T2" fmla="*/ 15 w 16"/>
                    <a:gd name="T3" fmla="*/ 9 h 16"/>
                    <a:gd name="T4" fmla="*/ 7 w 16"/>
                    <a:gd name="T5" fmla="*/ 15 h 16"/>
                    <a:gd name="T6" fmla="*/ 0 w 16"/>
                    <a:gd name="T7" fmla="*/ 7 h 16"/>
                    <a:gd name="T8" fmla="*/ 9 w 16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0"/>
                      </a:moveTo>
                      <a:cubicBezTo>
                        <a:pt x="13" y="1"/>
                        <a:pt x="16" y="5"/>
                        <a:pt x="15" y="9"/>
                      </a:cubicBezTo>
                      <a:cubicBezTo>
                        <a:pt x="15" y="13"/>
                        <a:pt x="11" y="16"/>
                        <a:pt x="7" y="15"/>
                      </a:cubicBezTo>
                      <a:cubicBezTo>
                        <a:pt x="2" y="15"/>
                        <a:pt x="0" y="11"/>
                        <a:pt x="0" y="7"/>
                      </a:cubicBezTo>
                      <a:cubicBezTo>
                        <a:pt x="1" y="2"/>
                        <a:pt x="5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89"/>
                <p:cNvSpPr>
                  <a:spLocks/>
                </p:cNvSpPr>
                <p:nvPr/>
              </p:nvSpPr>
              <p:spPr bwMode="auto">
                <a:xfrm>
                  <a:off x="1526" y="99"/>
                  <a:ext cx="116" cy="155"/>
                </a:xfrm>
                <a:custGeom>
                  <a:avLst/>
                  <a:gdLst>
                    <a:gd name="T0" fmla="*/ 42 w 49"/>
                    <a:gd name="T1" fmla="*/ 1 h 65"/>
                    <a:gd name="T2" fmla="*/ 3 w 49"/>
                    <a:gd name="T3" fmla="*/ 63 h 65"/>
                    <a:gd name="T4" fmla="*/ 6 w 49"/>
                    <a:gd name="T5" fmla="*/ 65 h 65"/>
                    <a:gd name="T6" fmla="*/ 47 w 49"/>
                    <a:gd name="T7" fmla="*/ 2 h 65"/>
                    <a:gd name="T8" fmla="*/ 42 w 4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42" y="1"/>
                      </a:moveTo>
                      <a:cubicBezTo>
                        <a:pt x="44" y="29"/>
                        <a:pt x="31" y="54"/>
                        <a:pt x="3" y="63"/>
                      </a:cubicBezTo>
                      <a:cubicBezTo>
                        <a:pt x="0" y="63"/>
                        <a:pt x="5" y="65"/>
                        <a:pt x="6" y="65"/>
                      </a:cubicBezTo>
                      <a:cubicBezTo>
                        <a:pt x="35" y="56"/>
                        <a:pt x="49" y="31"/>
                        <a:pt x="47" y="2"/>
                      </a:cubicBezTo>
                      <a:cubicBezTo>
                        <a:pt x="46" y="0"/>
                        <a:pt x="42" y="0"/>
                        <a:pt x="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3" name="Freeform 90"/>
                <p:cNvSpPr>
                  <a:spLocks/>
                </p:cNvSpPr>
                <p:nvPr/>
              </p:nvSpPr>
              <p:spPr bwMode="auto">
                <a:xfrm>
                  <a:off x="1516" y="149"/>
                  <a:ext cx="136" cy="114"/>
                </a:xfrm>
                <a:custGeom>
                  <a:avLst/>
                  <a:gdLst>
                    <a:gd name="T0" fmla="*/ 57 w 57"/>
                    <a:gd name="T1" fmla="*/ 46 h 48"/>
                    <a:gd name="T2" fmla="*/ 3 w 57"/>
                    <a:gd name="T3" fmla="*/ 0 h 48"/>
                    <a:gd name="T4" fmla="*/ 4 w 57"/>
                    <a:gd name="T5" fmla="*/ 3 h 48"/>
                    <a:gd name="T6" fmla="*/ 52 w 57"/>
                    <a:gd name="T7" fmla="*/ 46 h 48"/>
                    <a:gd name="T8" fmla="*/ 57 w 57"/>
                    <a:gd name="T9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57" y="46"/>
                      </a:moveTo>
                      <a:cubicBezTo>
                        <a:pt x="51" y="19"/>
                        <a:pt x="31" y="2"/>
                        <a:pt x="3" y="0"/>
                      </a:cubicBezTo>
                      <a:cubicBezTo>
                        <a:pt x="0" y="0"/>
                        <a:pt x="2" y="2"/>
                        <a:pt x="4" y="3"/>
                      </a:cubicBezTo>
                      <a:cubicBezTo>
                        <a:pt x="30" y="4"/>
                        <a:pt x="46" y="21"/>
                        <a:pt x="52" y="46"/>
                      </a:cubicBezTo>
                      <a:cubicBezTo>
                        <a:pt x="52" y="47"/>
                        <a:pt x="57" y="48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4" name="Freeform 91"/>
                <p:cNvSpPr>
                  <a:spLocks/>
                </p:cNvSpPr>
                <p:nvPr/>
              </p:nvSpPr>
              <p:spPr bwMode="auto">
                <a:xfrm>
                  <a:off x="1514" y="149"/>
                  <a:ext cx="173" cy="62"/>
                </a:xfrm>
                <a:custGeom>
                  <a:avLst/>
                  <a:gdLst>
                    <a:gd name="T0" fmla="*/ 67 w 73"/>
                    <a:gd name="T1" fmla="*/ 1 h 26"/>
                    <a:gd name="T2" fmla="*/ 4 w 73"/>
                    <a:gd name="T3" fmla="*/ 24 h 26"/>
                    <a:gd name="T4" fmla="*/ 3 w 73"/>
                    <a:gd name="T5" fmla="*/ 26 h 26"/>
                    <a:gd name="T6" fmla="*/ 71 w 73"/>
                    <a:gd name="T7" fmla="*/ 2 h 26"/>
                    <a:gd name="T8" fmla="*/ 67 w 73"/>
                    <a:gd name="T9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6">
                      <a:moveTo>
                        <a:pt x="67" y="1"/>
                      </a:moveTo>
                      <a:cubicBezTo>
                        <a:pt x="50" y="15"/>
                        <a:pt x="26" y="23"/>
                        <a:pt x="4" y="24"/>
                      </a:cubicBezTo>
                      <a:cubicBezTo>
                        <a:pt x="2" y="24"/>
                        <a:pt x="0" y="26"/>
                        <a:pt x="3" y="26"/>
                      </a:cubicBezTo>
                      <a:cubicBezTo>
                        <a:pt x="27" y="25"/>
                        <a:pt x="53" y="17"/>
                        <a:pt x="71" y="2"/>
                      </a:cubicBezTo>
                      <a:cubicBezTo>
                        <a:pt x="73" y="0"/>
                        <a:pt x="68" y="0"/>
                        <a:pt x="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5" name="Freeform 92"/>
                <p:cNvSpPr>
                  <a:spLocks/>
                </p:cNvSpPr>
                <p:nvPr/>
              </p:nvSpPr>
              <p:spPr bwMode="auto">
                <a:xfrm>
                  <a:off x="1564" y="111"/>
                  <a:ext cx="59" cy="164"/>
                </a:xfrm>
                <a:custGeom>
                  <a:avLst/>
                  <a:gdLst>
                    <a:gd name="T0" fmla="*/ 14 w 25"/>
                    <a:gd name="T1" fmla="*/ 68 h 69"/>
                    <a:gd name="T2" fmla="*/ 6 w 25"/>
                    <a:gd name="T3" fmla="*/ 1 h 69"/>
                    <a:gd name="T4" fmla="*/ 1 w 25"/>
                    <a:gd name="T5" fmla="*/ 2 h 69"/>
                    <a:gd name="T6" fmla="*/ 10 w 25"/>
                    <a:gd name="T7" fmla="*/ 68 h 69"/>
                    <a:gd name="T8" fmla="*/ 14 w 25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69">
                      <a:moveTo>
                        <a:pt x="14" y="68"/>
                      </a:moveTo>
                      <a:cubicBezTo>
                        <a:pt x="25" y="45"/>
                        <a:pt x="23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8" y="20"/>
                        <a:pt x="20" y="45"/>
                        <a:pt x="10" y="68"/>
                      </a:cubicBezTo>
                      <a:cubicBezTo>
                        <a:pt x="9" y="69"/>
                        <a:pt x="14" y="69"/>
                        <a:pt x="14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6" name="Freeform 93"/>
                <p:cNvSpPr>
                  <a:spLocks/>
                </p:cNvSpPr>
                <p:nvPr/>
              </p:nvSpPr>
              <p:spPr bwMode="auto">
                <a:xfrm>
                  <a:off x="1609" y="189"/>
                  <a:ext cx="619" cy="318"/>
                </a:xfrm>
                <a:custGeom>
                  <a:avLst/>
                  <a:gdLst>
                    <a:gd name="T0" fmla="*/ 2 w 261"/>
                    <a:gd name="T1" fmla="*/ 2 h 134"/>
                    <a:gd name="T2" fmla="*/ 255 w 261"/>
                    <a:gd name="T3" fmla="*/ 133 h 134"/>
                    <a:gd name="T4" fmla="*/ 259 w 261"/>
                    <a:gd name="T5" fmla="*/ 132 h 134"/>
                    <a:gd name="T6" fmla="*/ 6 w 261"/>
                    <a:gd name="T7" fmla="*/ 1 h 134"/>
                    <a:gd name="T8" fmla="*/ 2 w 261"/>
                    <a:gd name="T9" fmla="*/ 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" h="134">
                      <a:moveTo>
                        <a:pt x="2" y="2"/>
                      </a:moveTo>
                      <a:cubicBezTo>
                        <a:pt x="87" y="45"/>
                        <a:pt x="172" y="87"/>
                        <a:pt x="255" y="133"/>
                      </a:cubicBezTo>
                      <a:cubicBezTo>
                        <a:pt x="256" y="134"/>
                        <a:pt x="261" y="133"/>
                        <a:pt x="259" y="132"/>
                      </a:cubicBezTo>
                      <a:cubicBezTo>
                        <a:pt x="177" y="85"/>
                        <a:pt x="91" y="44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7" name="Freeform 94"/>
                <p:cNvSpPr>
                  <a:spLocks/>
                </p:cNvSpPr>
                <p:nvPr/>
              </p:nvSpPr>
              <p:spPr bwMode="auto">
                <a:xfrm>
                  <a:off x="1585" y="168"/>
                  <a:ext cx="43" cy="40"/>
                </a:xfrm>
                <a:custGeom>
                  <a:avLst/>
                  <a:gdLst>
                    <a:gd name="T0" fmla="*/ 13 w 18"/>
                    <a:gd name="T1" fmla="*/ 2 h 17"/>
                    <a:gd name="T2" fmla="*/ 15 w 18"/>
                    <a:gd name="T3" fmla="*/ 12 h 17"/>
                    <a:gd name="T4" fmla="*/ 5 w 18"/>
                    <a:gd name="T5" fmla="*/ 15 h 17"/>
                    <a:gd name="T6" fmla="*/ 2 w 18"/>
                    <a:gd name="T7" fmla="*/ 5 h 17"/>
                    <a:gd name="T8" fmla="*/ 13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3" y="2"/>
                      </a:moveTo>
                      <a:cubicBezTo>
                        <a:pt x="16" y="4"/>
                        <a:pt x="18" y="9"/>
                        <a:pt x="15" y="12"/>
                      </a:cubicBezTo>
                      <a:cubicBezTo>
                        <a:pt x="13" y="16"/>
                        <a:pt x="9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ubicBezTo>
                        <a:pt x="4" y="1"/>
                        <a:pt x="9" y="0"/>
                        <a:pt x="1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8" name="Freeform 95"/>
                <p:cNvSpPr>
                  <a:spLocks/>
                </p:cNvSpPr>
                <p:nvPr/>
              </p:nvSpPr>
              <p:spPr bwMode="auto">
                <a:xfrm>
                  <a:off x="1675" y="-95"/>
                  <a:ext cx="159" cy="114"/>
                </a:xfrm>
                <a:custGeom>
                  <a:avLst/>
                  <a:gdLst>
                    <a:gd name="T0" fmla="*/ 62 w 67"/>
                    <a:gd name="T1" fmla="*/ 1 h 48"/>
                    <a:gd name="T2" fmla="*/ 3 w 67"/>
                    <a:gd name="T3" fmla="*/ 43 h 48"/>
                    <a:gd name="T4" fmla="*/ 4 w 67"/>
                    <a:gd name="T5" fmla="*/ 45 h 48"/>
                    <a:gd name="T6" fmla="*/ 67 w 67"/>
                    <a:gd name="T7" fmla="*/ 2 h 48"/>
                    <a:gd name="T8" fmla="*/ 62 w 67"/>
                    <a:gd name="T9" fmla="*/ 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62" y="1"/>
                      </a:moveTo>
                      <a:cubicBezTo>
                        <a:pt x="53" y="28"/>
                        <a:pt x="32" y="46"/>
                        <a:pt x="3" y="43"/>
                      </a:cubicBezTo>
                      <a:cubicBezTo>
                        <a:pt x="0" y="43"/>
                        <a:pt x="2" y="45"/>
                        <a:pt x="4" y="45"/>
                      </a:cubicBezTo>
                      <a:cubicBezTo>
                        <a:pt x="34" y="48"/>
                        <a:pt x="58" y="31"/>
                        <a:pt x="67" y="2"/>
                      </a:cubicBezTo>
                      <a:cubicBezTo>
                        <a:pt x="67" y="1"/>
                        <a:pt x="62" y="0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9" name="Freeform 96"/>
                <p:cNvSpPr>
                  <a:spLocks/>
                </p:cNvSpPr>
                <p:nvPr/>
              </p:nvSpPr>
              <p:spPr bwMode="auto">
                <a:xfrm>
                  <a:off x="1699" y="-88"/>
                  <a:ext cx="100" cy="152"/>
                </a:xfrm>
                <a:custGeom>
                  <a:avLst/>
                  <a:gdLst>
                    <a:gd name="T0" fmla="*/ 37 w 42"/>
                    <a:gd name="T1" fmla="*/ 62 h 64"/>
                    <a:gd name="T2" fmla="*/ 6 w 42"/>
                    <a:gd name="T3" fmla="*/ 1 h 64"/>
                    <a:gd name="T4" fmla="*/ 3 w 42"/>
                    <a:gd name="T5" fmla="*/ 2 h 64"/>
                    <a:gd name="T6" fmla="*/ 32 w 42"/>
                    <a:gd name="T7" fmla="*/ 61 h 64"/>
                    <a:gd name="T8" fmla="*/ 37 w 42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64">
                      <a:moveTo>
                        <a:pt x="37" y="62"/>
                      </a:moveTo>
                      <a:cubicBezTo>
                        <a:pt x="42" y="36"/>
                        <a:pt x="31" y="13"/>
                        <a:pt x="6" y="1"/>
                      </a:cubicBezTo>
                      <a:cubicBezTo>
                        <a:pt x="5" y="0"/>
                        <a:pt x="0" y="0"/>
                        <a:pt x="3" y="2"/>
                      </a:cubicBezTo>
                      <a:cubicBezTo>
                        <a:pt x="27" y="13"/>
                        <a:pt x="37" y="36"/>
                        <a:pt x="32" y="61"/>
                      </a:cubicBezTo>
                      <a:cubicBezTo>
                        <a:pt x="32" y="63"/>
                        <a:pt x="37" y="64"/>
                        <a:pt x="3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0" name="Freeform 97"/>
                <p:cNvSpPr>
                  <a:spLocks/>
                </p:cNvSpPr>
                <p:nvPr/>
              </p:nvSpPr>
              <p:spPr bwMode="auto">
                <a:xfrm>
                  <a:off x="1678" y="-38"/>
                  <a:ext cx="185" cy="31"/>
                </a:xfrm>
                <a:custGeom>
                  <a:avLst/>
                  <a:gdLst>
                    <a:gd name="T0" fmla="*/ 72 w 78"/>
                    <a:gd name="T1" fmla="*/ 4 h 13"/>
                    <a:gd name="T2" fmla="*/ 6 w 78"/>
                    <a:gd name="T3" fmla="*/ 1 h 13"/>
                    <a:gd name="T4" fmla="*/ 3 w 78"/>
                    <a:gd name="T5" fmla="*/ 2 h 13"/>
                    <a:gd name="T6" fmla="*/ 75 w 78"/>
                    <a:gd name="T7" fmla="*/ 5 h 13"/>
                    <a:gd name="T8" fmla="*/ 72 w 78"/>
                    <a:gd name="T9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3">
                      <a:moveTo>
                        <a:pt x="72" y="4"/>
                      </a:moveTo>
                      <a:cubicBezTo>
                        <a:pt x="52" y="11"/>
                        <a:pt x="26" y="8"/>
                        <a:pt x="6" y="1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24" y="11"/>
                        <a:pt x="52" y="13"/>
                        <a:pt x="75" y="5"/>
                      </a:cubicBezTo>
                      <a:cubicBezTo>
                        <a:pt x="78" y="4"/>
                        <a:pt x="73" y="3"/>
                        <a:pt x="7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1" name="Freeform 98"/>
                <p:cNvSpPr>
                  <a:spLocks/>
                </p:cNvSpPr>
                <p:nvPr/>
              </p:nvSpPr>
              <p:spPr bwMode="auto">
                <a:xfrm>
                  <a:off x="1718" y="-107"/>
                  <a:ext cx="78" cy="161"/>
                </a:xfrm>
                <a:custGeom>
                  <a:avLst/>
                  <a:gdLst>
                    <a:gd name="T0" fmla="*/ 6 w 33"/>
                    <a:gd name="T1" fmla="*/ 67 h 68"/>
                    <a:gd name="T2" fmla="*/ 24 w 33"/>
                    <a:gd name="T3" fmla="*/ 2 h 68"/>
                    <a:gd name="T4" fmla="*/ 19 w 33"/>
                    <a:gd name="T5" fmla="*/ 2 h 68"/>
                    <a:gd name="T6" fmla="*/ 2 w 33"/>
                    <a:gd name="T7" fmla="*/ 66 h 68"/>
                    <a:gd name="T8" fmla="*/ 6 w 33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68">
                      <a:moveTo>
                        <a:pt x="6" y="67"/>
                      </a:moveTo>
                      <a:cubicBezTo>
                        <a:pt x="24" y="50"/>
                        <a:pt x="33" y="26"/>
                        <a:pt x="24" y="2"/>
                      </a:cubicBezTo>
                      <a:cubicBezTo>
                        <a:pt x="23" y="0"/>
                        <a:pt x="18" y="1"/>
                        <a:pt x="19" y="2"/>
                      </a:cubicBezTo>
                      <a:cubicBezTo>
                        <a:pt x="28" y="26"/>
                        <a:pt x="19" y="50"/>
                        <a:pt x="2" y="66"/>
                      </a:cubicBezTo>
                      <a:cubicBezTo>
                        <a:pt x="0" y="67"/>
                        <a:pt x="5" y="68"/>
                        <a:pt x="6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2" name="Freeform 99"/>
                <p:cNvSpPr>
                  <a:spLocks/>
                </p:cNvSpPr>
                <p:nvPr/>
              </p:nvSpPr>
              <p:spPr bwMode="auto">
                <a:xfrm>
                  <a:off x="1773" y="-17"/>
                  <a:ext cx="455" cy="524"/>
                </a:xfrm>
                <a:custGeom>
                  <a:avLst/>
                  <a:gdLst>
                    <a:gd name="T0" fmla="*/ 1 w 192"/>
                    <a:gd name="T1" fmla="*/ 3 h 221"/>
                    <a:gd name="T2" fmla="*/ 186 w 192"/>
                    <a:gd name="T3" fmla="*/ 220 h 221"/>
                    <a:gd name="T4" fmla="*/ 191 w 192"/>
                    <a:gd name="T5" fmla="*/ 219 h 221"/>
                    <a:gd name="T6" fmla="*/ 6 w 192"/>
                    <a:gd name="T7" fmla="*/ 2 h 221"/>
                    <a:gd name="T8" fmla="*/ 1 w 192"/>
                    <a:gd name="T9" fmla="*/ 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21">
                      <a:moveTo>
                        <a:pt x="1" y="3"/>
                      </a:moveTo>
                      <a:cubicBezTo>
                        <a:pt x="63" y="74"/>
                        <a:pt x="127" y="146"/>
                        <a:pt x="186" y="220"/>
                      </a:cubicBezTo>
                      <a:cubicBezTo>
                        <a:pt x="187" y="221"/>
                        <a:pt x="192" y="220"/>
                        <a:pt x="191" y="219"/>
                      </a:cubicBezTo>
                      <a:cubicBezTo>
                        <a:pt x="132" y="145"/>
                        <a:pt x="68" y="73"/>
                        <a:pt x="6" y="2"/>
                      </a:cubicBezTo>
                      <a:cubicBezTo>
                        <a:pt x="5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3" name="Freeform 100"/>
                <p:cNvSpPr>
                  <a:spLocks/>
                </p:cNvSpPr>
                <p:nvPr/>
              </p:nvSpPr>
              <p:spPr bwMode="auto">
                <a:xfrm>
                  <a:off x="1751" y="-41"/>
                  <a:ext cx="41" cy="41"/>
                </a:xfrm>
                <a:custGeom>
                  <a:avLst/>
                  <a:gdLst>
                    <a:gd name="T0" fmla="*/ 15 w 17"/>
                    <a:gd name="T1" fmla="*/ 3 h 17"/>
                    <a:gd name="T2" fmla="*/ 14 w 17"/>
                    <a:gd name="T3" fmla="*/ 14 h 17"/>
                    <a:gd name="T4" fmla="*/ 3 w 17"/>
                    <a:gd name="T5" fmla="*/ 13 h 17"/>
                    <a:gd name="T6" fmla="*/ 4 w 17"/>
                    <a:gd name="T7" fmla="*/ 2 h 17"/>
                    <a:gd name="T8" fmla="*/ 15 w 17"/>
                    <a:gd name="T9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5" y="3"/>
                      </a:moveTo>
                      <a:cubicBezTo>
                        <a:pt x="17" y="7"/>
                        <a:pt x="17" y="12"/>
                        <a:pt x="14" y="14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ubicBezTo>
                        <a:pt x="7" y="0"/>
                        <a:pt x="12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Freeform 101"/>
                <p:cNvSpPr>
                  <a:spLocks/>
                </p:cNvSpPr>
                <p:nvPr/>
              </p:nvSpPr>
              <p:spPr bwMode="auto">
                <a:xfrm>
                  <a:off x="1884" y="-200"/>
                  <a:ext cx="188" cy="79"/>
                </a:xfrm>
                <a:custGeom>
                  <a:avLst/>
                  <a:gdLst>
                    <a:gd name="T0" fmla="*/ 74 w 79"/>
                    <a:gd name="T1" fmla="*/ 1 h 33"/>
                    <a:gd name="T2" fmla="*/ 6 w 79"/>
                    <a:gd name="T3" fmla="*/ 18 h 33"/>
                    <a:gd name="T4" fmla="*/ 2 w 79"/>
                    <a:gd name="T5" fmla="*/ 19 h 33"/>
                    <a:gd name="T6" fmla="*/ 78 w 79"/>
                    <a:gd name="T7" fmla="*/ 2 h 33"/>
                    <a:gd name="T8" fmla="*/ 74 w 79"/>
                    <a:gd name="T9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3">
                      <a:moveTo>
                        <a:pt x="74" y="1"/>
                      </a:moveTo>
                      <a:cubicBezTo>
                        <a:pt x="56" y="22"/>
                        <a:pt x="31" y="31"/>
                        <a:pt x="6" y="18"/>
                      </a:cubicBezTo>
                      <a:cubicBezTo>
                        <a:pt x="5" y="17"/>
                        <a:pt x="0" y="18"/>
                        <a:pt x="2" y="19"/>
                      </a:cubicBezTo>
                      <a:cubicBezTo>
                        <a:pt x="30" y="33"/>
                        <a:pt x="59" y="26"/>
                        <a:pt x="78" y="2"/>
                      </a:cubicBezTo>
                      <a:cubicBezTo>
                        <a:pt x="79" y="1"/>
                        <a:pt x="75" y="0"/>
                        <a:pt x="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" name="Freeform 102"/>
                <p:cNvSpPr>
                  <a:spLocks/>
                </p:cNvSpPr>
                <p:nvPr/>
              </p:nvSpPr>
              <p:spPr bwMode="auto">
                <a:xfrm>
                  <a:off x="1946" y="-237"/>
                  <a:ext cx="59" cy="168"/>
                </a:xfrm>
                <a:custGeom>
                  <a:avLst/>
                  <a:gdLst>
                    <a:gd name="T0" fmla="*/ 11 w 25"/>
                    <a:gd name="T1" fmla="*/ 70 h 71"/>
                    <a:gd name="T2" fmla="*/ 6 w 25"/>
                    <a:gd name="T3" fmla="*/ 2 h 71"/>
                    <a:gd name="T4" fmla="*/ 1 w 25"/>
                    <a:gd name="T5" fmla="*/ 2 h 71"/>
                    <a:gd name="T6" fmla="*/ 6 w 25"/>
                    <a:gd name="T7" fmla="*/ 69 h 71"/>
                    <a:gd name="T8" fmla="*/ 11 w 2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1">
                      <a:moveTo>
                        <a:pt x="11" y="70"/>
                      </a:moveTo>
                      <a:cubicBezTo>
                        <a:pt x="25" y="47"/>
                        <a:pt x="23" y="22"/>
                        <a:pt x="6" y="2"/>
                      </a:cubicBezTo>
                      <a:cubicBezTo>
                        <a:pt x="5" y="1"/>
                        <a:pt x="0" y="0"/>
                        <a:pt x="1" y="2"/>
                      </a:cubicBezTo>
                      <a:cubicBezTo>
                        <a:pt x="19" y="22"/>
                        <a:pt x="20" y="46"/>
                        <a:pt x="6" y="69"/>
                      </a:cubicBezTo>
                      <a:cubicBezTo>
                        <a:pt x="6" y="69"/>
                        <a:pt x="10" y="71"/>
                        <a:pt x="11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Freeform 103"/>
                <p:cNvSpPr>
                  <a:spLocks/>
                </p:cNvSpPr>
                <p:nvPr/>
              </p:nvSpPr>
              <p:spPr bwMode="auto">
                <a:xfrm>
                  <a:off x="1906" y="-200"/>
                  <a:ext cx="168" cy="76"/>
                </a:xfrm>
                <a:custGeom>
                  <a:avLst/>
                  <a:gdLst>
                    <a:gd name="T0" fmla="*/ 68 w 71"/>
                    <a:gd name="T1" fmla="*/ 30 h 32"/>
                    <a:gd name="T2" fmla="*/ 6 w 71"/>
                    <a:gd name="T3" fmla="*/ 1 h 32"/>
                    <a:gd name="T4" fmla="*/ 1 w 71"/>
                    <a:gd name="T5" fmla="*/ 2 h 32"/>
                    <a:gd name="T6" fmla="*/ 65 w 71"/>
                    <a:gd name="T7" fmla="*/ 32 h 32"/>
                    <a:gd name="T8" fmla="*/ 68 w 71"/>
                    <a:gd name="T9" fmla="*/ 3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2">
                      <a:moveTo>
                        <a:pt x="68" y="30"/>
                      </a:moveTo>
                      <a:cubicBezTo>
                        <a:pt x="46" y="28"/>
                        <a:pt x="22" y="16"/>
                        <a:pt x="6" y="1"/>
                      </a:cubicBezTo>
                      <a:cubicBezTo>
                        <a:pt x="5" y="0"/>
                        <a:pt x="0" y="2"/>
                        <a:pt x="1" y="2"/>
                      </a:cubicBezTo>
                      <a:cubicBezTo>
                        <a:pt x="18" y="18"/>
                        <a:pt x="42" y="30"/>
                        <a:pt x="65" y="32"/>
                      </a:cubicBezTo>
                      <a:cubicBezTo>
                        <a:pt x="67" y="32"/>
                        <a:pt x="71" y="30"/>
                        <a:pt x="68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Freeform 104"/>
                <p:cNvSpPr>
                  <a:spLocks/>
                </p:cNvSpPr>
                <p:nvPr/>
              </p:nvSpPr>
              <p:spPr bwMode="auto">
                <a:xfrm>
                  <a:off x="1908" y="-230"/>
                  <a:ext cx="112" cy="132"/>
                </a:xfrm>
                <a:custGeom>
                  <a:avLst/>
                  <a:gdLst>
                    <a:gd name="T0" fmla="*/ 6 w 47"/>
                    <a:gd name="T1" fmla="*/ 55 h 56"/>
                    <a:gd name="T2" fmla="*/ 47 w 47"/>
                    <a:gd name="T3" fmla="*/ 1 h 56"/>
                    <a:gd name="T4" fmla="*/ 42 w 47"/>
                    <a:gd name="T5" fmla="*/ 1 h 56"/>
                    <a:gd name="T6" fmla="*/ 3 w 47"/>
                    <a:gd name="T7" fmla="*/ 54 h 56"/>
                    <a:gd name="T8" fmla="*/ 6 w 47"/>
                    <a:gd name="T9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6">
                      <a:moveTo>
                        <a:pt x="6" y="55"/>
                      </a:moveTo>
                      <a:cubicBezTo>
                        <a:pt x="29" y="46"/>
                        <a:pt x="47" y="27"/>
                        <a:pt x="47" y="1"/>
                      </a:cubicBezTo>
                      <a:cubicBezTo>
                        <a:pt x="47" y="0"/>
                        <a:pt x="42" y="0"/>
                        <a:pt x="42" y="1"/>
                      </a:cubicBezTo>
                      <a:cubicBezTo>
                        <a:pt x="42" y="26"/>
                        <a:pt x="25" y="45"/>
                        <a:pt x="3" y="54"/>
                      </a:cubicBezTo>
                      <a:cubicBezTo>
                        <a:pt x="0" y="55"/>
                        <a:pt x="5" y="56"/>
                        <a:pt x="6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Freeform 105"/>
                <p:cNvSpPr>
                  <a:spLocks/>
                </p:cNvSpPr>
                <p:nvPr/>
              </p:nvSpPr>
              <p:spPr bwMode="auto">
                <a:xfrm>
                  <a:off x="1986" y="-143"/>
                  <a:ext cx="254" cy="650"/>
                </a:xfrm>
                <a:custGeom>
                  <a:avLst/>
                  <a:gdLst>
                    <a:gd name="T0" fmla="*/ 0 w 107"/>
                    <a:gd name="T1" fmla="*/ 2 h 274"/>
                    <a:gd name="T2" fmla="*/ 102 w 107"/>
                    <a:gd name="T3" fmla="*/ 273 h 274"/>
                    <a:gd name="T4" fmla="*/ 107 w 107"/>
                    <a:gd name="T5" fmla="*/ 272 h 274"/>
                    <a:gd name="T6" fmla="*/ 5 w 107"/>
                    <a:gd name="T7" fmla="*/ 1 h 274"/>
                    <a:gd name="T8" fmla="*/ 0 w 107"/>
                    <a:gd name="T9" fmla="*/ 2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274">
                      <a:moveTo>
                        <a:pt x="0" y="2"/>
                      </a:moveTo>
                      <a:cubicBezTo>
                        <a:pt x="31" y="93"/>
                        <a:pt x="75" y="180"/>
                        <a:pt x="102" y="273"/>
                      </a:cubicBezTo>
                      <a:cubicBezTo>
                        <a:pt x="103" y="274"/>
                        <a:pt x="107" y="273"/>
                        <a:pt x="107" y="272"/>
                      </a:cubicBezTo>
                      <a:cubicBezTo>
                        <a:pt x="80" y="180"/>
                        <a:pt x="36" y="92"/>
                        <a:pt x="5" y="1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Freeform 106"/>
                <p:cNvSpPr>
                  <a:spLocks/>
                </p:cNvSpPr>
                <p:nvPr/>
              </p:nvSpPr>
              <p:spPr bwMode="auto">
                <a:xfrm>
                  <a:off x="1967" y="-171"/>
                  <a:ext cx="41" cy="40"/>
                </a:xfrm>
                <a:custGeom>
                  <a:avLst/>
                  <a:gdLst>
                    <a:gd name="T0" fmla="*/ 16 w 17"/>
                    <a:gd name="T1" fmla="*/ 6 h 17"/>
                    <a:gd name="T2" fmla="*/ 10 w 17"/>
                    <a:gd name="T3" fmla="*/ 16 h 17"/>
                    <a:gd name="T4" fmla="*/ 1 w 17"/>
                    <a:gd name="T5" fmla="*/ 11 h 17"/>
                    <a:gd name="T6" fmla="*/ 6 w 17"/>
                    <a:gd name="T7" fmla="*/ 1 h 17"/>
                    <a:gd name="T8" fmla="*/ 16 w 17"/>
                    <a:gd name="T9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6" y="6"/>
                      </a:moveTo>
                      <a:cubicBezTo>
                        <a:pt x="17" y="10"/>
                        <a:pt x="15" y="15"/>
                        <a:pt x="10" y="16"/>
                      </a:cubicBezTo>
                      <a:cubicBezTo>
                        <a:pt x="6" y="17"/>
                        <a:pt x="2" y="15"/>
                        <a:pt x="1" y="11"/>
                      </a:cubicBezTo>
                      <a:cubicBezTo>
                        <a:pt x="0" y="7"/>
                        <a:pt x="2" y="2"/>
                        <a:pt x="6" y="1"/>
                      </a:cubicBezTo>
                      <a:cubicBezTo>
                        <a:pt x="10" y="0"/>
                        <a:pt x="14" y="2"/>
                        <a:pt x="1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107"/>
                <p:cNvSpPr>
                  <a:spLocks/>
                </p:cNvSpPr>
                <p:nvPr/>
              </p:nvSpPr>
              <p:spPr bwMode="auto">
                <a:xfrm>
                  <a:off x="2119" y="-230"/>
                  <a:ext cx="193" cy="57"/>
                </a:xfrm>
                <a:custGeom>
                  <a:avLst/>
                  <a:gdLst>
                    <a:gd name="T0" fmla="*/ 75 w 81"/>
                    <a:gd name="T1" fmla="*/ 5 h 24"/>
                    <a:gd name="T2" fmla="*/ 6 w 81"/>
                    <a:gd name="T3" fmla="*/ 1 h 24"/>
                    <a:gd name="T4" fmla="*/ 1 w 81"/>
                    <a:gd name="T5" fmla="*/ 1 h 24"/>
                    <a:gd name="T6" fmla="*/ 79 w 81"/>
                    <a:gd name="T7" fmla="*/ 6 h 24"/>
                    <a:gd name="T8" fmla="*/ 75 w 81"/>
                    <a:gd name="T9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4">
                      <a:moveTo>
                        <a:pt x="75" y="5"/>
                      </a:moveTo>
                      <a:cubicBezTo>
                        <a:pt x="52" y="20"/>
                        <a:pt x="26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ubicBezTo>
                        <a:pt x="24" y="23"/>
                        <a:pt x="54" y="24"/>
                        <a:pt x="79" y="6"/>
                      </a:cubicBezTo>
                      <a:cubicBezTo>
                        <a:pt x="81" y="5"/>
                        <a:pt x="76" y="4"/>
                        <a:pt x="7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Freeform 108"/>
                <p:cNvSpPr>
                  <a:spLocks/>
                </p:cNvSpPr>
                <p:nvPr/>
              </p:nvSpPr>
              <p:spPr bwMode="auto">
                <a:xfrm>
                  <a:off x="2167" y="-287"/>
                  <a:ext cx="73" cy="163"/>
                </a:xfrm>
                <a:custGeom>
                  <a:avLst/>
                  <a:gdLst>
                    <a:gd name="T0" fmla="*/ 6 w 31"/>
                    <a:gd name="T1" fmla="*/ 68 h 69"/>
                    <a:gd name="T2" fmla="*/ 20 w 31"/>
                    <a:gd name="T3" fmla="*/ 1 h 69"/>
                    <a:gd name="T4" fmla="*/ 15 w 31"/>
                    <a:gd name="T5" fmla="*/ 1 h 69"/>
                    <a:gd name="T6" fmla="*/ 1 w 31"/>
                    <a:gd name="T7" fmla="*/ 66 h 69"/>
                    <a:gd name="T8" fmla="*/ 6 w 31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69">
                      <a:moveTo>
                        <a:pt x="6" y="68"/>
                      </a:moveTo>
                      <a:cubicBezTo>
                        <a:pt x="25" y="50"/>
                        <a:pt x="31" y="26"/>
                        <a:pt x="20" y="1"/>
                      </a:cubicBezTo>
                      <a:cubicBezTo>
                        <a:pt x="19" y="0"/>
                        <a:pt x="14" y="0"/>
                        <a:pt x="15" y="1"/>
                      </a:cubicBezTo>
                      <a:cubicBezTo>
                        <a:pt x="26" y="25"/>
                        <a:pt x="20" y="49"/>
                        <a:pt x="1" y="66"/>
                      </a:cubicBezTo>
                      <a:cubicBezTo>
                        <a:pt x="0" y="67"/>
                        <a:pt x="4" y="69"/>
                        <a:pt x="6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Freeform 109"/>
                <p:cNvSpPr>
                  <a:spLocks/>
                </p:cNvSpPr>
                <p:nvPr/>
              </p:nvSpPr>
              <p:spPr bwMode="auto">
                <a:xfrm>
                  <a:off x="2150" y="-264"/>
                  <a:ext cx="143" cy="117"/>
                </a:xfrm>
                <a:custGeom>
                  <a:avLst/>
                  <a:gdLst>
                    <a:gd name="T0" fmla="*/ 57 w 60"/>
                    <a:gd name="T1" fmla="*/ 46 h 49"/>
                    <a:gd name="T2" fmla="*/ 6 w 60"/>
                    <a:gd name="T3" fmla="*/ 1 h 49"/>
                    <a:gd name="T4" fmla="*/ 1 w 60"/>
                    <a:gd name="T5" fmla="*/ 2 h 49"/>
                    <a:gd name="T6" fmla="*/ 54 w 60"/>
                    <a:gd name="T7" fmla="*/ 48 h 49"/>
                    <a:gd name="T8" fmla="*/ 57 w 60"/>
                    <a:gd name="T9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9">
                      <a:moveTo>
                        <a:pt x="57" y="46"/>
                      </a:moveTo>
                      <a:cubicBezTo>
                        <a:pt x="37" y="39"/>
                        <a:pt x="17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3" y="22"/>
                        <a:pt x="33" y="41"/>
                        <a:pt x="54" y="48"/>
                      </a:cubicBezTo>
                      <a:cubicBezTo>
                        <a:pt x="55" y="49"/>
                        <a:pt x="60" y="47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Freeform 110"/>
                <p:cNvSpPr>
                  <a:spLocks/>
                </p:cNvSpPr>
                <p:nvPr/>
              </p:nvSpPr>
              <p:spPr bwMode="auto">
                <a:xfrm>
                  <a:off x="2129" y="-266"/>
                  <a:ext cx="142" cy="102"/>
                </a:xfrm>
                <a:custGeom>
                  <a:avLst/>
                  <a:gdLst>
                    <a:gd name="T0" fmla="*/ 3 w 60"/>
                    <a:gd name="T1" fmla="*/ 43 h 43"/>
                    <a:gd name="T2" fmla="*/ 59 w 60"/>
                    <a:gd name="T3" fmla="*/ 2 h 43"/>
                    <a:gd name="T4" fmla="*/ 54 w 60"/>
                    <a:gd name="T5" fmla="*/ 1 h 43"/>
                    <a:gd name="T6" fmla="*/ 3 w 60"/>
                    <a:gd name="T7" fmla="*/ 41 h 43"/>
                    <a:gd name="T8" fmla="*/ 3 w 6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43">
                      <a:moveTo>
                        <a:pt x="3" y="43"/>
                      </a:moveTo>
                      <a:cubicBezTo>
                        <a:pt x="28" y="41"/>
                        <a:pt x="52" y="27"/>
                        <a:pt x="59" y="2"/>
                      </a:cubicBezTo>
                      <a:cubicBezTo>
                        <a:pt x="60" y="0"/>
                        <a:pt x="55" y="0"/>
                        <a:pt x="54" y="1"/>
                      </a:cubicBezTo>
                      <a:cubicBezTo>
                        <a:pt x="47" y="24"/>
                        <a:pt x="27" y="39"/>
                        <a:pt x="3" y="41"/>
                      </a:cubicBezTo>
                      <a:cubicBezTo>
                        <a:pt x="0" y="41"/>
                        <a:pt x="0" y="43"/>
                        <a:pt x="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Freeform 111"/>
                <p:cNvSpPr>
                  <a:spLocks/>
                </p:cNvSpPr>
                <p:nvPr/>
              </p:nvSpPr>
              <p:spPr bwMode="auto">
                <a:xfrm>
                  <a:off x="2212" y="-188"/>
                  <a:ext cx="35" cy="683"/>
                </a:xfrm>
                <a:custGeom>
                  <a:avLst/>
                  <a:gdLst>
                    <a:gd name="T0" fmla="*/ 0 w 15"/>
                    <a:gd name="T1" fmla="*/ 2 h 288"/>
                    <a:gd name="T2" fmla="*/ 10 w 15"/>
                    <a:gd name="T3" fmla="*/ 287 h 288"/>
                    <a:gd name="T4" fmla="*/ 15 w 15"/>
                    <a:gd name="T5" fmla="*/ 287 h 288"/>
                    <a:gd name="T6" fmla="*/ 5 w 15"/>
                    <a:gd name="T7" fmla="*/ 2 h 288"/>
                    <a:gd name="T8" fmla="*/ 0 w 15"/>
                    <a:gd name="T9" fmla="*/ 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88">
                      <a:moveTo>
                        <a:pt x="0" y="2"/>
                      </a:moveTo>
                      <a:cubicBezTo>
                        <a:pt x="4" y="97"/>
                        <a:pt x="10" y="192"/>
                        <a:pt x="10" y="287"/>
                      </a:cubicBezTo>
                      <a:cubicBezTo>
                        <a:pt x="10" y="288"/>
                        <a:pt x="15" y="288"/>
                        <a:pt x="15" y="287"/>
                      </a:cubicBezTo>
                      <a:cubicBezTo>
                        <a:pt x="15" y="192"/>
                        <a:pt x="9" y="96"/>
                        <a:pt x="5" y="2"/>
                      </a:cubicBezTo>
                      <a:cubicBezTo>
                        <a:pt x="5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Oval 112"/>
                <p:cNvSpPr>
                  <a:spLocks noChangeArrowheads="1"/>
                </p:cNvSpPr>
                <p:nvPr/>
              </p:nvSpPr>
              <p:spPr bwMode="auto">
                <a:xfrm>
                  <a:off x="2198" y="-214"/>
                  <a:ext cx="35" cy="3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6" name="Freeform 113"/>
                <p:cNvSpPr>
                  <a:spLocks/>
                </p:cNvSpPr>
                <p:nvPr/>
              </p:nvSpPr>
              <p:spPr bwMode="auto">
                <a:xfrm>
                  <a:off x="2371" y="-223"/>
                  <a:ext cx="176" cy="92"/>
                </a:xfrm>
                <a:custGeom>
                  <a:avLst/>
                  <a:gdLst>
                    <a:gd name="T0" fmla="*/ 69 w 74"/>
                    <a:gd name="T1" fmla="*/ 30 h 39"/>
                    <a:gd name="T2" fmla="*/ 5 w 74"/>
                    <a:gd name="T3" fmla="*/ 2 h 39"/>
                    <a:gd name="T4" fmla="*/ 0 w 74"/>
                    <a:gd name="T5" fmla="*/ 1 h 39"/>
                    <a:gd name="T6" fmla="*/ 72 w 74"/>
                    <a:gd name="T7" fmla="*/ 32 h 39"/>
                    <a:gd name="T8" fmla="*/ 69 w 74"/>
                    <a:gd name="T9" fmla="*/ 3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9">
                      <a:moveTo>
                        <a:pt x="69" y="30"/>
                      </a:moveTo>
                      <a:cubicBezTo>
                        <a:pt x="41" y="37"/>
                        <a:pt x="17" y="27"/>
                        <a:pt x="5" y="2"/>
                      </a:cubicBezTo>
                      <a:cubicBezTo>
                        <a:pt x="4" y="0"/>
                        <a:pt x="0" y="0"/>
                        <a:pt x="0" y="1"/>
                      </a:cubicBezTo>
                      <a:cubicBezTo>
                        <a:pt x="14" y="30"/>
                        <a:pt x="42" y="39"/>
                        <a:pt x="72" y="32"/>
                      </a:cubicBezTo>
                      <a:cubicBezTo>
                        <a:pt x="74" y="32"/>
                        <a:pt x="70" y="30"/>
                        <a:pt x="6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Freeform 114"/>
                <p:cNvSpPr>
                  <a:spLocks/>
                </p:cNvSpPr>
                <p:nvPr/>
              </p:nvSpPr>
              <p:spPr bwMode="auto">
                <a:xfrm>
                  <a:off x="2378" y="-249"/>
                  <a:ext cx="104" cy="142"/>
                </a:xfrm>
                <a:custGeom>
                  <a:avLst/>
                  <a:gdLst>
                    <a:gd name="T0" fmla="*/ 5 w 44"/>
                    <a:gd name="T1" fmla="*/ 60 h 60"/>
                    <a:gd name="T2" fmla="*/ 42 w 44"/>
                    <a:gd name="T3" fmla="*/ 2 h 60"/>
                    <a:gd name="T4" fmla="*/ 37 w 44"/>
                    <a:gd name="T5" fmla="*/ 1 h 60"/>
                    <a:gd name="T6" fmla="*/ 1 w 44"/>
                    <a:gd name="T7" fmla="*/ 58 h 60"/>
                    <a:gd name="T8" fmla="*/ 5 w 44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60">
                      <a:moveTo>
                        <a:pt x="5" y="60"/>
                      </a:moveTo>
                      <a:cubicBezTo>
                        <a:pt x="30" y="50"/>
                        <a:pt x="44" y="29"/>
                        <a:pt x="42" y="2"/>
                      </a:cubicBezTo>
                      <a:cubicBezTo>
                        <a:pt x="42" y="0"/>
                        <a:pt x="37" y="0"/>
                        <a:pt x="37" y="1"/>
                      </a:cubicBezTo>
                      <a:cubicBezTo>
                        <a:pt x="39" y="27"/>
                        <a:pt x="26" y="48"/>
                        <a:pt x="1" y="58"/>
                      </a:cubicBezTo>
                      <a:cubicBezTo>
                        <a:pt x="0" y="58"/>
                        <a:pt x="4" y="60"/>
                        <a:pt x="5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115"/>
                <p:cNvSpPr>
                  <a:spLocks/>
                </p:cNvSpPr>
                <p:nvPr/>
              </p:nvSpPr>
              <p:spPr bwMode="auto">
                <a:xfrm>
                  <a:off x="2411" y="-242"/>
                  <a:ext cx="93" cy="152"/>
                </a:xfrm>
                <a:custGeom>
                  <a:avLst/>
                  <a:gdLst>
                    <a:gd name="T0" fmla="*/ 38 w 39"/>
                    <a:gd name="T1" fmla="*/ 62 h 64"/>
                    <a:gd name="T2" fmla="*/ 5 w 39"/>
                    <a:gd name="T3" fmla="*/ 1 h 64"/>
                    <a:gd name="T4" fmla="*/ 0 w 39"/>
                    <a:gd name="T5" fmla="*/ 2 h 64"/>
                    <a:gd name="T6" fmla="*/ 33 w 39"/>
                    <a:gd name="T7" fmla="*/ 63 h 64"/>
                    <a:gd name="T8" fmla="*/ 38 w 39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4">
                      <a:moveTo>
                        <a:pt x="38" y="62"/>
                      </a:moveTo>
                      <a:cubicBezTo>
                        <a:pt x="21" y="47"/>
                        <a:pt x="9" y="23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4" y="24"/>
                        <a:pt x="16" y="48"/>
                        <a:pt x="33" y="63"/>
                      </a:cubicBezTo>
                      <a:cubicBezTo>
                        <a:pt x="34" y="64"/>
                        <a:pt x="39" y="62"/>
                        <a:pt x="38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116"/>
                <p:cNvSpPr>
                  <a:spLocks/>
                </p:cNvSpPr>
                <p:nvPr/>
              </p:nvSpPr>
              <p:spPr bwMode="auto">
                <a:xfrm>
                  <a:off x="2354" y="-209"/>
                  <a:ext cx="171" cy="66"/>
                </a:xfrm>
                <a:custGeom>
                  <a:avLst/>
                  <a:gdLst>
                    <a:gd name="T0" fmla="*/ 2 w 72"/>
                    <a:gd name="T1" fmla="*/ 21 h 28"/>
                    <a:gd name="T2" fmla="*/ 71 w 72"/>
                    <a:gd name="T3" fmla="*/ 2 h 28"/>
                    <a:gd name="T4" fmla="*/ 66 w 72"/>
                    <a:gd name="T5" fmla="*/ 2 h 28"/>
                    <a:gd name="T6" fmla="*/ 6 w 72"/>
                    <a:gd name="T7" fmla="*/ 20 h 28"/>
                    <a:gd name="T8" fmla="*/ 2 w 72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28">
                      <a:moveTo>
                        <a:pt x="2" y="21"/>
                      </a:moveTo>
                      <a:cubicBezTo>
                        <a:pt x="27" y="28"/>
                        <a:pt x="54" y="23"/>
                        <a:pt x="71" y="2"/>
                      </a:cubicBezTo>
                      <a:cubicBezTo>
                        <a:pt x="72" y="1"/>
                        <a:pt x="67" y="0"/>
                        <a:pt x="66" y="2"/>
                      </a:cubicBezTo>
                      <a:cubicBezTo>
                        <a:pt x="52" y="20"/>
                        <a:pt x="28" y="26"/>
                        <a:pt x="6" y="20"/>
                      </a:cubicBezTo>
                      <a:cubicBezTo>
                        <a:pt x="5" y="19"/>
                        <a:pt x="0" y="20"/>
                        <a:pt x="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Freeform 117"/>
                <p:cNvSpPr>
                  <a:spLocks/>
                </p:cNvSpPr>
                <p:nvPr/>
              </p:nvSpPr>
              <p:spPr bwMode="auto">
                <a:xfrm>
                  <a:off x="2226" y="-150"/>
                  <a:ext cx="228" cy="648"/>
                </a:xfrm>
                <a:custGeom>
                  <a:avLst/>
                  <a:gdLst>
                    <a:gd name="T0" fmla="*/ 90 w 96"/>
                    <a:gd name="T1" fmla="*/ 1 h 273"/>
                    <a:gd name="T2" fmla="*/ 0 w 96"/>
                    <a:gd name="T3" fmla="*/ 271 h 273"/>
                    <a:gd name="T4" fmla="*/ 5 w 96"/>
                    <a:gd name="T5" fmla="*/ 272 h 273"/>
                    <a:gd name="T6" fmla="*/ 95 w 96"/>
                    <a:gd name="T7" fmla="*/ 1 h 273"/>
                    <a:gd name="T8" fmla="*/ 90 w 96"/>
                    <a:gd name="T9" fmla="*/ 1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273">
                      <a:moveTo>
                        <a:pt x="90" y="1"/>
                      </a:moveTo>
                      <a:cubicBezTo>
                        <a:pt x="61" y="91"/>
                        <a:pt x="33" y="182"/>
                        <a:pt x="0" y="271"/>
                      </a:cubicBezTo>
                      <a:cubicBezTo>
                        <a:pt x="0" y="273"/>
                        <a:pt x="4" y="273"/>
                        <a:pt x="5" y="272"/>
                      </a:cubicBezTo>
                      <a:cubicBezTo>
                        <a:pt x="38" y="183"/>
                        <a:pt x="66" y="91"/>
                        <a:pt x="95" y="1"/>
                      </a:cubicBezTo>
                      <a:cubicBezTo>
                        <a:pt x="96" y="0"/>
                        <a:pt x="91" y="0"/>
                        <a:pt x="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118"/>
                <p:cNvSpPr>
                  <a:spLocks/>
                </p:cNvSpPr>
                <p:nvPr/>
              </p:nvSpPr>
              <p:spPr bwMode="auto">
                <a:xfrm>
                  <a:off x="2428" y="-181"/>
                  <a:ext cx="43" cy="41"/>
                </a:xfrm>
                <a:custGeom>
                  <a:avLst/>
                  <a:gdLst>
                    <a:gd name="T0" fmla="*/ 16 w 18"/>
                    <a:gd name="T1" fmla="*/ 11 h 17"/>
                    <a:gd name="T2" fmla="*/ 6 w 18"/>
                    <a:gd name="T3" fmla="*/ 16 h 17"/>
                    <a:gd name="T4" fmla="*/ 2 w 18"/>
                    <a:gd name="T5" fmla="*/ 6 h 17"/>
                    <a:gd name="T6" fmla="*/ 12 w 18"/>
                    <a:gd name="T7" fmla="*/ 1 h 17"/>
                    <a:gd name="T8" fmla="*/ 16 w 18"/>
                    <a:gd name="T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6" y="11"/>
                      </a:moveTo>
                      <a:cubicBezTo>
                        <a:pt x="15" y="15"/>
                        <a:pt x="10" y="17"/>
                        <a:pt x="6" y="16"/>
                      </a:cubicBezTo>
                      <a:cubicBezTo>
                        <a:pt x="2" y="14"/>
                        <a:pt x="0" y="10"/>
                        <a:pt x="2" y="6"/>
                      </a:cubicBezTo>
                      <a:cubicBezTo>
                        <a:pt x="3" y="2"/>
                        <a:pt x="8" y="0"/>
                        <a:pt x="12" y="1"/>
                      </a:cubicBezTo>
                      <a:cubicBezTo>
                        <a:pt x="16" y="3"/>
                        <a:pt x="18" y="7"/>
                        <a:pt x="1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119"/>
                <p:cNvSpPr>
                  <a:spLocks/>
                </p:cNvSpPr>
                <p:nvPr/>
              </p:nvSpPr>
              <p:spPr bwMode="auto">
                <a:xfrm>
                  <a:off x="2620" y="-126"/>
                  <a:ext cx="138" cy="130"/>
                </a:xfrm>
                <a:custGeom>
                  <a:avLst/>
                  <a:gdLst>
                    <a:gd name="T0" fmla="*/ 55 w 58"/>
                    <a:gd name="T1" fmla="*/ 53 h 55"/>
                    <a:gd name="T2" fmla="*/ 5 w 58"/>
                    <a:gd name="T3" fmla="*/ 2 h 55"/>
                    <a:gd name="T4" fmla="*/ 0 w 58"/>
                    <a:gd name="T5" fmla="*/ 1 h 55"/>
                    <a:gd name="T6" fmla="*/ 55 w 58"/>
                    <a:gd name="T7" fmla="*/ 55 h 55"/>
                    <a:gd name="T8" fmla="*/ 55 w 58"/>
                    <a:gd name="T9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55">
                      <a:moveTo>
                        <a:pt x="55" y="53"/>
                      </a:moveTo>
                      <a:cubicBezTo>
                        <a:pt x="27" y="49"/>
                        <a:pt x="7" y="30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ubicBezTo>
                        <a:pt x="2" y="32"/>
                        <a:pt x="25" y="51"/>
                        <a:pt x="55" y="55"/>
                      </a:cubicBezTo>
                      <a:cubicBezTo>
                        <a:pt x="57" y="55"/>
                        <a:pt x="58" y="53"/>
                        <a:pt x="5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120"/>
                <p:cNvSpPr>
                  <a:spLocks/>
                </p:cNvSpPr>
                <p:nvPr/>
              </p:nvSpPr>
              <p:spPr bwMode="auto">
                <a:xfrm>
                  <a:off x="2585" y="-116"/>
                  <a:ext cx="144" cy="102"/>
                </a:xfrm>
                <a:custGeom>
                  <a:avLst/>
                  <a:gdLst>
                    <a:gd name="T0" fmla="*/ 5 w 61"/>
                    <a:gd name="T1" fmla="*/ 43 h 43"/>
                    <a:gd name="T2" fmla="*/ 61 w 61"/>
                    <a:gd name="T3" fmla="*/ 2 h 43"/>
                    <a:gd name="T4" fmla="*/ 56 w 61"/>
                    <a:gd name="T5" fmla="*/ 1 h 43"/>
                    <a:gd name="T6" fmla="*/ 3 w 61"/>
                    <a:gd name="T7" fmla="*/ 41 h 43"/>
                    <a:gd name="T8" fmla="*/ 5 w 61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43">
                      <a:moveTo>
                        <a:pt x="5" y="43"/>
                      </a:moveTo>
                      <a:cubicBezTo>
                        <a:pt x="32" y="43"/>
                        <a:pt x="54" y="28"/>
                        <a:pt x="61" y="2"/>
                      </a:cubicBezTo>
                      <a:cubicBezTo>
                        <a:pt x="61" y="1"/>
                        <a:pt x="57" y="0"/>
                        <a:pt x="56" y="1"/>
                      </a:cubicBezTo>
                      <a:cubicBezTo>
                        <a:pt x="49" y="26"/>
                        <a:pt x="29" y="40"/>
                        <a:pt x="3" y="41"/>
                      </a:cubicBezTo>
                      <a:cubicBezTo>
                        <a:pt x="0" y="41"/>
                        <a:pt x="4" y="43"/>
                        <a:pt x="5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121"/>
                <p:cNvSpPr>
                  <a:spLocks/>
                </p:cNvSpPr>
                <p:nvPr/>
              </p:nvSpPr>
              <p:spPr bwMode="auto">
                <a:xfrm>
                  <a:off x="2653" y="-128"/>
                  <a:ext cx="45" cy="168"/>
                </a:xfrm>
                <a:custGeom>
                  <a:avLst/>
                  <a:gdLst>
                    <a:gd name="T0" fmla="*/ 18 w 19"/>
                    <a:gd name="T1" fmla="*/ 69 h 71"/>
                    <a:gd name="T2" fmla="*/ 10 w 19"/>
                    <a:gd name="T3" fmla="*/ 1 h 71"/>
                    <a:gd name="T4" fmla="*/ 4 w 19"/>
                    <a:gd name="T5" fmla="*/ 1 h 71"/>
                    <a:gd name="T6" fmla="*/ 14 w 19"/>
                    <a:gd name="T7" fmla="*/ 70 h 71"/>
                    <a:gd name="T8" fmla="*/ 18 w 19"/>
                    <a:gd name="T9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71">
                      <a:moveTo>
                        <a:pt x="18" y="69"/>
                      </a:moveTo>
                      <a:cubicBezTo>
                        <a:pt x="7" y="49"/>
                        <a:pt x="6" y="22"/>
                        <a:pt x="10" y="1"/>
                      </a:cubicBezTo>
                      <a:cubicBezTo>
                        <a:pt x="10" y="0"/>
                        <a:pt x="5" y="0"/>
                        <a:pt x="4" y="1"/>
                      </a:cubicBezTo>
                      <a:cubicBezTo>
                        <a:pt x="0" y="23"/>
                        <a:pt x="3" y="50"/>
                        <a:pt x="14" y="70"/>
                      </a:cubicBezTo>
                      <a:cubicBezTo>
                        <a:pt x="14" y="71"/>
                        <a:pt x="19" y="70"/>
                        <a:pt x="18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122"/>
                <p:cNvSpPr>
                  <a:spLocks/>
                </p:cNvSpPr>
                <p:nvPr/>
              </p:nvSpPr>
              <p:spPr bwMode="auto">
                <a:xfrm>
                  <a:off x="2585" y="-76"/>
                  <a:ext cx="175" cy="52"/>
                </a:xfrm>
                <a:custGeom>
                  <a:avLst/>
                  <a:gdLst>
                    <a:gd name="T0" fmla="*/ 1 w 74"/>
                    <a:gd name="T1" fmla="*/ 2 h 22"/>
                    <a:gd name="T2" fmla="*/ 72 w 74"/>
                    <a:gd name="T3" fmla="*/ 8 h 22"/>
                    <a:gd name="T4" fmla="*/ 68 w 74"/>
                    <a:gd name="T5" fmla="*/ 7 h 22"/>
                    <a:gd name="T6" fmla="*/ 6 w 74"/>
                    <a:gd name="T7" fmla="*/ 1 h 22"/>
                    <a:gd name="T8" fmla="*/ 1 w 74"/>
                    <a:gd name="T9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2">
                      <a:moveTo>
                        <a:pt x="1" y="2"/>
                      </a:moveTo>
                      <a:cubicBezTo>
                        <a:pt x="22" y="18"/>
                        <a:pt x="49" y="22"/>
                        <a:pt x="72" y="8"/>
                      </a:cubicBezTo>
                      <a:cubicBezTo>
                        <a:pt x="74" y="7"/>
                        <a:pt x="69" y="7"/>
                        <a:pt x="68" y="7"/>
                      </a:cubicBezTo>
                      <a:cubicBezTo>
                        <a:pt x="47" y="20"/>
                        <a:pt x="24" y="15"/>
                        <a:pt x="6" y="1"/>
                      </a:cubicBezTo>
                      <a:cubicBezTo>
                        <a:pt x="4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123"/>
                <p:cNvSpPr>
                  <a:spLocks/>
                </p:cNvSpPr>
                <p:nvPr/>
              </p:nvSpPr>
              <p:spPr bwMode="auto">
                <a:xfrm>
                  <a:off x="2224" y="-33"/>
                  <a:ext cx="448" cy="526"/>
                </a:xfrm>
                <a:custGeom>
                  <a:avLst/>
                  <a:gdLst>
                    <a:gd name="T0" fmla="*/ 183 w 189"/>
                    <a:gd name="T1" fmla="*/ 1 h 222"/>
                    <a:gd name="T2" fmla="*/ 1 w 189"/>
                    <a:gd name="T3" fmla="*/ 221 h 222"/>
                    <a:gd name="T4" fmla="*/ 6 w 189"/>
                    <a:gd name="T5" fmla="*/ 221 h 222"/>
                    <a:gd name="T6" fmla="*/ 188 w 189"/>
                    <a:gd name="T7" fmla="*/ 2 h 222"/>
                    <a:gd name="T8" fmla="*/ 183 w 189"/>
                    <a:gd name="T9" fmla="*/ 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222">
                      <a:moveTo>
                        <a:pt x="183" y="1"/>
                      </a:moveTo>
                      <a:cubicBezTo>
                        <a:pt x="123" y="75"/>
                        <a:pt x="64" y="150"/>
                        <a:pt x="1" y="221"/>
                      </a:cubicBezTo>
                      <a:cubicBezTo>
                        <a:pt x="0" y="222"/>
                        <a:pt x="5" y="222"/>
                        <a:pt x="6" y="221"/>
                      </a:cubicBezTo>
                      <a:cubicBezTo>
                        <a:pt x="69" y="150"/>
                        <a:pt x="128" y="75"/>
                        <a:pt x="188" y="2"/>
                      </a:cubicBezTo>
                      <a:cubicBezTo>
                        <a:pt x="189" y="1"/>
                        <a:pt x="184" y="0"/>
                        <a:pt x="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7" name="Freeform 124"/>
                <p:cNvSpPr>
                  <a:spLocks/>
                </p:cNvSpPr>
                <p:nvPr/>
              </p:nvSpPr>
              <p:spPr bwMode="auto">
                <a:xfrm>
                  <a:off x="2651" y="-62"/>
                  <a:ext cx="40" cy="40"/>
                </a:xfrm>
                <a:custGeom>
                  <a:avLst/>
                  <a:gdLst>
                    <a:gd name="T0" fmla="*/ 14 w 17"/>
                    <a:gd name="T1" fmla="*/ 14 h 17"/>
                    <a:gd name="T2" fmla="*/ 3 w 17"/>
                    <a:gd name="T3" fmla="*/ 15 h 17"/>
                    <a:gd name="T4" fmla="*/ 3 w 17"/>
                    <a:gd name="T5" fmla="*/ 4 h 17"/>
                    <a:gd name="T6" fmla="*/ 14 w 17"/>
                    <a:gd name="T7" fmla="*/ 3 h 17"/>
                    <a:gd name="T8" fmla="*/ 14 w 17"/>
                    <a:gd name="T9" fmla="*/ 1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4" y="14"/>
                      </a:moveTo>
                      <a:cubicBezTo>
                        <a:pt x="11" y="17"/>
                        <a:pt x="7" y="17"/>
                        <a:pt x="3" y="15"/>
                      </a:cubicBezTo>
                      <a:cubicBezTo>
                        <a:pt x="0" y="12"/>
                        <a:pt x="0" y="7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6"/>
                        <a:pt x="17" y="11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Freeform 125"/>
                <p:cNvSpPr>
                  <a:spLocks/>
                </p:cNvSpPr>
                <p:nvPr/>
              </p:nvSpPr>
              <p:spPr bwMode="auto">
                <a:xfrm>
                  <a:off x="2801" y="69"/>
                  <a:ext cx="106" cy="168"/>
                </a:xfrm>
                <a:custGeom>
                  <a:avLst/>
                  <a:gdLst>
                    <a:gd name="T0" fmla="*/ 43 w 45"/>
                    <a:gd name="T1" fmla="*/ 70 h 71"/>
                    <a:gd name="T2" fmla="*/ 15 w 45"/>
                    <a:gd name="T3" fmla="*/ 2 h 71"/>
                    <a:gd name="T4" fmla="*/ 10 w 45"/>
                    <a:gd name="T5" fmla="*/ 2 h 71"/>
                    <a:gd name="T6" fmla="*/ 39 w 45"/>
                    <a:gd name="T7" fmla="*/ 71 h 71"/>
                    <a:gd name="T8" fmla="*/ 43 w 4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71">
                      <a:moveTo>
                        <a:pt x="43" y="70"/>
                      </a:moveTo>
                      <a:cubicBezTo>
                        <a:pt x="18" y="55"/>
                        <a:pt x="6" y="30"/>
                        <a:pt x="15" y="2"/>
                      </a:cubicBezTo>
                      <a:cubicBezTo>
                        <a:pt x="15" y="1"/>
                        <a:pt x="10" y="0"/>
                        <a:pt x="10" y="2"/>
                      </a:cubicBezTo>
                      <a:cubicBezTo>
                        <a:pt x="0" y="30"/>
                        <a:pt x="13" y="56"/>
                        <a:pt x="39" y="71"/>
                      </a:cubicBezTo>
                      <a:cubicBezTo>
                        <a:pt x="40" y="71"/>
                        <a:pt x="45" y="71"/>
                        <a:pt x="4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9" name="Freeform 126"/>
                <p:cNvSpPr>
                  <a:spLocks/>
                </p:cNvSpPr>
                <p:nvPr/>
              </p:nvSpPr>
              <p:spPr bwMode="auto">
                <a:xfrm>
                  <a:off x="2751" y="116"/>
                  <a:ext cx="173" cy="69"/>
                </a:xfrm>
                <a:custGeom>
                  <a:avLst/>
                  <a:gdLst>
                    <a:gd name="T0" fmla="*/ 3 w 73"/>
                    <a:gd name="T1" fmla="*/ 19 h 29"/>
                    <a:gd name="T2" fmla="*/ 72 w 73"/>
                    <a:gd name="T3" fmla="*/ 2 h 29"/>
                    <a:gd name="T4" fmla="*/ 68 w 73"/>
                    <a:gd name="T5" fmla="*/ 1 h 29"/>
                    <a:gd name="T6" fmla="*/ 5 w 73"/>
                    <a:gd name="T7" fmla="*/ 17 h 29"/>
                    <a:gd name="T8" fmla="*/ 3 w 73"/>
                    <a:gd name="T9" fmla="*/ 1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9">
                      <a:moveTo>
                        <a:pt x="3" y="19"/>
                      </a:moveTo>
                      <a:cubicBezTo>
                        <a:pt x="29" y="29"/>
                        <a:pt x="55" y="24"/>
                        <a:pt x="72" y="2"/>
                      </a:cubicBezTo>
                      <a:cubicBezTo>
                        <a:pt x="73" y="1"/>
                        <a:pt x="68" y="0"/>
                        <a:pt x="68" y="1"/>
                      </a:cubicBezTo>
                      <a:cubicBezTo>
                        <a:pt x="52" y="21"/>
                        <a:pt x="29" y="27"/>
                        <a:pt x="5" y="17"/>
                      </a:cubicBezTo>
                      <a:cubicBezTo>
                        <a:pt x="3" y="16"/>
                        <a:pt x="0" y="18"/>
                        <a:pt x="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Freeform 127"/>
                <p:cNvSpPr>
                  <a:spLocks/>
                </p:cNvSpPr>
                <p:nvPr/>
              </p:nvSpPr>
              <p:spPr bwMode="auto">
                <a:xfrm>
                  <a:off x="2817" y="85"/>
                  <a:ext cx="62" cy="164"/>
                </a:xfrm>
                <a:custGeom>
                  <a:avLst/>
                  <a:gdLst>
                    <a:gd name="T0" fmla="*/ 8 w 26"/>
                    <a:gd name="T1" fmla="*/ 67 h 69"/>
                    <a:gd name="T2" fmla="*/ 25 w 26"/>
                    <a:gd name="T3" fmla="*/ 1 h 69"/>
                    <a:gd name="T4" fmla="*/ 21 w 26"/>
                    <a:gd name="T5" fmla="*/ 1 h 69"/>
                    <a:gd name="T6" fmla="*/ 3 w 26"/>
                    <a:gd name="T7" fmla="*/ 68 h 69"/>
                    <a:gd name="T8" fmla="*/ 8 w 26"/>
                    <a:gd name="T9" fmla="*/ 6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8" y="67"/>
                      </a:moveTo>
                      <a:cubicBezTo>
                        <a:pt x="5" y="45"/>
                        <a:pt x="13" y="19"/>
                        <a:pt x="25" y="1"/>
                      </a:cubicBezTo>
                      <a:cubicBezTo>
                        <a:pt x="26" y="0"/>
                        <a:pt x="21" y="0"/>
                        <a:pt x="21" y="1"/>
                      </a:cubicBezTo>
                      <a:cubicBezTo>
                        <a:pt x="9" y="19"/>
                        <a:pt x="0" y="45"/>
                        <a:pt x="3" y="68"/>
                      </a:cubicBezTo>
                      <a:cubicBezTo>
                        <a:pt x="3" y="69"/>
                        <a:pt x="8" y="69"/>
                        <a:pt x="8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Freeform 128"/>
                <p:cNvSpPr>
                  <a:spLocks/>
                </p:cNvSpPr>
                <p:nvPr/>
              </p:nvSpPr>
              <p:spPr bwMode="auto">
                <a:xfrm>
                  <a:off x="2772" y="104"/>
                  <a:ext cx="159" cy="88"/>
                </a:xfrm>
                <a:custGeom>
                  <a:avLst/>
                  <a:gdLst>
                    <a:gd name="T0" fmla="*/ 1 w 67"/>
                    <a:gd name="T1" fmla="*/ 2 h 37"/>
                    <a:gd name="T2" fmla="*/ 63 w 67"/>
                    <a:gd name="T3" fmla="*/ 33 h 37"/>
                    <a:gd name="T4" fmla="*/ 62 w 67"/>
                    <a:gd name="T5" fmla="*/ 31 h 37"/>
                    <a:gd name="T6" fmla="*/ 6 w 67"/>
                    <a:gd name="T7" fmla="*/ 1 h 37"/>
                    <a:gd name="T8" fmla="*/ 1 w 67"/>
                    <a:gd name="T9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7">
                      <a:moveTo>
                        <a:pt x="1" y="2"/>
                      </a:moveTo>
                      <a:cubicBezTo>
                        <a:pt x="14" y="24"/>
                        <a:pt x="37" y="37"/>
                        <a:pt x="63" y="33"/>
                      </a:cubicBezTo>
                      <a:cubicBezTo>
                        <a:pt x="67" y="33"/>
                        <a:pt x="64" y="31"/>
                        <a:pt x="62" y="31"/>
                      </a:cubicBezTo>
                      <a:cubicBezTo>
                        <a:pt x="38" y="35"/>
                        <a:pt x="17" y="21"/>
                        <a:pt x="6" y="1"/>
                      </a:cubicBezTo>
                      <a:cubicBezTo>
                        <a:pt x="5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129"/>
                <p:cNvSpPr>
                  <a:spLocks/>
                </p:cNvSpPr>
                <p:nvPr/>
              </p:nvSpPr>
              <p:spPr bwMode="auto">
                <a:xfrm>
                  <a:off x="2221" y="171"/>
                  <a:ext cx="617" cy="322"/>
                </a:xfrm>
                <a:custGeom>
                  <a:avLst/>
                  <a:gdLst>
                    <a:gd name="T0" fmla="*/ 254 w 260"/>
                    <a:gd name="T1" fmla="*/ 1 h 136"/>
                    <a:gd name="T2" fmla="*/ 3 w 260"/>
                    <a:gd name="T3" fmla="*/ 134 h 136"/>
                    <a:gd name="T4" fmla="*/ 6 w 260"/>
                    <a:gd name="T5" fmla="*/ 136 h 136"/>
                    <a:gd name="T6" fmla="*/ 258 w 260"/>
                    <a:gd name="T7" fmla="*/ 2 h 136"/>
                    <a:gd name="T8" fmla="*/ 254 w 260"/>
                    <a:gd name="T9" fmla="*/ 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136">
                      <a:moveTo>
                        <a:pt x="254" y="1"/>
                      </a:moveTo>
                      <a:cubicBezTo>
                        <a:pt x="171" y="46"/>
                        <a:pt x="88" y="93"/>
                        <a:pt x="3" y="134"/>
                      </a:cubicBezTo>
                      <a:cubicBezTo>
                        <a:pt x="0" y="136"/>
                        <a:pt x="5" y="136"/>
                        <a:pt x="6" y="136"/>
                      </a:cubicBezTo>
                      <a:cubicBezTo>
                        <a:pt x="92" y="94"/>
                        <a:pt x="175" y="47"/>
                        <a:pt x="258" y="2"/>
                      </a:cubicBezTo>
                      <a:cubicBezTo>
                        <a:pt x="260" y="0"/>
                        <a:pt x="256" y="0"/>
                        <a:pt x="2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130"/>
                <p:cNvSpPr>
                  <a:spLocks/>
                </p:cNvSpPr>
                <p:nvPr/>
              </p:nvSpPr>
              <p:spPr bwMode="auto">
                <a:xfrm>
                  <a:off x="2820" y="144"/>
                  <a:ext cx="42" cy="43"/>
                </a:xfrm>
                <a:custGeom>
                  <a:avLst/>
                  <a:gdLst>
                    <a:gd name="T0" fmla="*/ 12 w 18"/>
                    <a:gd name="T1" fmla="*/ 16 h 18"/>
                    <a:gd name="T2" fmla="*/ 2 w 18"/>
                    <a:gd name="T3" fmla="*/ 12 h 18"/>
                    <a:gd name="T4" fmla="*/ 6 w 18"/>
                    <a:gd name="T5" fmla="*/ 2 h 18"/>
                    <a:gd name="T6" fmla="*/ 16 w 18"/>
                    <a:gd name="T7" fmla="*/ 6 h 18"/>
                    <a:gd name="T8" fmla="*/ 12 w 18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8">
                      <a:moveTo>
                        <a:pt x="12" y="16"/>
                      </a:moveTo>
                      <a:cubicBezTo>
                        <a:pt x="8" y="18"/>
                        <a:pt x="4" y="16"/>
                        <a:pt x="2" y="12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4" y="2"/>
                        <a:pt x="16" y="6"/>
                      </a:cubicBezTo>
                      <a:cubicBezTo>
                        <a:pt x="18" y="10"/>
                        <a:pt x="16" y="14"/>
                        <a:pt x="1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Freeform 131"/>
                <p:cNvSpPr>
                  <a:spLocks/>
                </p:cNvSpPr>
                <p:nvPr/>
              </p:nvSpPr>
              <p:spPr bwMode="auto">
                <a:xfrm>
                  <a:off x="2900" y="322"/>
                  <a:ext cx="62" cy="183"/>
                </a:xfrm>
                <a:custGeom>
                  <a:avLst/>
                  <a:gdLst>
                    <a:gd name="T0" fmla="*/ 25 w 26"/>
                    <a:gd name="T1" fmla="*/ 75 h 77"/>
                    <a:gd name="T2" fmla="*/ 24 w 26"/>
                    <a:gd name="T3" fmla="*/ 2 h 77"/>
                    <a:gd name="T4" fmla="*/ 19 w 26"/>
                    <a:gd name="T5" fmla="*/ 1 h 77"/>
                    <a:gd name="T6" fmla="*/ 21 w 26"/>
                    <a:gd name="T7" fmla="*/ 76 h 77"/>
                    <a:gd name="T8" fmla="*/ 25 w 26"/>
                    <a:gd name="T9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77">
                      <a:moveTo>
                        <a:pt x="25" y="75"/>
                      </a:moveTo>
                      <a:cubicBezTo>
                        <a:pt x="7" y="53"/>
                        <a:pt x="5" y="25"/>
                        <a:pt x="24" y="2"/>
                      </a:cubicBezTo>
                      <a:cubicBezTo>
                        <a:pt x="25" y="1"/>
                        <a:pt x="20" y="0"/>
                        <a:pt x="19" y="1"/>
                      </a:cubicBezTo>
                      <a:cubicBezTo>
                        <a:pt x="0" y="24"/>
                        <a:pt x="2" y="53"/>
                        <a:pt x="21" y="76"/>
                      </a:cubicBezTo>
                      <a:cubicBezTo>
                        <a:pt x="21" y="77"/>
                        <a:pt x="26" y="77"/>
                        <a:pt x="25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132"/>
                <p:cNvSpPr>
                  <a:spLocks/>
                </p:cNvSpPr>
                <p:nvPr/>
              </p:nvSpPr>
              <p:spPr bwMode="auto">
                <a:xfrm>
                  <a:off x="2848" y="377"/>
                  <a:ext cx="176" cy="59"/>
                </a:xfrm>
                <a:custGeom>
                  <a:avLst/>
                  <a:gdLst>
                    <a:gd name="T0" fmla="*/ 1 w 74"/>
                    <a:gd name="T1" fmla="*/ 1 h 25"/>
                    <a:gd name="T2" fmla="*/ 72 w 74"/>
                    <a:gd name="T3" fmla="*/ 11 h 25"/>
                    <a:gd name="T4" fmla="*/ 68 w 74"/>
                    <a:gd name="T5" fmla="*/ 9 h 25"/>
                    <a:gd name="T6" fmla="*/ 6 w 74"/>
                    <a:gd name="T7" fmla="*/ 1 h 25"/>
                    <a:gd name="T8" fmla="*/ 1 w 74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25">
                      <a:moveTo>
                        <a:pt x="1" y="1"/>
                      </a:moveTo>
                      <a:cubicBezTo>
                        <a:pt x="21" y="20"/>
                        <a:pt x="48" y="25"/>
                        <a:pt x="72" y="11"/>
                      </a:cubicBezTo>
                      <a:cubicBezTo>
                        <a:pt x="74" y="10"/>
                        <a:pt x="69" y="9"/>
                        <a:pt x="68" y="9"/>
                      </a:cubicBezTo>
                      <a:cubicBezTo>
                        <a:pt x="47" y="22"/>
                        <a:pt x="24" y="18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Freeform 133"/>
                <p:cNvSpPr>
                  <a:spLocks/>
                </p:cNvSpPr>
                <p:nvPr/>
              </p:nvSpPr>
              <p:spPr bwMode="auto">
                <a:xfrm>
                  <a:off x="2881" y="353"/>
                  <a:ext cx="114" cy="138"/>
                </a:xfrm>
                <a:custGeom>
                  <a:avLst/>
                  <a:gdLst>
                    <a:gd name="T0" fmla="*/ 5 w 48"/>
                    <a:gd name="T1" fmla="*/ 56 h 58"/>
                    <a:gd name="T2" fmla="*/ 46 w 48"/>
                    <a:gd name="T3" fmla="*/ 1 h 58"/>
                    <a:gd name="T4" fmla="*/ 42 w 48"/>
                    <a:gd name="T5" fmla="*/ 0 h 58"/>
                    <a:gd name="T6" fmla="*/ 0 w 48"/>
                    <a:gd name="T7" fmla="*/ 56 h 58"/>
                    <a:gd name="T8" fmla="*/ 5 w 48"/>
                    <a:gd name="T9" fmla="*/ 5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58">
                      <a:moveTo>
                        <a:pt x="5" y="56"/>
                      </a:moveTo>
                      <a:cubicBezTo>
                        <a:pt x="11" y="34"/>
                        <a:pt x="28" y="14"/>
                        <a:pt x="46" y="1"/>
                      </a:cubicBezTo>
                      <a:cubicBezTo>
                        <a:pt x="48" y="0"/>
                        <a:pt x="43" y="0"/>
                        <a:pt x="42" y="0"/>
                      </a:cubicBezTo>
                      <a:cubicBezTo>
                        <a:pt x="24" y="13"/>
                        <a:pt x="6" y="34"/>
                        <a:pt x="0" y="56"/>
                      </a:cubicBezTo>
                      <a:cubicBezTo>
                        <a:pt x="0" y="58"/>
                        <a:pt x="5" y="57"/>
                        <a:pt x="5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Freeform 134"/>
                <p:cNvSpPr>
                  <a:spLocks/>
                </p:cNvSpPr>
                <p:nvPr/>
              </p:nvSpPr>
              <p:spPr bwMode="auto">
                <a:xfrm>
                  <a:off x="2886" y="337"/>
                  <a:ext cx="121" cy="125"/>
                </a:xfrm>
                <a:custGeom>
                  <a:avLst/>
                  <a:gdLst>
                    <a:gd name="T0" fmla="*/ 0 w 51"/>
                    <a:gd name="T1" fmla="*/ 1 h 53"/>
                    <a:gd name="T2" fmla="*/ 45 w 51"/>
                    <a:gd name="T3" fmla="*/ 53 h 53"/>
                    <a:gd name="T4" fmla="*/ 48 w 51"/>
                    <a:gd name="T5" fmla="*/ 51 h 53"/>
                    <a:gd name="T6" fmla="*/ 5 w 51"/>
                    <a:gd name="T7" fmla="*/ 1 h 53"/>
                    <a:gd name="T8" fmla="*/ 0 w 51"/>
                    <a:gd name="T9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53">
                      <a:moveTo>
                        <a:pt x="0" y="1"/>
                      </a:moveTo>
                      <a:cubicBezTo>
                        <a:pt x="4" y="26"/>
                        <a:pt x="20" y="47"/>
                        <a:pt x="45" y="53"/>
                      </a:cubicBezTo>
                      <a:cubicBezTo>
                        <a:pt x="47" y="53"/>
                        <a:pt x="51" y="52"/>
                        <a:pt x="48" y="51"/>
                      </a:cubicBezTo>
                      <a:cubicBezTo>
                        <a:pt x="24" y="46"/>
                        <a:pt x="9" y="24"/>
                        <a:pt x="5" y="1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135"/>
                <p:cNvSpPr>
                  <a:spLocks/>
                </p:cNvSpPr>
                <p:nvPr/>
              </p:nvSpPr>
              <p:spPr bwMode="auto">
                <a:xfrm>
                  <a:off x="2233" y="417"/>
                  <a:ext cx="689" cy="78"/>
                </a:xfrm>
                <a:custGeom>
                  <a:avLst/>
                  <a:gdLst>
                    <a:gd name="T0" fmla="*/ 287 w 290"/>
                    <a:gd name="T1" fmla="*/ 0 h 33"/>
                    <a:gd name="T2" fmla="*/ 3 w 290"/>
                    <a:gd name="T3" fmla="*/ 31 h 33"/>
                    <a:gd name="T4" fmla="*/ 4 w 290"/>
                    <a:gd name="T5" fmla="*/ 33 h 33"/>
                    <a:gd name="T6" fmla="*/ 287 w 290"/>
                    <a:gd name="T7" fmla="*/ 2 h 33"/>
                    <a:gd name="T8" fmla="*/ 287 w 290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33">
                      <a:moveTo>
                        <a:pt x="287" y="0"/>
                      </a:moveTo>
                      <a:cubicBezTo>
                        <a:pt x="193" y="11"/>
                        <a:pt x="98" y="24"/>
                        <a:pt x="3" y="31"/>
                      </a:cubicBezTo>
                      <a:cubicBezTo>
                        <a:pt x="0" y="31"/>
                        <a:pt x="1" y="33"/>
                        <a:pt x="4" y="33"/>
                      </a:cubicBezTo>
                      <a:cubicBezTo>
                        <a:pt x="98" y="26"/>
                        <a:pt x="193" y="13"/>
                        <a:pt x="287" y="2"/>
                      </a:cubicBezTo>
                      <a:cubicBezTo>
                        <a:pt x="290" y="2"/>
                        <a:pt x="290" y="0"/>
                        <a:pt x="2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136"/>
                <p:cNvSpPr>
                  <a:spLocks/>
                </p:cNvSpPr>
                <p:nvPr/>
              </p:nvSpPr>
              <p:spPr bwMode="auto">
                <a:xfrm>
                  <a:off x="2907" y="398"/>
                  <a:ext cx="38" cy="38"/>
                </a:xfrm>
                <a:custGeom>
                  <a:avLst/>
                  <a:gdLst>
                    <a:gd name="T0" fmla="*/ 9 w 16"/>
                    <a:gd name="T1" fmla="*/ 15 h 16"/>
                    <a:gd name="T2" fmla="*/ 1 w 16"/>
                    <a:gd name="T3" fmla="*/ 8 h 16"/>
                    <a:gd name="T4" fmla="*/ 8 w 16"/>
                    <a:gd name="T5" fmla="*/ 0 h 16"/>
                    <a:gd name="T6" fmla="*/ 16 w 16"/>
                    <a:gd name="T7" fmla="*/ 7 h 16"/>
                    <a:gd name="T8" fmla="*/ 9 w 16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15"/>
                      </a:moveTo>
                      <a:cubicBezTo>
                        <a:pt x="5" y="16"/>
                        <a:pt x="1" y="13"/>
                        <a:pt x="1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3"/>
                        <a:pt x="16" y="7"/>
                      </a:cubicBezTo>
                      <a:cubicBezTo>
                        <a:pt x="16" y="11"/>
                        <a:pt x="13" y="15"/>
                        <a:pt x="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137"/>
                <p:cNvSpPr>
                  <a:spLocks/>
                </p:cNvSpPr>
                <p:nvPr/>
              </p:nvSpPr>
              <p:spPr bwMode="auto">
                <a:xfrm>
                  <a:off x="2876" y="571"/>
                  <a:ext cx="95" cy="174"/>
                </a:xfrm>
                <a:custGeom>
                  <a:avLst/>
                  <a:gdLst>
                    <a:gd name="T0" fmla="*/ 14 w 40"/>
                    <a:gd name="T1" fmla="*/ 71 h 73"/>
                    <a:gd name="T2" fmla="*/ 38 w 40"/>
                    <a:gd name="T3" fmla="*/ 3 h 73"/>
                    <a:gd name="T4" fmla="*/ 34 w 40"/>
                    <a:gd name="T5" fmla="*/ 1 h 73"/>
                    <a:gd name="T6" fmla="*/ 9 w 40"/>
                    <a:gd name="T7" fmla="*/ 71 h 73"/>
                    <a:gd name="T8" fmla="*/ 14 w 40"/>
                    <a:gd name="T9" fmla="*/ 71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3">
                      <a:moveTo>
                        <a:pt x="14" y="71"/>
                      </a:moveTo>
                      <a:cubicBezTo>
                        <a:pt x="5" y="44"/>
                        <a:pt x="13" y="17"/>
                        <a:pt x="38" y="3"/>
                      </a:cubicBezTo>
                      <a:cubicBezTo>
                        <a:pt x="40" y="2"/>
                        <a:pt x="35" y="0"/>
                        <a:pt x="34" y="1"/>
                      </a:cubicBezTo>
                      <a:cubicBezTo>
                        <a:pt x="8" y="16"/>
                        <a:pt x="0" y="43"/>
                        <a:pt x="9" y="71"/>
                      </a:cubicBezTo>
                      <a:cubicBezTo>
                        <a:pt x="10" y="73"/>
                        <a:pt x="14" y="73"/>
                        <a:pt x="14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138"/>
                <p:cNvSpPr>
                  <a:spLocks/>
                </p:cNvSpPr>
                <p:nvPr/>
              </p:nvSpPr>
              <p:spPr bwMode="auto">
                <a:xfrm>
                  <a:off x="2848" y="588"/>
                  <a:ext cx="157" cy="92"/>
                </a:xfrm>
                <a:custGeom>
                  <a:avLst/>
                  <a:gdLst>
                    <a:gd name="T0" fmla="*/ 0 w 66"/>
                    <a:gd name="T1" fmla="*/ 2 h 39"/>
                    <a:gd name="T2" fmla="*/ 64 w 66"/>
                    <a:gd name="T3" fmla="*/ 35 h 39"/>
                    <a:gd name="T4" fmla="*/ 61 w 66"/>
                    <a:gd name="T5" fmla="*/ 33 h 39"/>
                    <a:gd name="T6" fmla="*/ 5 w 66"/>
                    <a:gd name="T7" fmla="*/ 2 h 39"/>
                    <a:gd name="T8" fmla="*/ 0 w 66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39">
                      <a:moveTo>
                        <a:pt x="0" y="2"/>
                      </a:moveTo>
                      <a:cubicBezTo>
                        <a:pt x="12" y="27"/>
                        <a:pt x="36" y="39"/>
                        <a:pt x="64" y="35"/>
                      </a:cubicBezTo>
                      <a:cubicBezTo>
                        <a:pt x="66" y="34"/>
                        <a:pt x="62" y="32"/>
                        <a:pt x="61" y="33"/>
                      </a:cubicBezTo>
                      <a:cubicBezTo>
                        <a:pt x="36" y="37"/>
                        <a:pt x="16" y="24"/>
                        <a:pt x="5" y="2"/>
                      </a:cubicBezTo>
                      <a:cubicBezTo>
                        <a:pt x="4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139"/>
                <p:cNvSpPr>
                  <a:spLocks/>
                </p:cNvSpPr>
                <p:nvPr/>
              </p:nvSpPr>
              <p:spPr bwMode="auto">
                <a:xfrm>
                  <a:off x="2838" y="609"/>
                  <a:ext cx="157" cy="98"/>
                </a:xfrm>
                <a:custGeom>
                  <a:avLst/>
                  <a:gdLst>
                    <a:gd name="T0" fmla="*/ 6 w 66"/>
                    <a:gd name="T1" fmla="*/ 39 h 41"/>
                    <a:gd name="T2" fmla="*/ 62 w 66"/>
                    <a:gd name="T3" fmla="*/ 3 h 41"/>
                    <a:gd name="T4" fmla="*/ 61 w 66"/>
                    <a:gd name="T5" fmla="*/ 1 h 41"/>
                    <a:gd name="T6" fmla="*/ 1 w 66"/>
                    <a:gd name="T7" fmla="*/ 39 h 41"/>
                    <a:gd name="T8" fmla="*/ 6 w 66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1">
                      <a:moveTo>
                        <a:pt x="6" y="39"/>
                      </a:moveTo>
                      <a:cubicBezTo>
                        <a:pt x="19" y="22"/>
                        <a:pt x="42" y="8"/>
                        <a:pt x="62" y="3"/>
                      </a:cubicBezTo>
                      <a:cubicBezTo>
                        <a:pt x="66" y="2"/>
                        <a:pt x="63" y="0"/>
                        <a:pt x="61" y="1"/>
                      </a:cubicBezTo>
                      <a:cubicBezTo>
                        <a:pt x="39" y="7"/>
                        <a:pt x="14" y="20"/>
                        <a:pt x="1" y="39"/>
                      </a:cubicBezTo>
                      <a:cubicBezTo>
                        <a:pt x="0" y="40"/>
                        <a:pt x="5" y="41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140"/>
                <p:cNvSpPr>
                  <a:spLocks/>
                </p:cNvSpPr>
                <p:nvPr/>
              </p:nvSpPr>
              <p:spPr bwMode="auto">
                <a:xfrm>
                  <a:off x="2886" y="564"/>
                  <a:ext cx="81" cy="154"/>
                </a:xfrm>
                <a:custGeom>
                  <a:avLst/>
                  <a:gdLst>
                    <a:gd name="T0" fmla="*/ 5 w 34"/>
                    <a:gd name="T1" fmla="*/ 1 h 65"/>
                    <a:gd name="T2" fmla="*/ 28 w 34"/>
                    <a:gd name="T3" fmla="*/ 64 h 65"/>
                    <a:gd name="T4" fmla="*/ 32 w 34"/>
                    <a:gd name="T5" fmla="*/ 63 h 65"/>
                    <a:gd name="T6" fmla="*/ 10 w 34"/>
                    <a:gd name="T7" fmla="*/ 1 h 65"/>
                    <a:gd name="T8" fmla="*/ 5 w 34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65">
                      <a:moveTo>
                        <a:pt x="5" y="1"/>
                      </a:moveTo>
                      <a:cubicBezTo>
                        <a:pt x="0" y="26"/>
                        <a:pt x="7" y="50"/>
                        <a:pt x="28" y="64"/>
                      </a:cubicBezTo>
                      <a:cubicBezTo>
                        <a:pt x="29" y="65"/>
                        <a:pt x="34" y="64"/>
                        <a:pt x="32" y="63"/>
                      </a:cubicBezTo>
                      <a:cubicBezTo>
                        <a:pt x="12" y="49"/>
                        <a:pt x="5" y="25"/>
                        <a:pt x="10" y="1"/>
                      </a:cubicBezTo>
                      <a:cubicBezTo>
                        <a:pt x="10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141"/>
                <p:cNvSpPr>
                  <a:spLocks/>
                </p:cNvSpPr>
                <p:nvPr/>
              </p:nvSpPr>
              <p:spPr bwMode="auto">
                <a:xfrm>
                  <a:off x="2228" y="481"/>
                  <a:ext cx="677" cy="171"/>
                </a:xfrm>
                <a:custGeom>
                  <a:avLst/>
                  <a:gdLst>
                    <a:gd name="T0" fmla="*/ 283 w 285"/>
                    <a:gd name="T1" fmla="*/ 70 h 72"/>
                    <a:gd name="T2" fmla="*/ 6 w 285"/>
                    <a:gd name="T3" fmla="*/ 0 h 72"/>
                    <a:gd name="T4" fmla="*/ 3 w 285"/>
                    <a:gd name="T5" fmla="*/ 2 h 72"/>
                    <a:gd name="T6" fmla="*/ 279 w 285"/>
                    <a:gd name="T7" fmla="*/ 72 h 72"/>
                    <a:gd name="T8" fmla="*/ 283 w 285"/>
                    <a:gd name="T9" fmla="*/ 7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2">
                      <a:moveTo>
                        <a:pt x="283" y="70"/>
                      </a:moveTo>
                      <a:cubicBezTo>
                        <a:pt x="190" y="47"/>
                        <a:pt x="97" y="26"/>
                        <a:pt x="6" y="0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94" y="28"/>
                        <a:pt x="187" y="49"/>
                        <a:pt x="279" y="72"/>
                      </a:cubicBezTo>
                      <a:cubicBezTo>
                        <a:pt x="280" y="72"/>
                        <a:pt x="285" y="71"/>
                        <a:pt x="28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142"/>
                <p:cNvSpPr>
                  <a:spLocks/>
                </p:cNvSpPr>
                <p:nvPr/>
              </p:nvSpPr>
              <p:spPr bwMode="auto">
                <a:xfrm>
                  <a:off x="2888" y="631"/>
                  <a:ext cx="41" cy="40"/>
                </a:xfrm>
                <a:custGeom>
                  <a:avLst/>
                  <a:gdLst>
                    <a:gd name="T0" fmla="*/ 6 w 17"/>
                    <a:gd name="T1" fmla="*/ 16 h 17"/>
                    <a:gd name="T2" fmla="*/ 1 w 17"/>
                    <a:gd name="T3" fmla="*/ 7 h 17"/>
                    <a:gd name="T4" fmla="*/ 10 w 17"/>
                    <a:gd name="T5" fmla="*/ 1 h 17"/>
                    <a:gd name="T6" fmla="*/ 16 w 17"/>
                    <a:gd name="T7" fmla="*/ 11 h 17"/>
                    <a:gd name="T8" fmla="*/ 6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6" y="16"/>
                      </a:moveTo>
                      <a:cubicBezTo>
                        <a:pt x="2" y="15"/>
                        <a:pt x="0" y="11"/>
                        <a:pt x="1" y="7"/>
                      </a:cubicBez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5" y="3"/>
                        <a:pt x="17" y="7"/>
                        <a:pt x="16" y="11"/>
                      </a:cubicBezTo>
                      <a:cubicBezTo>
                        <a:pt x="15" y="15"/>
                        <a:pt x="10" y="17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143"/>
                <p:cNvSpPr>
                  <a:spLocks/>
                </p:cNvSpPr>
                <p:nvPr/>
              </p:nvSpPr>
              <p:spPr bwMode="auto">
                <a:xfrm>
                  <a:off x="2763" y="828"/>
                  <a:ext cx="130" cy="139"/>
                </a:xfrm>
                <a:custGeom>
                  <a:avLst/>
                  <a:gdLst>
                    <a:gd name="T0" fmla="*/ 5 w 55"/>
                    <a:gd name="T1" fmla="*/ 58 h 59"/>
                    <a:gd name="T2" fmla="*/ 53 w 55"/>
                    <a:gd name="T3" fmla="*/ 2 h 59"/>
                    <a:gd name="T4" fmla="*/ 49 w 55"/>
                    <a:gd name="T5" fmla="*/ 0 h 59"/>
                    <a:gd name="T6" fmla="*/ 0 w 55"/>
                    <a:gd name="T7" fmla="*/ 57 h 59"/>
                    <a:gd name="T8" fmla="*/ 5 w 55"/>
                    <a:gd name="T9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59">
                      <a:moveTo>
                        <a:pt x="5" y="58"/>
                      </a:moveTo>
                      <a:cubicBezTo>
                        <a:pt x="7" y="29"/>
                        <a:pt x="24" y="6"/>
                        <a:pt x="53" y="2"/>
                      </a:cubicBezTo>
                      <a:cubicBezTo>
                        <a:pt x="55" y="2"/>
                        <a:pt x="51" y="0"/>
                        <a:pt x="49" y="0"/>
                      </a:cubicBezTo>
                      <a:cubicBezTo>
                        <a:pt x="20" y="5"/>
                        <a:pt x="2" y="27"/>
                        <a:pt x="0" y="57"/>
                      </a:cubicBezTo>
                      <a:cubicBezTo>
                        <a:pt x="0" y="58"/>
                        <a:pt x="5" y="59"/>
                        <a:pt x="5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144"/>
                <p:cNvSpPr>
                  <a:spLocks/>
                </p:cNvSpPr>
                <p:nvPr/>
              </p:nvSpPr>
              <p:spPr bwMode="auto">
                <a:xfrm>
                  <a:off x="2770" y="804"/>
                  <a:ext cx="118" cy="128"/>
                </a:xfrm>
                <a:custGeom>
                  <a:avLst/>
                  <a:gdLst>
                    <a:gd name="T0" fmla="*/ 0 w 50"/>
                    <a:gd name="T1" fmla="*/ 1 h 54"/>
                    <a:gd name="T2" fmla="*/ 47 w 50"/>
                    <a:gd name="T3" fmla="*/ 54 h 54"/>
                    <a:gd name="T4" fmla="*/ 47 w 50"/>
                    <a:gd name="T5" fmla="*/ 52 h 54"/>
                    <a:gd name="T6" fmla="*/ 5 w 50"/>
                    <a:gd name="T7" fmla="*/ 2 h 54"/>
                    <a:gd name="T8" fmla="*/ 0 w 50"/>
                    <a:gd name="T9" fmla="*/ 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4">
                      <a:moveTo>
                        <a:pt x="0" y="1"/>
                      </a:moveTo>
                      <a:cubicBezTo>
                        <a:pt x="3" y="28"/>
                        <a:pt x="20" y="48"/>
                        <a:pt x="47" y="54"/>
                      </a:cubicBezTo>
                      <a:cubicBezTo>
                        <a:pt x="50" y="54"/>
                        <a:pt x="50" y="52"/>
                        <a:pt x="47" y="52"/>
                      </a:cubicBezTo>
                      <a:cubicBezTo>
                        <a:pt x="22" y="47"/>
                        <a:pt x="7" y="27"/>
                        <a:pt x="5" y="2"/>
                      </a:cubicBezTo>
                      <a:cubicBezTo>
                        <a:pt x="5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145"/>
                <p:cNvSpPr>
                  <a:spLocks/>
                </p:cNvSpPr>
                <p:nvPr/>
              </p:nvSpPr>
              <p:spPr bwMode="auto">
                <a:xfrm>
                  <a:off x="2720" y="865"/>
                  <a:ext cx="180" cy="46"/>
                </a:xfrm>
                <a:custGeom>
                  <a:avLst/>
                  <a:gdLst>
                    <a:gd name="T0" fmla="*/ 6 w 76"/>
                    <a:gd name="T1" fmla="*/ 18 h 19"/>
                    <a:gd name="T2" fmla="*/ 71 w 76"/>
                    <a:gd name="T3" fmla="*/ 5 h 19"/>
                    <a:gd name="T4" fmla="*/ 73 w 76"/>
                    <a:gd name="T5" fmla="*/ 3 h 19"/>
                    <a:gd name="T6" fmla="*/ 2 w 76"/>
                    <a:gd name="T7" fmla="*/ 17 h 19"/>
                    <a:gd name="T8" fmla="*/ 6 w 76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19">
                      <a:moveTo>
                        <a:pt x="6" y="18"/>
                      </a:moveTo>
                      <a:cubicBezTo>
                        <a:pt x="24" y="6"/>
                        <a:pt x="50" y="2"/>
                        <a:pt x="71" y="5"/>
                      </a:cubicBezTo>
                      <a:cubicBezTo>
                        <a:pt x="72" y="5"/>
                        <a:pt x="76" y="3"/>
                        <a:pt x="73" y="3"/>
                      </a:cubicBezTo>
                      <a:cubicBezTo>
                        <a:pt x="50" y="0"/>
                        <a:pt x="22" y="4"/>
                        <a:pt x="2" y="17"/>
                      </a:cubicBezTo>
                      <a:cubicBezTo>
                        <a:pt x="0" y="19"/>
                        <a:pt x="5" y="19"/>
                        <a:pt x="6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146"/>
                <p:cNvSpPr>
                  <a:spLocks/>
                </p:cNvSpPr>
                <p:nvPr/>
              </p:nvSpPr>
              <p:spPr bwMode="auto">
                <a:xfrm>
                  <a:off x="2789" y="797"/>
                  <a:ext cx="49" cy="166"/>
                </a:xfrm>
                <a:custGeom>
                  <a:avLst/>
                  <a:gdLst>
                    <a:gd name="T0" fmla="*/ 15 w 21"/>
                    <a:gd name="T1" fmla="*/ 2 h 70"/>
                    <a:gd name="T2" fmla="*/ 14 w 21"/>
                    <a:gd name="T3" fmla="*/ 69 h 70"/>
                    <a:gd name="T4" fmla="*/ 19 w 21"/>
                    <a:gd name="T5" fmla="*/ 68 h 70"/>
                    <a:gd name="T6" fmla="*/ 20 w 21"/>
                    <a:gd name="T7" fmla="*/ 2 h 70"/>
                    <a:gd name="T8" fmla="*/ 15 w 21"/>
                    <a:gd name="T9" fmla="*/ 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70">
                      <a:moveTo>
                        <a:pt x="15" y="2"/>
                      </a:moveTo>
                      <a:cubicBezTo>
                        <a:pt x="2" y="23"/>
                        <a:pt x="0" y="48"/>
                        <a:pt x="14" y="69"/>
                      </a:cubicBezTo>
                      <a:cubicBezTo>
                        <a:pt x="15" y="70"/>
                        <a:pt x="20" y="70"/>
                        <a:pt x="19" y="68"/>
                      </a:cubicBezTo>
                      <a:cubicBezTo>
                        <a:pt x="5" y="48"/>
                        <a:pt x="7" y="23"/>
                        <a:pt x="20" y="2"/>
                      </a:cubicBezTo>
                      <a:cubicBezTo>
                        <a:pt x="21" y="1"/>
                        <a:pt x="16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147"/>
                <p:cNvSpPr>
                  <a:spLocks/>
                </p:cNvSpPr>
                <p:nvPr/>
              </p:nvSpPr>
              <p:spPr bwMode="auto">
                <a:xfrm>
                  <a:off x="2233" y="479"/>
                  <a:ext cx="570" cy="401"/>
                </a:xfrm>
                <a:custGeom>
                  <a:avLst/>
                  <a:gdLst>
                    <a:gd name="T0" fmla="*/ 238 w 240"/>
                    <a:gd name="T1" fmla="*/ 166 h 169"/>
                    <a:gd name="T2" fmla="*/ 6 w 240"/>
                    <a:gd name="T3" fmla="*/ 1 h 169"/>
                    <a:gd name="T4" fmla="*/ 2 w 240"/>
                    <a:gd name="T5" fmla="*/ 2 h 169"/>
                    <a:gd name="T6" fmla="*/ 234 w 240"/>
                    <a:gd name="T7" fmla="*/ 168 h 169"/>
                    <a:gd name="T8" fmla="*/ 238 w 240"/>
                    <a:gd name="T9" fmla="*/ 16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" h="169">
                      <a:moveTo>
                        <a:pt x="238" y="166"/>
                      </a:moveTo>
                      <a:cubicBezTo>
                        <a:pt x="161" y="112"/>
                        <a:pt x="82" y="59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77" y="60"/>
                        <a:pt x="156" y="113"/>
                        <a:pt x="234" y="168"/>
                      </a:cubicBezTo>
                      <a:cubicBezTo>
                        <a:pt x="235" y="169"/>
                        <a:pt x="240" y="167"/>
                        <a:pt x="23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148"/>
                <p:cNvSpPr>
                  <a:spLocks/>
                </p:cNvSpPr>
                <p:nvPr/>
              </p:nvSpPr>
              <p:spPr bwMode="auto">
                <a:xfrm>
                  <a:off x="2784" y="861"/>
                  <a:ext cx="43" cy="40"/>
                </a:xfrm>
                <a:custGeom>
                  <a:avLst/>
                  <a:gdLst>
                    <a:gd name="T0" fmla="*/ 4 w 18"/>
                    <a:gd name="T1" fmla="*/ 15 h 17"/>
                    <a:gd name="T2" fmla="*/ 3 w 18"/>
                    <a:gd name="T3" fmla="*/ 4 h 17"/>
                    <a:gd name="T4" fmla="*/ 14 w 18"/>
                    <a:gd name="T5" fmla="*/ 3 h 17"/>
                    <a:gd name="T6" fmla="*/ 15 w 18"/>
                    <a:gd name="T7" fmla="*/ 14 h 17"/>
                    <a:gd name="T8" fmla="*/ 4 w 18"/>
                    <a:gd name="T9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15"/>
                      </a:moveTo>
                      <a:cubicBezTo>
                        <a:pt x="1" y="12"/>
                        <a:pt x="0" y="8"/>
                        <a:pt x="3" y="4"/>
                      </a:cubicBezTo>
                      <a:cubicBezTo>
                        <a:pt x="6" y="1"/>
                        <a:pt x="10" y="0"/>
                        <a:pt x="14" y="3"/>
                      </a:cubicBezTo>
                      <a:cubicBezTo>
                        <a:pt x="17" y="5"/>
                        <a:pt x="18" y="10"/>
                        <a:pt x="15" y="14"/>
                      </a:cubicBezTo>
                      <a:cubicBezTo>
                        <a:pt x="13" y="17"/>
                        <a:pt x="8" y="17"/>
                        <a:pt x="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149"/>
                <p:cNvSpPr>
                  <a:spLocks/>
                </p:cNvSpPr>
                <p:nvPr/>
              </p:nvSpPr>
              <p:spPr bwMode="auto">
                <a:xfrm>
                  <a:off x="2539" y="1029"/>
                  <a:ext cx="174" cy="102"/>
                </a:xfrm>
                <a:custGeom>
                  <a:avLst/>
                  <a:gdLst>
                    <a:gd name="T0" fmla="*/ 6 w 73"/>
                    <a:gd name="T1" fmla="*/ 42 h 43"/>
                    <a:gd name="T2" fmla="*/ 68 w 73"/>
                    <a:gd name="T3" fmla="*/ 9 h 43"/>
                    <a:gd name="T4" fmla="*/ 70 w 73"/>
                    <a:gd name="T5" fmla="*/ 7 h 43"/>
                    <a:gd name="T6" fmla="*/ 1 w 73"/>
                    <a:gd name="T7" fmla="*/ 41 h 43"/>
                    <a:gd name="T8" fmla="*/ 6 w 7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3">
                      <a:moveTo>
                        <a:pt x="6" y="42"/>
                      </a:moveTo>
                      <a:cubicBezTo>
                        <a:pt x="17" y="17"/>
                        <a:pt x="40" y="2"/>
                        <a:pt x="68" y="9"/>
                      </a:cubicBezTo>
                      <a:cubicBezTo>
                        <a:pt x="70" y="9"/>
                        <a:pt x="73" y="8"/>
                        <a:pt x="70" y="7"/>
                      </a:cubicBezTo>
                      <a:cubicBezTo>
                        <a:pt x="40" y="0"/>
                        <a:pt x="14" y="13"/>
                        <a:pt x="1" y="41"/>
                      </a:cubicBezTo>
                      <a:cubicBezTo>
                        <a:pt x="0" y="42"/>
                        <a:pt x="5" y="43"/>
                        <a:pt x="6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150"/>
                <p:cNvSpPr>
                  <a:spLocks/>
                </p:cNvSpPr>
                <p:nvPr/>
              </p:nvSpPr>
              <p:spPr bwMode="auto">
                <a:xfrm>
                  <a:off x="2589" y="982"/>
                  <a:ext cx="83" cy="159"/>
                </a:xfrm>
                <a:custGeom>
                  <a:avLst/>
                  <a:gdLst>
                    <a:gd name="T0" fmla="*/ 7 w 35"/>
                    <a:gd name="T1" fmla="*/ 1 h 67"/>
                    <a:gd name="T2" fmla="*/ 29 w 35"/>
                    <a:gd name="T3" fmla="*/ 66 h 67"/>
                    <a:gd name="T4" fmla="*/ 33 w 35"/>
                    <a:gd name="T5" fmla="*/ 66 h 67"/>
                    <a:gd name="T6" fmla="*/ 12 w 35"/>
                    <a:gd name="T7" fmla="*/ 2 h 67"/>
                    <a:gd name="T8" fmla="*/ 7 w 35"/>
                    <a:gd name="T9" fmla="*/ 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67">
                      <a:moveTo>
                        <a:pt x="7" y="1"/>
                      </a:moveTo>
                      <a:cubicBezTo>
                        <a:pt x="0" y="27"/>
                        <a:pt x="7" y="51"/>
                        <a:pt x="29" y="66"/>
                      </a:cubicBezTo>
                      <a:cubicBezTo>
                        <a:pt x="30" y="67"/>
                        <a:pt x="35" y="67"/>
                        <a:pt x="33" y="66"/>
                      </a:cubicBezTo>
                      <a:cubicBezTo>
                        <a:pt x="11" y="51"/>
                        <a:pt x="5" y="27"/>
                        <a:pt x="12" y="2"/>
                      </a:cubicBezTo>
                      <a:cubicBezTo>
                        <a:pt x="13" y="1"/>
                        <a:pt x="8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151"/>
                <p:cNvSpPr>
                  <a:spLocks/>
                </p:cNvSpPr>
                <p:nvPr/>
              </p:nvSpPr>
              <p:spPr bwMode="auto">
                <a:xfrm>
                  <a:off x="2523" y="1048"/>
                  <a:ext cx="178" cy="45"/>
                </a:xfrm>
                <a:custGeom>
                  <a:avLst/>
                  <a:gdLst>
                    <a:gd name="T0" fmla="*/ 4 w 75"/>
                    <a:gd name="T1" fmla="*/ 6 h 19"/>
                    <a:gd name="T2" fmla="*/ 69 w 75"/>
                    <a:gd name="T3" fmla="*/ 19 h 19"/>
                    <a:gd name="T4" fmla="*/ 74 w 75"/>
                    <a:gd name="T5" fmla="*/ 17 h 19"/>
                    <a:gd name="T6" fmla="*/ 3 w 75"/>
                    <a:gd name="T7" fmla="*/ 4 h 19"/>
                    <a:gd name="T8" fmla="*/ 4 w 75"/>
                    <a:gd name="T9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4" y="6"/>
                      </a:moveTo>
                      <a:cubicBezTo>
                        <a:pt x="26" y="2"/>
                        <a:pt x="51" y="9"/>
                        <a:pt x="69" y="19"/>
                      </a:cubicBezTo>
                      <a:cubicBezTo>
                        <a:pt x="71" y="19"/>
                        <a:pt x="75" y="18"/>
                        <a:pt x="74" y="17"/>
                      </a:cubicBezTo>
                      <a:cubicBezTo>
                        <a:pt x="53" y="6"/>
                        <a:pt x="26" y="0"/>
                        <a:pt x="3" y="4"/>
                      </a:cubicBezTo>
                      <a:cubicBezTo>
                        <a:pt x="0" y="5"/>
                        <a:pt x="2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152"/>
                <p:cNvSpPr>
                  <a:spLocks/>
                </p:cNvSpPr>
                <p:nvPr/>
              </p:nvSpPr>
              <p:spPr bwMode="auto">
                <a:xfrm>
                  <a:off x="2585" y="998"/>
                  <a:ext cx="90" cy="152"/>
                </a:xfrm>
                <a:custGeom>
                  <a:avLst/>
                  <a:gdLst>
                    <a:gd name="T0" fmla="*/ 32 w 38"/>
                    <a:gd name="T1" fmla="*/ 1 h 64"/>
                    <a:gd name="T2" fmla="*/ 5 w 38"/>
                    <a:gd name="T3" fmla="*/ 63 h 64"/>
                    <a:gd name="T4" fmla="*/ 10 w 38"/>
                    <a:gd name="T5" fmla="*/ 62 h 64"/>
                    <a:gd name="T6" fmla="*/ 36 w 38"/>
                    <a:gd name="T7" fmla="*/ 1 h 64"/>
                    <a:gd name="T8" fmla="*/ 32 w 38"/>
                    <a:gd name="T9" fmla="*/ 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4">
                      <a:moveTo>
                        <a:pt x="32" y="1"/>
                      </a:moveTo>
                      <a:cubicBezTo>
                        <a:pt x="12" y="15"/>
                        <a:pt x="0" y="38"/>
                        <a:pt x="5" y="63"/>
                      </a:cubicBezTo>
                      <a:cubicBezTo>
                        <a:pt x="6" y="64"/>
                        <a:pt x="11" y="64"/>
                        <a:pt x="10" y="62"/>
                      </a:cubicBezTo>
                      <a:cubicBezTo>
                        <a:pt x="5" y="38"/>
                        <a:pt x="16" y="15"/>
                        <a:pt x="36" y="1"/>
                      </a:cubicBezTo>
                      <a:cubicBezTo>
                        <a:pt x="38" y="0"/>
                        <a:pt x="33" y="0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153"/>
                <p:cNvSpPr>
                  <a:spLocks/>
                </p:cNvSpPr>
                <p:nvPr/>
              </p:nvSpPr>
              <p:spPr bwMode="auto">
                <a:xfrm>
                  <a:off x="2236" y="479"/>
                  <a:ext cx="375" cy="581"/>
                </a:xfrm>
                <a:custGeom>
                  <a:avLst/>
                  <a:gdLst>
                    <a:gd name="T0" fmla="*/ 157 w 158"/>
                    <a:gd name="T1" fmla="*/ 243 h 245"/>
                    <a:gd name="T2" fmla="*/ 5 w 158"/>
                    <a:gd name="T3" fmla="*/ 1 h 245"/>
                    <a:gd name="T4" fmla="*/ 1 w 158"/>
                    <a:gd name="T5" fmla="*/ 2 h 245"/>
                    <a:gd name="T6" fmla="*/ 153 w 158"/>
                    <a:gd name="T7" fmla="*/ 244 h 245"/>
                    <a:gd name="T8" fmla="*/ 157 w 158"/>
                    <a:gd name="T9" fmla="*/ 243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" h="245">
                      <a:moveTo>
                        <a:pt x="157" y="243"/>
                      </a:moveTo>
                      <a:cubicBezTo>
                        <a:pt x="106" y="163"/>
                        <a:pt x="53" y="83"/>
                        <a:pt x="5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48" y="84"/>
                        <a:pt x="101" y="164"/>
                        <a:pt x="153" y="244"/>
                      </a:cubicBezTo>
                      <a:cubicBezTo>
                        <a:pt x="153" y="245"/>
                        <a:pt x="158" y="244"/>
                        <a:pt x="157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154"/>
                <p:cNvSpPr>
                  <a:spLocks/>
                </p:cNvSpPr>
                <p:nvPr/>
              </p:nvSpPr>
              <p:spPr bwMode="auto">
                <a:xfrm>
                  <a:off x="2592" y="1046"/>
                  <a:ext cx="40" cy="40"/>
                </a:xfrm>
                <a:custGeom>
                  <a:avLst/>
                  <a:gdLst>
                    <a:gd name="T0" fmla="*/ 2 w 17"/>
                    <a:gd name="T1" fmla="*/ 12 h 17"/>
                    <a:gd name="T2" fmla="*/ 4 w 17"/>
                    <a:gd name="T3" fmla="*/ 2 h 17"/>
                    <a:gd name="T4" fmla="*/ 15 w 17"/>
                    <a:gd name="T5" fmla="*/ 5 h 17"/>
                    <a:gd name="T6" fmla="*/ 12 w 17"/>
                    <a:gd name="T7" fmla="*/ 15 h 17"/>
                    <a:gd name="T8" fmla="*/ 2 w 17"/>
                    <a:gd name="T9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2" y="12"/>
                      </a:moveTo>
                      <a:cubicBezTo>
                        <a:pt x="0" y="9"/>
                        <a:pt x="1" y="4"/>
                        <a:pt x="4" y="2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7" y="8"/>
                        <a:pt x="16" y="13"/>
                        <a:pt x="12" y="15"/>
                      </a:cubicBezTo>
                      <a:cubicBezTo>
                        <a:pt x="9" y="17"/>
                        <a:pt x="4" y="16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155"/>
                <p:cNvSpPr>
                  <a:spLocks/>
                </p:cNvSpPr>
                <p:nvPr/>
              </p:nvSpPr>
              <p:spPr bwMode="auto">
                <a:xfrm>
                  <a:off x="2285" y="1153"/>
                  <a:ext cx="193" cy="64"/>
                </a:xfrm>
                <a:custGeom>
                  <a:avLst/>
                  <a:gdLst>
                    <a:gd name="T0" fmla="*/ 6 w 81"/>
                    <a:gd name="T1" fmla="*/ 26 h 27"/>
                    <a:gd name="T2" fmla="*/ 75 w 81"/>
                    <a:gd name="T3" fmla="*/ 18 h 27"/>
                    <a:gd name="T4" fmla="*/ 79 w 81"/>
                    <a:gd name="T5" fmla="*/ 17 h 27"/>
                    <a:gd name="T6" fmla="*/ 1 w 81"/>
                    <a:gd name="T7" fmla="*/ 25 h 27"/>
                    <a:gd name="T8" fmla="*/ 6 w 81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27">
                      <a:moveTo>
                        <a:pt x="6" y="26"/>
                      </a:moveTo>
                      <a:cubicBezTo>
                        <a:pt x="26" y="7"/>
                        <a:pt x="51" y="2"/>
                        <a:pt x="75" y="18"/>
                      </a:cubicBezTo>
                      <a:cubicBezTo>
                        <a:pt x="76" y="19"/>
                        <a:pt x="81" y="19"/>
                        <a:pt x="79" y="17"/>
                      </a:cubicBezTo>
                      <a:cubicBezTo>
                        <a:pt x="53" y="0"/>
                        <a:pt x="23" y="4"/>
                        <a:pt x="1" y="25"/>
                      </a:cubicBezTo>
                      <a:cubicBezTo>
                        <a:pt x="0" y="26"/>
                        <a:pt x="5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156"/>
                <p:cNvSpPr>
                  <a:spLocks/>
                </p:cNvSpPr>
                <p:nvPr/>
              </p:nvSpPr>
              <p:spPr bwMode="auto">
                <a:xfrm>
                  <a:off x="2357" y="1100"/>
                  <a:ext cx="57" cy="169"/>
                </a:xfrm>
                <a:custGeom>
                  <a:avLst/>
                  <a:gdLst>
                    <a:gd name="T0" fmla="*/ 18 w 24"/>
                    <a:gd name="T1" fmla="*/ 1 h 71"/>
                    <a:gd name="T2" fmla="*/ 16 w 24"/>
                    <a:gd name="T3" fmla="*/ 69 h 71"/>
                    <a:gd name="T4" fmla="*/ 20 w 24"/>
                    <a:gd name="T5" fmla="*/ 69 h 71"/>
                    <a:gd name="T6" fmla="*/ 23 w 24"/>
                    <a:gd name="T7" fmla="*/ 2 h 71"/>
                    <a:gd name="T8" fmla="*/ 18 w 24"/>
                    <a:gd name="T9" fmla="*/ 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71">
                      <a:moveTo>
                        <a:pt x="18" y="1"/>
                      </a:moveTo>
                      <a:cubicBezTo>
                        <a:pt x="2" y="22"/>
                        <a:pt x="0" y="47"/>
                        <a:pt x="16" y="69"/>
                      </a:cubicBezTo>
                      <a:cubicBezTo>
                        <a:pt x="16" y="70"/>
                        <a:pt x="21" y="71"/>
                        <a:pt x="20" y="69"/>
                      </a:cubicBezTo>
                      <a:cubicBezTo>
                        <a:pt x="5" y="47"/>
                        <a:pt x="7" y="23"/>
                        <a:pt x="23" y="2"/>
                      </a:cubicBezTo>
                      <a:cubicBezTo>
                        <a:pt x="24" y="1"/>
                        <a:pt x="19" y="0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157"/>
                <p:cNvSpPr>
                  <a:spLocks/>
                </p:cNvSpPr>
                <p:nvPr/>
              </p:nvSpPr>
              <p:spPr bwMode="auto">
                <a:xfrm>
                  <a:off x="2293" y="1143"/>
                  <a:ext cx="159" cy="93"/>
                </a:xfrm>
                <a:custGeom>
                  <a:avLst/>
                  <a:gdLst>
                    <a:gd name="T0" fmla="*/ 3 w 67"/>
                    <a:gd name="T1" fmla="*/ 2 h 39"/>
                    <a:gd name="T2" fmla="*/ 61 w 67"/>
                    <a:gd name="T3" fmla="*/ 37 h 39"/>
                    <a:gd name="T4" fmla="*/ 66 w 67"/>
                    <a:gd name="T5" fmla="*/ 36 h 39"/>
                    <a:gd name="T6" fmla="*/ 5 w 67"/>
                    <a:gd name="T7" fmla="*/ 0 h 39"/>
                    <a:gd name="T8" fmla="*/ 3 w 67"/>
                    <a:gd name="T9" fmla="*/ 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9">
                      <a:moveTo>
                        <a:pt x="3" y="2"/>
                      </a:moveTo>
                      <a:cubicBezTo>
                        <a:pt x="25" y="6"/>
                        <a:pt x="47" y="21"/>
                        <a:pt x="61" y="37"/>
                      </a:cubicBezTo>
                      <a:cubicBezTo>
                        <a:pt x="62" y="39"/>
                        <a:pt x="67" y="37"/>
                        <a:pt x="66" y="36"/>
                      </a:cubicBezTo>
                      <a:cubicBezTo>
                        <a:pt x="51" y="19"/>
                        <a:pt x="28" y="4"/>
                        <a:pt x="5" y="0"/>
                      </a:cubicBezTo>
                      <a:cubicBezTo>
                        <a:pt x="4" y="0"/>
                        <a:pt x="0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158"/>
                <p:cNvSpPr>
                  <a:spLocks/>
                </p:cNvSpPr>
                <p:nvPr/>
              </p:nvSpPr>
              <p:spPr bwMode="auto">
                <a:xfrm>
                  <a:off x="2333" y="1134"/>
                  <a:ext cx="128" cy="120"/>
                </a:xfrm>
                <a:custGeom>
                  <a:avLst/>
                  <a:gdLst>
                    <a:gd name="T0" fmla="*/ 48 w 54"/>
                    <a:gd name="T1" fmla="*/ 1 h 51"/>
                    <a:gd name="T2" fmla="*/ 0 w 54"/>
                    <a:gd name="T3" fmla="*/ 50 h 51"/>
                    <a:gd name="T4" fmla="*/ 5 w 54"/>
                    <a:gd name="T5" fmla="*/ 50 h 51"/>
                    <a:gd name="T6" fmla="*/ 50 w 54"/>
                    <a:gd name="T7" fmla="*/ 2 h 51"/>
                    <a:gd name="T8" fmla="*/ 48 w 54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51">
                      <a:moveTo>
                        <a:pt x="48" y="1"/>
                      </a:moveTo>
                      <a:cubicBezTo>
                        <a:pt x="24" y="7"/>
                        <a:pt x="3" y="24"/>
                        <a:pt x="0" y="50"/>
                      </a:cubicBezTo>
                      <a:cubicBezTo>
                        <a:pt x="0" y="51"/>
                        <a:pt x="5" y="51"/>
                        <a:pt x="5" y="50"/>
                      </a:cubicBezTo>
                      <a:cubicBezTo>
                        <a:pt x="8" y="25"/>
                        <a:pt x="27" y="8"/>
                        <a:pt x="50" y="2"/>
                      </a:cubicBezTo>
                      <a:cubicBezTo>
                        <a:pt x="54" y="1"/>
                        <a:pt x="49" y="0"/>
                        <a:pt x="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159"/>
                <p:cNvSpPr>
                  <a:spLocks/>
                </p:cNvSpPr>
                <p:nvPr/>
              </p:nvSpPr>
              <p:spPr bwMode="auto">
                <a:xfrm>
                  <a:off x="2228" y="500"/>
                  <a:ext cx="150" cy="669"/>
                </a:xfrm>
                <a:custGeom>
                  <a:avLst/>
                  <a:gdLst>
                    <a:gd name="T0" fmla="*/ 63 w 63"/>
                    <a:gd name="T1" fmla="*/ 280 h 282"/>
                    <a:gd name="T2" fmla="*/ 5 w 63"/>
                    <a:gd name="T3" fmla="*/ 1 h 282"/>
                    <a:gd name="T4" fmla="*/ 0 w 63"/>
                    <a:gd name="T5" fmla="*/ 2 h 282"/>
                    <a:gd name="T6" fmla="*/ 58 w 63"/>
                    <a:gd name="T7" fmla="*/ 281 h 282"/>
                    <a:gd name="T8" fmla="*/ 63 w 63"/>
                    <a:gd name="T9" fmla="*/ 28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282">
                      <a:moveTo>
                        <a:pt x="63" y="280"/>
                      </a:moveTo>
                      <a:cubicBezTo>
                        <a:pt x="43" y="188"/>
                        <a:pt x="21" y="95"/>
                        <a:pt x="5" y="1"/>
                      </a:cubicBezTo>
                      <a:cubicBezTo>
                        <a:pt x="5" y="0"/>
                        <a:pt x="0" y="0"/>
                        <a:pt x="0" y="2"/>
                      </a:cubicBezTo>
                      <a:cubicBezTo>
                        <a:pt x="16" y="95"/>
                        <a:pt x="38" y="188"/>
                        <a:pt x="58" y="281"/>
                      </a:cubicBezTo>
                      <a:cubicBezTo>
                        <a:pt x="58" y="282"/>
                        <a:pt x="63" y="282"/>
                        <a:pt x="63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160"/>
                <p:cNvSpPr>
                  <a:spLocks/>
                </p:cNvSpPr>
                <p:nvPr/>
              </p:nvSpPr>
              <p:spPr bwMode="auto">
                <a:xfrm>
                  <a:off x="2357" y="1160"/>
                  <a:ext cx="38" cy="38"/>
                </a:xfrm>
                <a:custGeom>
                  <a:avLst/>
                  <a:gdLst>
                    <a:gd name="T0" fmla="*/ 0 w 16"/>
                    <a:gd name="T1" fmla="*/ 9 h 16"/>
                    <a:gd name="T2" fmla="*/ 7 w 16"/>
                    <a:gd name="T3" fmla="*/ 0 h 16"/>
                    <a:gd name="T4" fmla="*/ 16 w 16"/>
                    <a:gd name="T5" fmla="*/ 7 h 16"/>
                    <a:gd name="T6" fmla="*/ 9 w 16"/>
                    <a:gd name="T7" fmla="*/ 16 h 16"/>
                    <a:gd name="T8" fmla="*/ 0 w 16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0" y="9"/>
                      </a:moveTo>
                      <a:cubicBezTo>
                        <a:pt x="0" y="5"/>
                        <a:pt x="3" y="1"/>
                        <a:pt x="7" y="0"/>
                      </a:cubicBezTo>
                      <a:cubicBezTo>
                        <a:pt x="11" y="0"/>
                        <a:pt x="15" y="3"/>
                        <a:pt x="16" y="7"/>
                      </a:cubicBezTo>
                      <a:cubicBezTo>
                        <a:pt x="16" y="11"/>
                        <a:pt x="13" y="15"/>
                        <a:pt x="9" y="16"/>
                      </a:cubicBezTo>
                      <a:cubicBezTo>
                        <a:pt x="5" y="16"/>
                        <a:pt x="1" y="13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161"/>
                <p:cNvSpPr>
                  <a:spLocks/>
                </p:cNvSpPr>
                <p:nvPr/>
              </p:nvSpPr>
              <p:spPr bwMode="auto">
                <a:xfrm>
                  <a:off x="2041" y="1155"/>
                  <a:ext cx="187" cy="76"/>
                </a:xfrm>
                <a:custGeom>
                  <a:avLst/>
                  <a:gdLst>
                    <a:gd name="T0" fmla="*/ 6 w 79"/>
                    <a:gd name="T1" fmla="*/ 14 h 32"/>
                    <a:gd name="T2" fmla="*/ 73 w 79"/>
                    <a:gd name="T3" fmla="*/ 31 h 32"/>
                    <a:gd name="T4" fmla="*/ 78 w 79"/>
                    <a:gd name="T5" fmla="*/ 31 h 32"/>
                    <a:gd name="T6" fmla="*/ 2 w 79"/>
                    <a:gd name="T7" fmla="*/ 12 h 32"/>
                    <a:gd name="T8" fmla="*/ 6 w 79"/>
                    <a:gd name="T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2">
                      <a:moveTo>
                        <a:pt x="6" y="14"/>
                      </a:moveTo>
                      <a:cubicBezTo>
                        <a:pt x="32" y="3"/>
                        <a:pt x="57" y="8"/>
                        <a:pt x="73" y="31"/>
                      </a:cubicBezTo>
                      <a:cubicBezTo>
                        <a:pt x="74" y="32"/>
                        <a:pt x="79" y="32"/>
                        <a:pt x="78" y="31"/>
                      </a:cubicBezTo>
                      <a:cubicBezTo>
                        <a:pt x="60" y="6"/>
                        <a:pt x="30" y="0"/>
                        <a:pt x="2" y="12"/>
                      </a:cubicBezTo>
                      <a:cubicBezTo>
                        <a:pt x="0" y="13"/>
                        <a:pt x="5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162"/>
                <p:cNvSpPr>
                  <a:spLocks/>
                </p:cNvSpPr>
                <p:nvPr/>
              </p:nvSpPr>
              <p:spPr bwMode="auto">
                <a:xfrm>
                  <a:off x="2110" y="1119"/>
                  <a:ext cx="92" cy="154"/>
                </a:xfrm>
                <a:custGeom>
                  <a:avLst/>
                  <a:gdLst>
                    <a:gd name="T0" fmla="*/ 33 w 39"/>
                    <a:gd name="T1" fmla="*/ 1 h 65"/>
                    <a:gd name="T2" fmla="*/ 7 w 39"/>
                    <a:gd name="T3" fmla="*/ 63 h 65"/>
                    <a:gd name="T4" fmla="*/ 12 w 39"/>
                    <a:gd name="T5" fmla="*/ 64 h 65"/>
                    <a:gd name="T6" fmla="*/ 38 w 39"/>
                    <a:gd name="T7" fmla="*/ 2 h 65"/>
                    <a:gd name="T8" fmla="*/ 33 w 3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65">
                      <a:moveTo>
                        <a:pt x="33" y="1"/>
                      </a:moveTo>
                      <a:cubicBezTo>
                        <a:pt x="10" y="15"/>
                        <a:pt x="0" y="37"/>
                        <a:pt x="7" y="63"/>
                      </a:cubicBezTo>
                      <a:cubicBezTo>
                        <a:pt x="7" y="65"/>
                        <a:pt x="12" y="65"/>
                        <a:pt x="12" y="64"/>
                      </a:cubicBezTo>
                      <a:cubicBezTo>
                        <a:pt x="5" y="38"/>
                        <a:pt x="15" y="16"/>
                        <a:pt x="38" y="2"/>
                      </a:cubicBezTo>
                      <a:cubicBezTo>
                        <a:pt x="39" y="2"/>
                        <a:pt x="34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163"/>
                <p:cNvSpPr>
                  <a:spLocks/>
                </p:cNvSpPr>
                <p:nvPr/>
              </p:nvSpPr>
              <p:spPr bwMode="auto">
                <a:xfrm>
                  <a:off x="2074" y="1122"/>
                  <a:ext cx="116" cy="137"/>
                </a:xfrm>
                <a:custGeom>
                  <a:avLst/>
                  <a:gdLst>
                    <a:gd name="T0" fmla="*/ 2 w 49"/>
                    <a:gd name="T1" fmla="*/ 2 h 58"/>
                    <a:gd name="T2" fmla="*/ 44 w 49"/>
                    <a:gd name="T3" fmla="*/ 56 h 58"/>
                    <a:gd name="T4" fmla="*/ 49 w 49"/>
                    <a:gd name="T5" fmla="*/ 56 h 58"/>
                    <a:gd name="T6" fmla="*/ 6 w 49"/>
                    <a:gd name="T7" fmla="*/ 1 h 58"/>
                    <a:gd name="T8" fmla="*/ 2 w 49"/>
                    <a:gd name="T9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58">
                      <a:moveTo>
                        <a:pt x="2" y="2"/>
                      </a:moveTo>
                      <a:cubicBezTo>
                        <a:pt x="21" y="13"/>
                        <a:pt x="37" y="36"/>
                        <a:pt x="44" y="56"/>
                      </a:cubicBezTo>
                      <a:cubicBezTo>
                        <a:pt x="45" y="58"/>
                        <a:pt x="49" y="57"/>
                        <a:pt x="49" y="56"/>
                      </a:cubicBezTo>
                      <a:cubicBezTo>
                        <a:pt x="41" y="35"/>
                        <a:pt x="26" y="12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164"/>
                <p:cNvSpPr>
                  <a:spLocks/>
                </p:cNvSpPr>
                <p:nvPr/>
              </p:nvSpPr>
              <p:spPr bwMode="auto">
                <a:xfrm>
                  <a:off x="2074" y="1160"/>
                  <a:ext cx="159" cy="80"/>
                </a:xfrm>
                <a:custGeom>
                  <a:avLst/>
                  <a:gdLst>
                    <a:gd name="T0" fmla="*/ 64 w 67"/>
                    <a:gd name="T1" fmla="*/ 3 h 34"/>
                    <a:gd name="T2" fmla="*/ 0 w 67"/>
                    <a:gd name="T3" fmla="*/ 33 h 34"/>
                    <a:gd name="T4" fmla="*/ 5 w 67"/>
                    <a:gd name="T5" fmla="*/ 33 h 34"/>
                    <a:gd name="T6" fmla="*/ 62 w 67"/>
                    <a:gd name="T7" fmla="*/ 5 h 34"/>
                    <a:gd name="T8" fmla="*/ 64 w 67"/>
                    <a:gd name="T9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34">
                      <a:moveTo>
                        <a:pt x="64" y="3"/>
                      </a:moveTo>
                      <a:cubicBezTo>
                        <a:pt x="38" y="0"/>
                        <a:pt x="13" y="9"/>
                        <a:pt x="0" y="33"/>
                      </a:cubicBezTo>
                      <a:cubicBezTo>
                        <a:pt x="0" y="34"/>
                        <a:pt x="4" y="34"/>
                        <a:pt x="5" y="33"/>
                      </a:cubicBezTo>
                      <a:cubicBezTo>
                        <a:pt x="16" y="12"/>
                        <a:pt x="39" y="2"/>
                        <a:pt x="62" y="5"/>
                      </a:cubicBezTo>
                      <a:cubicBezTo>
                        <a:pt x="65" y="5"/>
                        <a:pt x="67" y="3"/>
                        <a:pt x="6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165"/>
                <p:cNvSpPr>
                  <a:spLocks/>
                </p:cNvSpPr>
                <p:nvPr/>
              </p:nvSpPr>
              <p:spPr bwMode="auto">
                <a:xfrm>
                  <a:off x="2133" y="498"/>
                  <a:ext cx="117" cy="673"/>
                </a:xfrm>
                <a:custGeom>
                  <a:avLst/>
                  <a:gdLst>
                    <a:gd name="T0" fmla="*/ 6 w 49"/>
                    <a:gd name="T1" fmla="*/ 283 h 284"/>
                    <a:gd name="T2" fmla="*/ 49 w 49"/>
                    <a:gd name="T3" fmla="*/ 1 h 284"/>
                    <a:gd name="T4" fmla="*/ 44 w 49"/>
                    <a:gd name="T5" fmla="*/ 1 h 284"/>
                    <a:gd name="T6" fmla="*/ 1 w 49"/>
                    <a:gd name="T7" fmla="*/ 283 h 284"/>
                    <a:gd name="T8" fmla="*/ 6 w 49"/>
                    <a:gd name="T9" fmla="*/ 283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84">
                      <a:moveTo>
                        <a:pt x="6" y="283"/>
                      </a:moveTo>
                      <a:cubicBezTo>
                        <a:pt x="19" y="189"/>
                        <a:pt x="31" y="94"/>
                        <a:pt x="49" y="1"/>
                      </a:cubicBezTo>
                      <a:cubicBezTo>
                        <a:pt x="49" y="0"/>
                        <a:pt x="44" y="0"/>
                        <a:pt x="44" y="1"/>
                      </a:cubicBezTo>
                      <a:cubicBezTo>
                        <a:pt x="26" y="95"/>
                        <a:pt x="14" y="189"/>
                        <a:pt x="1" y="283"/>
                      </a:cubicBezTo>
                      <a:cubicBezTo>
                        <a:pt x="0" y="284"/>
                        <a:pt x="5" y="284"/>
                        <a:pt x="6" y="2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166"/>
                <p:cNvSpPr>
                  <a:spLocks/>
                </p:cNvSpPr>
                <p:nvPr/>
              </p:nvSpPr>
              <p:spPr bwMode="auto">
                <a:xfrm>
                  <a:off x="2119" y="1162"/>
                  <a:ext cx="41" cy="40"/>
                </a:xfrm>
                <a:custGeom>
                  <a:avLst/>
                  <a:gdLst>
                    <a:gd name="T0" fmla="*/ 1 w 17"/>
                    <a:gd name="T1" fmla="*/ 7 h 17"/>
                    <a:gd name="T2" fmla="*/ 10 w 17"/>
                    <a:gd name="T3" fmla="*/ 1 h 17"/>
                    <a:gd name="T4" fmla="*/ 16 w 17"/>
                    <a:gd name="T5" fmla="*/ 10 h 17"/>
                    <a:gd name="T6" fmla="*/ 7 w 17"/>
                    <a:gd name="T7" fmla="*/ 16 h 17"/>
                    <a:gd name="T8" fmla="*/ 1 w 17"/>
                    <a:gd name="T9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" y="7"/>
                      </a:moveTo>
                      <a:cubicBezTo>
                        <a:pt x="2" y="3"/>
                        <a:pt x="6" y="0"/>
                        <a:pt x="10" y="1"/>
                      </a:cubicBezTo>
                      <a:cubicBezTo>
                        <a:pt x="14" y="2"/>
                        <a:pt x="17" y="6"/>
                        <a:pt x="16" y="10"/>
                      </a:cubicBezTo>
                      <a:cubicBezTo>
                        <a:pt x="15" y="14"/>
                        <a:pt x="11" y="17"/>
                        <a:pt x="7" y="16"/>
                      </a:cubicBezTo>
                      <a:cubicBezTo>
                        <a:pt x="3" y="15"/>
                        <a:pt x="0" y="11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167"/>
                <p:cNvSpPr>
                  <a:spLocks/>
                </p:cNvSpPr>
                <p:nvPr/>
              </p:nvSpPr>
              <p:spPr bwMode="auto">
                <a:xfrm>
                  <a:off x="1806" y="1067"/>
                  <a:ext cx="159" cy="112"/>
                </a:xfrm>
                <a:custGeom>
                  <a:avLst/>
                  <a:gdLst>
                    <a:gd name="T0" fmla="*/ 5 w 67"/>
                    <a:gd name="T1" fmla="*/ 4 h 47"/>
                    <a:gd name="T2" fmla="*/ 62 w 67"/>
                    <a:gd name="T3" fmla="*/ 45 h 47"/>
                    <a:gd name="T4" fmla="*/ 67 w 67"/>
                    <a:gd name="T5" fmla="*/ 45 h 47"/>
                    <a:gd name="T6" fmla="*/ 3 w 67"/>
                    <a:gd name="T7" fmla="*/ 2 h 47"/>
                    <a:gd name="T8" fmla="*/ 5 w 67"/>
                    <a:gd name="T9" fmla="*/ 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7">
                      <a:moveTo>
                        <a:pt x="5" y="4"/>
                      </a:moveTo>
                      <a:cubicBezTo>
                        <a:pt x="33" y="2"/>
                        <a:pt x="55" y="18"/>
                        <a:pt x="62" y="45"/>
                      </a:cubicBezTo>
                      <a:cubicBezTo>
                        <a:pt x="62" y="47"/>
                        <a:pt x="67" y="47"/>
                        <a:pt x="67" y="45"/>
                      </a:cubicBezTo>
                      <a:cubicBezTo>
                        <a:pt x="60" y="15"/>
                        <a:pt x="33" y="0"/>
                        <a:pt x="3" y="2"/>
                      </a:cubicBezTo>
                      <a:cubicBezTo>
                        <a:pt x="0" y="2"/>
                        <a:pt x="4" y="4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168"/>
                <p:cNvSpPr>
                  <a:spLocks/>
                </p:cNvSpPr>
                <p:nvPr/>
              </p:nvSpPr>
              <p:spPr bwMode="auto">
                <a:xfrm>
                  <a:off x="1856" y="1062"/>
                  <a:ext cx="126" cy="124"/>
                </a:xfrm>
                <a:custGeom>
                  <a:avLst/>
                  <a:gdLst>
                    <a:gd name="T0" fmla="*/ 48 w 53"/>
                    <a:gd name="T1" fmla="*/ 0 h 52"/>
                    <a:gd name="T2" fmla="*/ 0 w 53"/>
                    <a:gd name="T3" fmla="*/ 50 h 52"/>
                    <a:gd name="T4" fmla="*/ 5 w 53"/>
                    <a:gd name="T5" fmla="*/ 51 h 52"/>
                    <a:gd name="T6" fmla="*/ 51 w 53"/>
                    <a:gd name="T7" fmla="*/ 2 h 52"/>
                    <a:gd name="T8" fmla="*/ 48 w 53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2">
                      <a:moveTo>
                        <a:pt x="48" y="0"/>
                      </a:moveTo>
                      <a:cubicBezTo>
                        <a:pt x="21" y="5"/>
                        <a:pt x="3" y="23"/>
                        <a:pt x="0" y="50"/>
                      </a:cubicBezTo>
                      <a:cubicBezTo>
                        <a:pt x="0" y="51"/>
                        <a:pt x="5" y="52"/>
                        <a:pt x="5" y="51"/>
                      </a:cubicBezTo>
                      <a:cubicBezTo>
                        <a:pt x="7" y="25"/>
                        <a:pt x="25" y="7"/>
                        <a:pt x="51" y="2"/>
                      </a:cubicBezTo>
                      <a:cubicBezTo>
                        <a:pt x="53" y="2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169"/>
                <p:cNvSpPr>
                  <a:spLocks/>
                </p:cNvSpPr>
                <p:nvPr/>
              </p:nvSpPr>
              <p:spPr bwMode="auto">
                <a:xfrm>
                  <a:off x="1860" y="1024"/>
                  <a:ext cx="62" cy="164"/>
                </a:xfrm>
                <a:custGeom>
                  <a:avLst/>
                  <a:gdLst>
                    <a:gd name="T0" fmla="*/ 1 w 26"/>
                    <a:gd name="T1" fmla="*/ 2 h 69"/>
                    <a:gd name="T2" fmla="*/ 21 w 26"/>
                    <a:gd name="T3" fmla="*/ 68 h 69"/>
                    <a:gd name="T4" fmla="*/ 26 w 26"/>
                    <a:gd name="T5" fmla="*/ 68 h 69"/>
                    <a:gd name="T6" fmla="*/ 6 w 26"/>
                    <a:gd name="T7" fmla="*/ 1 h 69"/>
                    <a:gd name="T8" fmla="*/ 1 w 26"/>
                    <a:gd name="T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9">
                      <a:moveTo>
                        <a:pt x="1" y="2"/>
                      </a:moveTo>
                      <a:cubicBezTo>
                        <a:pt x="15" y="20"/>
                        <a:pt x="21" y="46"/>
                        <a:pt x="21" y="68"/>
                      </a:cubicBezTo>
                      <a:cubicBezTo>
                        <a:pt x="21" y="69"/>
                        <a:pt x="26" y="69"/>
                        <a:pt x="26" y="68"/>
                      </a:cubicBezTo>
                      <a:cubicBezTo>
                        <a:pt x="26" y="45"/>
                        <a:pt x="20" y="19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170"/>
                <p:cNvSpPr>
                  <a:spLocks/>
                </p:cNvSpPr>
                <p:nvPr/>
              </p:nvSpPr>
              <p:spPr bwMode="auto">
                <a:xfrm>
                  <a:off x="1815" y="1091"/>
                  <a:ext cx="178" cy="45"/>
                </a:xfrm>
                <a:custGeom>
                  <a:avLst/>
                  <a:gdLst>
                    <a:gd name="T0" fmla="*/ 73 w 75"/>
                    <a:gd name="T1" fmla="*/ 11 h 19"/>
                    <a:gd name="T2" fmla="*/ 2 w 75"/>
                    <a:gd name="T3" fmla="*/ 17 h 19"/>
                    <a:gd name="T4" fmla="*/ 6 w 75"/>
                    <a:gd name="T5" fmla="*/ 18 h 19"/>
                    <a:gd name="T6" fmla="*/ 69 w 75"/>
                    <a:gd name="T7" fmla="*/ 13 h 19"/>
                    <a:gd name="T8" fmla="*/ 73 w 75"/>
                    <a:gd name="T9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9">
                      <a:moveTo>
                        <a:pt x="73" y="11"/>
                      </a:moveTo>
                      <a:cubicBezTo>
                        <a:pt x="50" y="0"/>
                        <a:pt x="22" y="0"/>
                        <a:pt x="2" y="17"/>
                      </a:cubicBezTo>
                      <a:cubicBezTo>
                        <a:pt x="0" y="18"/>
                        <a:pt x="5" y="19"/>
                        <a:pt x="6" y="18"/>
                      </a:cubicBezTo>
                      <a:cubicBezTo>
                        <a:pt x="24" y="2"/>
                        <a:pt x="48" y="2"/>
                        <a:pt x="69" y="13"/>
                      </a:cubicBezTo>
                      <a:cubicBezTo>
                        <a:pt x="70" y="13"/>
                        <a:pt x="75" y="12"/>
                        <a:pt x="7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Freeform 171"/>
                <p:cNvSpPr>
                  <a:spLocks/>
                </p:cNvSpPr>
                <p:nvPr/>
              </p:nvSpPr>
              <p:spPr bwMode="auto">
                <a:xfrm>
                  <a:off x="1898" y="500"/>
                  <a:ext cx="354" cy="593"/>
                </a:xfrm>
                <a:custGeom>
                  <a:avLst/>
                  <a:gdLst>
                    <a:gd name="T0" fmla="*/ 6 w 149"/>
                    <a:gd name="T1" fmla="*/ 249 h 250"/>
                    <a:gd name="T2" fmla="*/ 148 w 149"/>
                    <a:gd name="T3" fmla="*/ 2 h 250"/>
                    <a:gd name="T4" fmla="*/ 143 w 149"/>
                    <a:gd name="T5" fmla="*/ 1 h 250"/>
                    <a:gd name="T6" fmla="*/ 1 w 149"/>
                    <a:gd name="T7" fmla="*/ 249 h 250"/>
                    <a:gd name="T8" fmla="*/ 6 w 149"/>
                    <a:gd name="T9" fmla="*/ 249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250">
                      <a:moveTo>
                        <a:pt x="6" y="249"/>
                      </a:moveTo>
                      <a:cubicBezTo>
                        <a:pt x="52" y="166"/>
                        <a:pt x="98" y="82"/>
                        <a:pt x="148" y="2"/>
                      </a:cubicBezTo>
                      <a:cubicBezTo>
                        <a:pt x="149" y="0"/>
                        <a:pt x="144" y="0"/>
                        <a:pt x="143" y="1"/>
                      </a:cubicBezTo>
                      <a:cubicBezTo>
                        <a:pt x="93" y="82"/>
                        <a:pt x="48" y="166"/>
                        <a:pt x="1" y="249"/>
                      </a:cubicBezTo>
                      <a:cubicBezTo>
                        <a:pt x="0" y="250"/>
                        <a:pt x="5" y="250"/>
                        <a:pt x="6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172"/>
                <p:cNvSpPr>
                  <a:spLocks/>
                </p:cNvSpPr>
                <p:nvPr/>
              </p:nvSpPr>
              <p:spPr bwMode="auto">
                <a:xfrm>
                  <a:off x="1879" y="1081"/>
                  <a:ext cx="43" cy="41"/>
                </a:xfrm>
                <a:custGeom>
                  <a:avLst/>
                  <a:gdLst>
                    <a:gd name="T0" fmla="*/ 2 w 18"/>
                    <a:gd name="T1" fmla="*/ 5 h 17"/>
                    <a:gd name="T2" fmla="*/ 13 w 18"/>
                    <a:gd name="T3" fmla="*/ 2 h 17"/>
                    <a:gd name="T4" fmla="*/ 15 w 18"/>
                    <a:gd name="T5" fmla="*/ 13 h 17"/>
                    <a:gd name="T6" fmla="*/ 5 w 18"/>
                    <a:gd name="T7" fmla="*/ 15 h 17"/>
                    <a:gd name="T8" fmla="*/ 2 w 18"/>
                    <a:gd name="T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2" y="5"/>
                      </a:moveTo>
                      <a:cubicBezTo>
                        <a:pt x="5" y="1"/>
                        <a:pt x="9" y="0"/>
                        <a:pt x="13" y="2"/>
                      </a:cubicBezTo>
                      <a:cubicBezTo>
                        <a:pt x="17" y="4"/>
                        <a:pt x="18" y="9"/>
                        <a:pt x="15" y="13"/>
                      </a:cubicBezTo>
                      <a:cubicBezTo>
                        <a:pt x="13" y="16"/>
                        <a:pt x="8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173"/>
                <p:cNvSpPr>
                  <a:spLocks/>
                </p:cNvSpPr>
                <p:nvPr/>
              </p:nvSpPr>
              <p:spPr bwMode="auto">
                <a:xfrm>
                  <a:off x="1621" y="865"/>
                  <a:ext cx="121" cy="155"/>
                </a:xfrm>
                <a:custGeom>
                  <a:avLst/>
                  <a:gdLst>
                    <a:gd name="T0" fmla="*/ 3 w 51"/>
                    <a:gd name="T1" fmla="*/ 2 h 65"/>
                    <a:gd name="T2" fmla="*/ 42 w 51"/>
                    <a:gd name="T3" fmla="*/ 63 h 65"/>
                    <a:gd name="T4" fmla="*/ 47 w 51"/>
                    <a:gd name="T5" fmla="*/ 64 h 65"/>
                    <a:gd name="T6" fmla="*/ 6 w 51"/>
                    <a:gd name="T7" fmla="*/ 0 h 65"/>
                    <a:gd name="T8" fmla="*/ 3 w 51"/>
                    <a:gd name="T9" fmla="*/ 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65">
                      <a:moveTo>
                        <a:pt x="3" y="2"/>
                      </a:moveTo>
                      <a:cubicBezTo>
                        <a:pt x="30" y="11"/>
                        <a:pt x="46" y="34"/>
                        <a:pt x="42" y="63"/>
                      </a:cubicBezTo>
                      <a:cubicBezTo>
                        <a:pt x="41" y="64"/>
                        <a:pt x="46" y="65"/>
                        <a:pt x="47" y="64"/>
                      </a:cubicBezTo>
                      <a:cubicBezTo>
                        <a:pt x="51" y="34"/>
                        <a:pt x="34" y="10"/>
                        <a:pt x="6" y="0"/>
                      </a:cubicBezTo>
                      <a:cubicBezTo>
                        <a:pt x="5" y="0"/>
                        <a:pt x="0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174"/>
                <p:cNvSpPr>
                  <a:spLocks/>
                </p:cNvSpPr>
                <p:nvPr/>
              </p:nvSpPr>
              <p:spPr bwMode="auto">
                <a:xfrm>
                  <a:off x="1625" y="903"/>
                  <a:ext cx="162" cy="86"/>
                </a:xfrm>
                <a:custGeom>
                  <a:avLst/>
                  <a:gdLst>
                    <a:gd name="T0" fmla="*/ 65 w 68"/>
                    <a:gd name="T1" fmla="*/ 6 h 36"/>
                    <a:gd name="T2" fmla="*/ 0 w 68"/>
                    <a:gd name="T3" fmla="*/ 34 h 36"/>
                    <a:gd name="T4" fmla="*/ 5 w 68"/>
                    <a:gd name="T5" fmla="*/ 35 h 36"/>
                    <a:gd name="T6" fmla="*/ 64 w 68"/>
                    <a:gd name="T7" fmla="*/ 8 h 36"/>
                    <a:gd name="T8" fmla="*/ 65 w 68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6">
                      <a:moveTo>
                        <a:pt x="65" y="6"/>
                      </a:moveTo>
                      <a:cubicBezTo>
                        <a:pt x="38" y="0"/>
                        <a:pt x="14" y="9"/>
                        <a:pt x="0" y="34"/>
                      </a:cubicBezTo>
                      <a:cubicBezTo>
                        <a:pt x="0" y="35"/>
                        <a:pt x="4" y="36"/>
                        <a:pt x="5" y="35"/>
                      </a:cubicBezTo>
                      <a:cubicBezTo>
                        <a:pt x="17" y="13"/>
                        <a:pt x="39" y="3"/>
                        <a:pt x="64" y="8"/>
                      </a:cubicBezTo>
                      <a:cubicBezTo>
                        <a:pt x="67" y="9"/>
                        <a:pt x="68" y="7"/>
                        <a:pt x="6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Freeform 175"/>
                <p:cNvSpPr>
                  <a:spLocks/>
                </p:cNvSpPr>
                <p:nvPr/>
              </p:nvSpPr>
              <p:spPr bwMode="auto">
                <a:xfrm>
                  <a:off x="1675" y="842"/>
                  <a:ext cx="43" cy="171"/>
                </a:xfrm>
                <a:custGeom>
                  <a:avLst/>
                  <a:gdLst>
                    <a:gd name="T0" fmla="*/ 6 w 18"/>
                    <a:gd name="T1" fmla="*/ 2 h 72"/>
                    <a:gd name="T2" fmla="*/ 0 w 18"/>
                    <a:gd name="T3" fmla="*/ 71 h 72"/>
                    <a:gd name="T4" fmla="*/ 5 w 18"/>
                    <a:gd name="T5" fmla="*/ 71 h 72"/>
                    <a:gd name="T6" fmla="*/ 12 w 18"/>
                    <a:gd name="T7" fmla="*/ 2 h 72"/>
                    <a:gd name="T8" fmla="*/ 6 w 18"/>
                    <a:gd name="T9" fmla="*/ 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72">
                      <a:moveTo>
                        <a:pt x="6" y="2"/>
                      </a:moveTo>
                      <a:cubicBezTo>
                        <a:pt x="13" y="24"/>
                        <a:pt x="9" y="50"/>
                        <a:pt x="0" y="71"/>
                      </a:cubicBezTo>
                      <a:cubicBezTo>
                        <a:pt x="0" y="72"/>
                        <a:pt x="5" y="72"/>
                        <a:pt x="5" y="71"/>
                      </a:cubicBezTo>
                      <a:cubicBezTo>
                        <a:pt x="14" y="50"/>
                        <a:pt x="18" y="23"/>
                        <a:pt x="12" y="2"/>
                      </a:cubicBezTo>
                      <a:cubicBezTo>
                        <a:pt x="11" y="0"/>
                        <a:pt x="6" y="1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176"/>
                <p:cNvSpPr>
                  <a:spLocks/>
                </p:cNvSpPr>
                <p:nvPr/>
              </p:nvSpPr>
              <p:spPr bwMode="auto">
                <a:xfrm>
                  <a:off x="1606" y="903"/>
                  <a:ext cx="171" cy="74"/>
                </a:xfrm>
                <a:custGeom>
                  <a:avLst/>
                  <a:gdLst>
                    <a:gd name="T0" fmla="*/ 71 w 72"/>
                    <a:gd name="T1" fmla="*/ 29 h 31"/>
                    <a:gd name="T2" fmla="*/ 3 w 72"/>
                    <a:gd name="T3" fmla="*/ 8 h 31"/>
                    <a:gd name="T4" fmla="*/ 6 w 72"/>
                    <a:gd name="T5" fmla="*/ 10 h 31"/>
                    <a:gd name="T6" fmla="*/ 66 w 72"/>
                    <a:gd name="T7" fmla="*/ 30 h 31"/>
                    <a:gd name="T8" fmla="*/ 71 w 72"/>
                    <a:gd name="T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31">
                      <a:moveTo>
                        <a:pt x="71" y="29"/>
                      </a:moveTo>
                      <a:cubicBezTo>
                        <a:pt x="54" y="10"/>
                        <a:pt x="29" y="0"/>
                        <a:pt x="3" y="8"/>
                      </a:cubicBezTo>
                      <a:cubicBezTo>
                        <a:pt x="0" y="10"/>
                        <a:pt x="5" y="11"/>
                        <a:pt x="6" y="10"/>
                      </a:cubicBezTo>
                      <a:cubicBezTo>
                        <a:pt x="29" y="3"/>
                        <a:pt x="51" y="13"/>
                        <a:pt x="66" y="30"/>
                      </a:cubicBezTo>
                      <a:cubicBezTo>
                        <a:pt x="67" y="31"/>
                        <a:pt x="72" y="30"/>
                        <a:pt x="7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177"/>
                <p:cNvSpPr>
                  <a:spLocks/>
                </p:cNvSpPr>
                <p:nvPr/>
              </p:nvSpPr>
              <p:spPr bwMode="auto">
                <a:xfrm>
                  <a:off x="1699" y="500"/>
                  <a:ext cx="553" cy="420"/>
                </a:xfrm>
                <a:custGeom>
                  <a:avLst/>
                  <a:gdLst>
                    <a:gd name="T0" fmla="*/ 6 w 233"/>
                    <a:gd name="T1" fmla="*/ 176 h 177"/>
                    <a:gd name="T2" fmla="*/ 232 w 233"/>
                    <a:gd name="T3" fmla="*/ 2 h 177"/>
                    <a:gd name="T4" fmla="*/ 227 w 233"/>
                    <a:gd name="T5" fmla="*/ 1 h 177"/>
                    <a:gd name="T6" fmla="*/ 2 w 233"/>
                    <a:gd name="T7" fmla="*/ 175 h 177"/>
                    <a:gd name="T8" fmla="*/ 6 w 233"/>
                    <a:gd name="T9" fmla="*/ 17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77">
                      <a:moveTo>
                        <a:pt x="6" y="176"/>
                      </a:moveTo>
                      <a:cubicBezTo>
                        <a:pt x="81" y="117"/>
                        <a:pt x="155" y="57"/>
                        <a:pt x="232" y="2"/>
                      </a:cubicBezTo>
                      <a:cubicBezTo>
                        <a:pt x="233" y="1"/>
                        <a:pt x="229" y="0"/>
                        <a:pt x="227" y="1"/>
                      </a:cubicBezTo>
                      <a:cubicBezTo>
                        <a:pt x="150" y="57"/>
                        <a:pt x="76" y="117"/>
                        <a:pt x="2" y="175"/>
                      </a:cubicBezTo>
                      <a:cubicBezTo>
                        <a:pt x="0" y="177"/>
                        <a:pt x="5" y="177"/>
                        <a:pt x="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178"/>
                <p:cNvSpPr>
                  <a:spLocks/>
                </p:cNvSpPr>
                <p:nvPr/>
              </p:nvSpPr>
              <p:spPr bwMode="auto">
                <a:xfrm>
                  <a:off x="1678" y="906"/>
                  <a:ext cx="42" cy="40"/>
                </a:xfrm>
                <a:custGeom>
                  <a:avLst/>
                  <a:gdLst>
                    <a:gd name="T0" fmla="*/ 4 w 18"/>
                    <a:gd name="T1" fmla="*/ 2 h 17"/>
                    <a:gd name="T2" fmla="*/ 15 w 18"/>
                    <a:gd name="T3" fmla="*/ 4 h 17"/>
                    <a:gd name="T4" fmla="*/ 13 w 18"/>
                    <a:gd name="T5" fmla="*/ 15 h 17"/>
                    <a:gd name="T6" fmla="*/ 3 w 18"/>
                    <a:gd name="T7" fmla="*/ 13 h 17"/>
                    <a:gd name="T8" fmla="*/ 4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4" y="2"/>
                      </a:moveTo>
                      <a:cubicBezTo>
                        <a:pt x="8" y="0"/>
                        <a:pt x="13" y="1"/>
                        <a:pt x="15" y="4"/>
                      </a:cubicBezTo>
                      <a:cubicBezTo>
                        <a:pt x="18" y="8"/>
                        <a:pt x="17" y="12"/>
                        <a:pt x="13" y="15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179"/>
                <p:cNvSpPr>
                  <a:spLocks/>
                </p:cNvSpPr>
                <p:nvPr/>
              </p:nvSpPr>
              <p:spPr bwMode="auto">
                <a:xfrm>
                  <a:off x="1504" y="583"/>
                  <a:ext cx="79" cy="181"/>
                </a:xfrm>
                <a:custGeom>
                  <a:avLst/>
                  <a:gdLst>
                    <a:gd name="T0" fmla="*/ 1 w 33"/>
                    <a:gd name="T1" fmla="*/ 1 h 76"/>
                    <a:gd name="T2" fmla="*/ 13 w 33"/>
                    <a:gd name="T3" fmla="*/ 73 h 76"/>
                    <a:gd name="T4" fmla="*/ 17 w 33"/>
                    <a:gd name="T5" fmla="*/ 75 h 76"/>
                    <a:gd name="T6" fmla="*/ 6 w 33"/>
                    <a:gd name="T7" fmla="*/ 1 h 76"/>
                    <a:gd name="T8" fmla="*/ 1 w 33"/>
                    <a:gd name="T9" fmla="*/ 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6">
                      <a:moveTo>
                        <a:pt x="1" y="1"/>
                      </a:moveTo>
                      <a:cubicBezTo>
                        <a:pt x="22" y="21"/>
                        <a:pt x="28" y="48"/>
                        <a:pt x="13" y="73"/>
                      </a:cubicBezTo>
                      <a:cubicBezTo>
                        <a:pt x="12" y="75"/>
                        <a:pt x="17" y="76"/>
                        <a:pt x="17" y="75"/>
                      </a:cubicBezTo>
                      <a:cubicBezTo>
                        <a:pt x="33" y="49"/>
                        <a:pt x="27" y="21"/>
                        <a:pt x="6" y="1"/>
                      </a:cubicBezTo>
                      <a:cubicBezTo>
                        <a:pt x="5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180"/>
                <p:cNvSpPr>
                  <a:spLocks/>
                </p:cNvSpPr>
                <p:nvPr/>
              </p:nvSpPr>
              <p:spPr bwMode="auto">
                <a:xfrm>
                  <a:off x="1459" y="650"/>
                  <a:ext cx="178" cy="47"/>
                </a:xfrm>
                <a:custGeom>
                  <a:avLst/>
                  <a:gdLst>
                    <a:gd name="T0" fmla="*/ 73 w 75"/>
                    <a:gd name="T1" fmla="*/ 18 h 20"/>
                    <a:gd name="T2" fmla="*/ 1 w 75"/>
                    <a:gd name="T3" fmla="*/ 18 h 20"/>
                    <a:gd name="T4" fmla="*/ 5 w 75"/>
                    <a:gd name="T5" fmla="*/ 19 h 20"/>
                    <a:gd name="T6" fmla="*/ 69 w 75"/>
                    <a:gd name="T7" fmla="*/ 18 h 20"/>
                    <a:gd name="T8" fmla="*/ 73 w 75"/>
                    <a:gd name="T9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0">
                      <a:moveTo>
                        <a:pt x="73" y="18"/>
                      </a:moveTo>
                      <a:cubicBezTo>
                        <a:pt x="50" y="2"/>
                        <a:pt x="23" y="0"/>
                        <a:pt x="1" y="18"/>
                      </a:cubicBezTo>
                      <a:cubicBezTo>
                        <a:pt x="0" y="18"/>
                        <a:pt x="4" y="20"/>
                        <a:pt x="5" y="19"/>
                      </a:cubicBezTo>
                      <a:cubicBezTo>
                        <a:pt x="25" y="4"/>
                        <a:pt x="48" y="4"/>
                        <a:pt x="69" y="18"/>
                      </a:cubicBezTo>
                      <a:cubicBezTo>
                        <a:pt x="70" y="19"/>
                        <a:pt x="75" y="19"/>
                        <a:pt x="7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181"/>
                <p:cNvSpPr>
                  <a:spLocks/>
                </p:cNvSpPr>
                <p:nvPr/>
              </p:nvSpPr>
              <p:spPr bwMode="auto">
                <a:xfrm>
                  <a:off x="1493" y="588"/>
                  <a:ext cx="95" cy="149"/>
                </a:xfrm>
                <a:custGeom>
                  <a:avLst/>
                  <a:gdLst>
                    <a:gd name="T0" fmla="*/ 35 w 40"/>
                    <a:gd name="T1" fmla="*/ 2 h 63"/>
                    <a:gd name="T2" fmla="*/ 2 w 40"/>
                    <a:gd name="T3" fmla="*/ 62 h 63"/>
                    <a:gd name="T4" fmla="*/ 6 w 40"/>
                    <a:gd name="T5" fmla="*/ 62 h 63"/>
                    <a:gd name="T6" fmla="*/ 40 w 40"/>
                    <a:gd name="T7" fmla="*/ 1 h 63"/>
                    <a:gd name="T8" fmla="*/ 35 w 40"/>
                    <a:gd name="T9" fmla="*/ 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3">
                      <a:moveTo>
                        <a:pt x="35" y="2"/>
                      </a:moveTo>
                      <a:cubicBezTo>
                        <a:pt x="32" y="24"/>
                        <a:pt x="18" y="47"/>
                        <a:pt x="2" y="62"/>
                      </a:cubicBezTo>
                      <a:cubicBezTo>
                        <a:pt x="0" y="63"/>
                        <a:pt x="5" y="63"/>
                        <a:pt x="6" y="62"/>
                      </a:cubicBezTo>
                      <a:cubicBezTo>
                        <a:pt x="23" y="47"/>
                        <a:pt x="37" y="24"/>
                        <a:pt x="40" y="1"/>
                      </a:cubicBezTo>
                      <a:cubicBezTo>
                        <a:pt x="40" y="0"/>
                        <a:pt x="35" y="0"/>
                        <a:pt x="3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182"/>
                <p:cNvSpPr>
                  <a:spLocks/>
                </p:cNvSpPr>
                <p:nvPr/>
              </p:nvSpPr>
              <p:spPr bwMode="auto">
                <a:xfrm>
                  <a:off x="1466" y="631"/>
                  <a:ext cx="138" cy="111"/>
                </a:xfrm>
                <a:custGeom>
                  <a:avLst/>
                  <a:gdLst>
                    <a:gd name="T0" fmla="*/ 57 w 58"/>
                    <a:gd name="T1" fmla="*/ 45 h 47"/>
                    <a:gd name="T2" fmla="*/ 5 w 58"/>
                    <a:gd name="T3" fmla="*/ 0 h 47"/>
                    <a:gd name="T4" fmla="*/ 4 w 58"/>
                    <a:gd name="T5" fmla="*/ 2 h 47"/>
                    <a:gd name="T6" fmla="*/ 52 w 58"/>
                    <a:gd name="T7" fmla="*/ 45 h 47"/>
                    <a:gd name="T8" fmla="*/ 57 w 58"/>
                    <a:gd name="T9" fmla="*/ 4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7">
                      <a:moveTo>
                        <a:pt x="57" y="45"/>
                      </a:moveTo>
                      <a:cubicBezTo>
                        <a:pt x="50" y="21"/>
                        <a:pt x="31" y="2"/>
                        <a:pt x="5" y="0"/>
                      </a:cubicBezTo>
                      <a:cubicBezTo>
                        <a:pt x="3" y="0"/>
                        <a:pt x="0" y="2"/>
                        <a:pt x="4" y="2"/>
                      </a:cubicBezTo>
                      <a:cubicBezTo>
                        <a:pt x="28" y="4"/>
                        <a:pt x="45" y="23"/>
                        <a:pt x="52" y="45"/>
                      </a:cubicBezTo>
                      <a:cubicBezTo>
                        <a:pt x="53" y="47"/>
                        <a:pt x="58" y="46"/>
                        <a:pt x="5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183"/>
                <p:cNvSpPr>
                  <a:spLocks/>
                </p:cNvSpPr>
                <p:nvPr/>
              </p:nvSpPr>
              <p:spPr bwMode="auto">
                <a:xfrm>
                  <a:off x="1552" y="491"/>
                  <a:ext cx="676" cy="173"/>
                </a:xfrm>
                <a:custGeom>
                  <a:avLst/>
                  <a:gdLst>
                    <a:gd name="T0" fmla="*/ 6 w 285"/>
                    <a:gd name="T1" fmla="*/ 73 h 73"/>
                    <a:gd name="T2" fmla="*/ 282 w 285"/>
                    <a:gd name="T3" fmla="*/ 2 h 73"/>
                    <a:gd name="T4" fmla="*/ 280 w 285"/>
                    <a:gd name="T5" fmla="*/ 0 h 73"/>
                    <a:gd name="T6" fmla="*/ 4 w 285"/>
                    <a:gd name="T7" fmla="*/ 71 h 73"/>
                    <a:gd name="T8" fmla="*/ 6 w 285"/>
                    <a:gd name="T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73">
                      <a:moveTo>
                        <a:pt x="6" y="73"/>
                      </a:moveTo>
                      <a:cubicBezTo>
                        <a:pt x="98" y="49"/>
                        <a:pt x="189" y="23"/>
                        <a:pt x="282" y="2"/>
                      </a:cubicBezTo>
                      <a:cubicBezTo>
                        <a:pt x="285" y="2"/>
                        <a:pt x="283" y="0"/>
                        <a:pt x="280" y="0"/>
                      </a:cubicBezTo>
                      <a:cubicBezTo>
                        <a:pt x="187" y="21"/>
                        <a:pt x="96" y="47"/>
                        <a:pt x="4" y="71"/>
                      </a:cubicBezTo>
                      <a:cubicBezTo>
                        <a:pt x="0" y="72"/>
                        <a:pt x="5" y="73"/>
                        <a:pt x="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184"/>
                <p:cNvSpPr>
                  <a:spLocks/>
                </p:cNvSpPr>
                <p:nvPr/>
              </p:nvSpPr>
              <p:spPr bwMode="auto">
                <a:xfrm>
                  <a:off x="1531" y="647"/>
                  <a:ext cx="40" cy="38"/>
                </a:xfrm>
                <a:custGeom>
                  <a:avLst/>
                  <a:gdLst>
                    <a:gd name="T0" fmla="*/ 7 w 17"/>
                    <a:gd name="T1" fmla="*/ 0 h 16"/>
                    <a:gd name="T2" fmla="*/ 16 w 17"/>
                    <a:gd name="T3" fmla="*/ 6 h 16"/>
                    <a:gd name="T4" fmla="*/ 10 w 17"/>
                    <a:gd name="T5" fmla="*/ 15 h 16"/>
                    <a:gd name="T6" fmla="*/ 1 w 17"/>
                    <a:gd name="T7" fmla="*/ 10 h 16"/>
                    <a:gd name="T8" fmla="*/ 7 w 17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6">
                      <a:moveTo>
                        <a:pt x="7" y="0"/>
                      </a:moveTo>
                      <a:cubicBezTo>
                        <a:pt x="11" y="0"/>
                        <a:pt x="15" y="2"/>
                        <a:pt x="16" y="6"/>
                      </a:cubicBezTo>
                      <a:cubicBezTo>
                        <a:pt x="17" y="10"/>
                        <a:pt x="14" y="14"/>
                        <a:pt x="10" y="15"/>
                      </a:cubicBezTo>
                      <a:cubicBezTo>
                        <a:pt x="6" y="16"/>
                        <a:pt x="2" y="14"/>
                        <a:pt x="1" y="10"/>
                      </a:cubicBezTo>
                      <a:cubicBezTo>
                        <a:pt x="0" y="5"/>
                        <a:pt x="3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185"/>
                <p:cNvSpPr>
                  <a:spLocks/>
                </p:cNvSpPr>
                <p:nvPr/>
              </p:nvSpPr>
              <p:spPr bwMode="auto">
                <a:xfrm>
                  <a:off x="1485" y="339"/>
                  <a:ext cx="79" cy="178"/>
                </a:xfrm>
                <a:custGeom>
                  <a:avLst/>
                  <a:gdLst>
                    <a:gd name="T0" fmla="*/ 16 w 33"/>
                    <a:gd name="T1" fmla="*/ 1 h 75"/>
                    <a:gd name="T2" fmla="*/ 1 w 33"/>
                    <a:gd name="T3" fmla="*/ 73 h 75"/>
                    <a:gd name="T4" fmla="*/ 6 w 33"/>
                    <a:gd name="T5" fmla="*/ 74 h 75"/>
                    <a:gd name="T6" fmla="*/ 21 w 33"/>
                    <a:gd name="T7" fmla="*/ 1 h 75"/>
                    <a:gd name="T8" fmla="*/ 16 w 33"/>
                    <a:gd name="T9" fmla="*/ 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75">
                      <a:moveTo>
                        <a:pt x="16" y="1"/>
                      </a:moveTo>
                      <a:cubicBezTo>
                        <a:pt x="28" y="27"/>
                        <a:pt x="25" y="55"/>
                        <a:pt x="1" y="73"/>
                      </a:cubicBezTo>
                      <a:cubicBezTo>
                        <a:pt x="0" y="74"/>
                        <a:pt x="5" y="75"/>
                        <a:pt x="6" y="74"/>
                      </a:cubicBezTo>
                      <a:cubicBezTo>
                        <a:pt x="30" y="56"/>
                        <a:pt x="33" y="28"/>
                        <a:pt x="21" y="1"/>
                      </a:cubicBezTo>
                      <a:cubicBezTo>
                        <a:pt x="20" y="0"/>
                        <a:pt x="15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186"/>
                <p:cNvSpPr>
                  <a:spLocks/>
                </p:cNvSpPr>
                <p:nvPr/>
              </p:nvSpPr>
              <p:spPr bwMode="auto">
                <a:xfrm>
                  <a:off x="1440" y="405"/>
                  <a:ext cx="166" cy="81"/>
                </a:xfrm>
                <a:custGeom>
                  <a:avLst/>
                  <a:gdLst>
                    <a:gd name="T0" fmla="*/ 69 w 70"/>
                    <a:gd name="T1" fmla="*/ 32 h 34"/>
                    <a:gd name="T2" fmla="*/ 1 w 70"/>
                    <a:gd name="T3" fmla="*/ 8 h 34"/>
                    <a:gd name="T4" fmla="*/ 5 w 70"/>
                    <a:gd name="T5" fmla="*/ 10 h 34"/>
                    <a:gd name="T6" fmla="*/ 65 w 70"/>
                    <a:gd name="T7" fmla="*/ 32 h 34"/>
                    <a:gd name="T8" fmla="*/ 69 w 70"/>
                    <a:gd name="T9" fmla="*/ 3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34">
                      <a:moveTo>
                        <a:pt x="69" y="32"/>
                      </a:moveTo>
                      <a:cubicBezTo>
                        <a:pt x="53" y="9"/>
                        <a:pt x="28" y="0"/>
                        <a:pt x="1" y="8"/>
                      </a:cubicBezTo>
                      <a:cubicBezTo>
                        <a:pt x="0" y="9"/>
                        <a:pt x="4" y="10"/>
                        <a:pt x="5" y="10"/>
                      </a:cubicBezTo>
                      <a:cubicBezTo>
                        <a:pt x="29" y="2"/>
                        <a:pt x="51" y="12"/>
                        <a:pt x="65" y="32"/>
                      </a:cubicBezTo>
                      <a:cubicBezTo>
                        <a:pt x="65" y="33"/>
                        <a:pt x="70" y="34"/>
                        <a:pt x="6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187"/>
                <p:cNvSpPr>
                  <a:spLocks/>
                </p:cNvSpPr>
                <p:nvPr/>
              </p:nvSpPr>
              <p:spPr bwMode="auto">
                <a:xfrm>
                  <a:off x="1457" y="367"/>
                  <a:ext cx="140" cy="114"/>
                </a:xfrm>
                <a:custGeom>
                  <a:avLst/>
                  <a:gdLst>
                    <a:gd name="T0" fmla="*/ 54 w 59"/>
                    <a:gd name="T1" fmla="*/ 2 h 48"/>
                    <a:gd name="T2" fmla="*/ 3 w 59"/>
                    <a:gd name="T3" fmla="*/ 46 h 48"/>
                    <a:gd name="T4" fmla="*/ 5 w 59"/>
                    <a:gd name="T5" fmla="*/ 48 h 48"/>
                    <a:gd name="T6" fmla="*/ 59 w 59"/>
                    <a:gd name="T7" fmla="*/ 2 h 48"/>
                    <a:gd name="T8" fmla="*/ 54 w 59"/>
                    <a:gd name="T9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48">
                      <a:moveTo>
                        <a:pt x="54" y="2"/>
                      </a:moveTo>
                      <a:cubicBezTo>
                        <a:pt x="44" y="21"/>
                        <a:pt x="23" y="38"/>
                        <a:pt x="3" y="46"/>
                      </a:cubicBezTo>
                      <a:cubicBezTo>
                        <a:pt x="0" y="48"/>
                        <a:pt x="4" y="48"/>
                        <a:pt x="5" y="48"/>
                      </a:cubicBezTo>
                      <a:cubicBezTo>
                        <a:pt x="26" y="39"/>
                        <a:pt x="48" y="22"/>
                        <a:pt x="59" y="2"/>
                      </a:cubicBezTo>
                      <a:cubicBezTo>
                        <a:pt x="59" y="1"/>
                        <a:pt x="55" y="0"/>
                        <a:pt x="5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188"/>
                <p:cNvSpPr>
                  <a:spLocks/>
                </p:cNvSpPr>
                <p:nvPr/>
              </p:nvSpPr>
              <p:spPr bwMode="auto">
                <a:xfrm>
                  <a:off x="1469" y="372"/>
                  <a:ext cx="95" cy="145"/>
                </a:xfrm>
                <a:custGeom>
                  <a:avLst/>
                  <a:gdLst>
                    <a:gd name="T0" fmla="*/ 39 w 40"/>
                    <a:gd name="T1" fmla="*/ 60 h 61"/>
                    <a:gd name="T2" fmla="*/ 6 w 40"/>
                    <a:gd name="T3" fmla="*/ 0 h 61"/>
                    <a:gd name="T4" fmla="*/ 2 w 40"/>
                    <a:gd name="T5" fmla="*/ 2 h 61"/>
                    <a:gd name="T6" fmla="*/ 33 w 40"/>
                    <a:gd name="T7" fmla="*/ 60 h 61"/>
                    <a:gd name="T8" fmla="*/ 39 w 40"/>
                    <a:gd name="T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61">
                      <a:moveTo>
                        <a:pt x="39" y="60"/>
                      </a:moveTo>
                      <a:cubicBezTo>
                        <a:pt x="40" y="35"/>
                        <a:pt x="29" y="11"/>
                        <a:pt x="6" y="0"/>
                      </a:cubicBezTo>
                      <a:cubicBezTo>
                        <a:pt x="5" y="0"/>
                        <a:pt x="0" y="1"/>
                        <a:pt x="2" y="2"/>
                      </a:cubicBezTo>
                      <a:cubicBezTo>
                        <a:pt x="25" y="12"/>
                        <a:pt x="35" y="36"/>
                        <a:pt x="33" y="60"/>
                      </a:cubicBezTo>
                      <a:cubicBezTo>
                        <a:pt x="33" y="61"/>
                        <a:pt x="38" y="61"/>
                        <a:pt x="39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189"/>
                <p:cNvSpPr>
                  <a:spLocks/>
                </p:cNvSpPr>
                <p:nvPr/>
              </p:nvSpPr>
              <p:spPr bwMode="auto">
                <a:xfrm>
                  <a:off x="1540" y="429"/>
                  <a:ext cx="693" cy="76"/>
                </a:xfrm>
                <a:custGeom>
                  <a:avLst/>
                  <a:gdLst>
                    <a:gd name="T0" fmla="*/ 3 w 292"/>
                    <a:gd name="T1" fmla="*/ 2 h 32"/>
                    <a:gd name="T2" fmla="*/ 287 w 292"/>
                    <a:gd name="T3" fmla="*/ 32 h 32"/>
                    <a:gd name="T4" fmla="*/ 289 w 292"/>
                    <a:gd name="T5" fmla="*/ 30 h 32"/>
                    <a:gd name="T6" fmla="*/ 5 w 292"/>
                    <a:gd name="T7" fmla="*/ 0 h 32"/>
                    <a:gd name="T8" fmla="*/ 3 w 292"/>
                    <a:gd name="T9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32">
                      <a:moveTo>
                        <a:pt x="3" y="2"/>
                      </a:moveTo>
                      <a:cubicBezTo>
                        <a:pt x="98" y="11"/>
                        <a:pt x="193" y="19"/>
                        <a:pt x="287" y="32"/>
                      </a:cubicBezTo>
                      <a:cubicBezTo>
                        <a:pt x="288" y="32"/>
                        <a:pt x="292" y="31"/>
                        <a:pt x="289" y="30"/>
                      </a:cubicBezTo>
                      <a:cubicBezTo>
                        <a:pt x="195" y="17"/>
                        <a:pt x="100" y="9"/>
                        <a:pt x="5" y="0"/>
                      </a:cubicBezTo>
                      <a:cubicBezTo>
                        <a:pt x="4" y="0"/>
                        <a:pt x="0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190"/>
                <p:cNvSpPr>
                  <a:spLocks/>
                </p:cNvSpPr>
                <p:nvPr/>
              </p:nvSpPr>
              <p:spPr bwMode="auto">
                <a:xfrm>
                  <a:off x="1519" y="412"/>
                  <a:ext cx="38" cy="38"/>
                </a:xfrm>
                <a:custGeom>
                  <a:avLst/>
                  <a:gdLst>
                    <a:gd name="T0" fmla="*/ 9 w 16"/>
                    <a:gd name="T1" fmla="*/ 0 h 16"/>
                    <a:gd name="T2" fmla="*/ 15 w 16"/>
                    <a:gd name="T3" fmla="*/ 9 h 16"/>
                    <a:gd name="T4" fmla="*/ 7 w 16"/>
                    <a:gd name="T5" fmla="*/ 15 h 16"/>
                    <a:gd name="T6" fmla="*/ 0 w 16"/>
                    <a:gd name="T7" fmla="*/ 7 h 16"/>
                    <a:gd name="T8" fmla="*/ 9 w 16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9" y="0"/>
                      </a:moveTo>
                      <a:cubicBezTo>
                        <a:pt x="13" y="1"/>
                        <a:pt x="16" y="5"/>
                        <a:pt x="15" y="9"/>
                      </a:cubicBezTo>
                      <a:cubicBezTo>
                        <a:pt x="15" y="13"/>
                        <a:pt x="11" y="16"/>
                        <a:pt x="7" y="15"/>
                      </a:cubicBezTo>
                      <a:cubicBezTo>
                        <a:pt x="2" y="15"/>
                        <a:pt x="0" y="11"/>
                        <a:pt x="0" y="7"/>
                      </a:cubicBezTo>
                      <a:cubicBezTo>
                        <a:pt x="1" y="2"/>
                        <a:pt x="5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191"/>
                <p:cNvSpPr>
                  <a:spLocks/>
                </p:cNvSpPr>
                <p:nvPr/>
              </p:nvSpPr>
              <p:spPr bwMode="auto">
                <a:xfrm>
                  <a:off x="1526" y="99"/>
                  <a:ext cx="116" cy="155"/>
                </a:xfrm>
                <a:custGeom>
                  <a:avLst/>
                  <a:gdLst>
                    <a:gd name="T0" fmla="*/ 42 w 49"/>
                    <a:gd name="T1" fmla="*/ 1 h 65"/>
                    <a:gd name="T2" fmla="*/ 3 w 49"/>
                    <a:gd name="T3" fmla="*/ 63 h 65"/>
                    <a:gd name="T4" fmla="*/ 6 w 49"/>
                    <a:gd name="T5" fmla="*/ 65 h 65"/>
                    <a:gd name="T6" fmla="*/ 47 w 49"/>
                    <a:gd name="T7" fmla="*/ 2 h 65"/>
                    <a:gd name="T8" fmla="*/ 42 w 49"/>
                    <a:gd name="T9" fmla="*/ 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5">
                      <a:moveTo>
                        <a:pt x="42" y="1"/>
                      </a:moveTo>
                      <a:cubicBezTo>
                        <a:pt x="44" y="29"/>
                        <a:pt x="31" y="54"/>
                        <a:pt x="3" y="63"/>
                      </a:cubicBezTo>
                      <a:cubicBezTo>
                        <a:pt x="0" y="63"/>
                        <a:pt x="5" y="65"/>
                        <a:pt x="6" y="65"/>
                      </a:cubicBezTo>
                      <a:cubicBezTo>
                        <a:pt x="35" y="56"/>
                        <a:pt x="49" y="31"/>
                        <a:pt x="47" y="2"/>
                      </a:cubicBezTo>
                      <a:cubicBezTo>
                        <a:pt x="46" y="0"/>
                        <a:pt x="42" y="0"/>
                        <a:pt x="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192"/>
                <p:cNvSpPr>
                  <a:spLocks/>
                </p:cNvSpPr>
                <p:nvPr/>
              </p:nvSpPr>
              <p:spPr bwMode="auto">
                <a:xfrm>
                  <a:off x="1516" y="149"/>
                  <a:ext cx="136" cy="114"/>
                </a:xfrm>
                <a:custGeom>
                  <a:avLst/>
                  <a:gdLst>
                    <a:gd name="T0" fmla="*/ 57 w 57"/>
                    <a:gd name="T1" fmla="*/ 46 h 48"/>
                    <a:gd name="T2" fmla="*/ 3 w 57"/>
                    <a:gd name="T3" fmla="*/ 0 h 48"/>
                    <a:gd name="T4" fmla="*/ 4 w 57"/>
                    <a:gd name="T5" fmla="*/ 3 h 48"/>
                    <a:gd name="T6" fmla="*/ 52 w 57"/>
                    <a:gd name="T7" fmla="*/ 46 h 48"/>
                    <a:gd name="T8" fmla="*/ 57 w 57"/>
                    <a:gd name="T9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57" y="46"/>
                      </a:moveTo>
                      <a:cubicBezTo>
                        <a:pt x="51" y="19"/>
                        <a:pt x="31" y="2"/>
                        <a:pt x="3" y="0"/>
                      </a:cubicBezTo>
                      <a:cubicBezTo>
                        <a:pt x="0" y="0"/>
                        <a:pt x="2" y="2"/>
                        <a:pt x="4" y="3"/>
                      </a:cubicBezTo>
                      <a:cubicBezTo>
                        <a:pt x="30" y="4"/>
                        <a:pt x="46" y="21"/>
                        <a:pt x="52" y="46"/>
                      </a:cubicBezTo>
                      <a:cubicBezTo>
                        <a:pt x="52" y="47"/>
                        <a:pt x="57" y="48"/>
                        <a:pt x="5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193"/>
                <p:cNvSpPr>
                  <a:spLocks/>
                </p:cNvSpPr>
                <p:nvPr/>
              </p:nvSpPr>
              <p:spPr bwMode="auto">
                <a:xfrm>
                  <a:off x="1514" y="149"/>
                  <a:ext cx="173" cy="62"/>
                </a:xfrm>
                <a:custGeom>
                  <a:avLst/>
                  <a:gdLst>
                    <a:gd name="T0" fmla="*/ 67 w 73"/>
                    <a:gd name="T1" fmla="*/ 1 h 26"/>
                    <a:gd name="T2" fmla="*/ 4 w 73"/>
                    <a:gd name="T3" fmla="*/ 24 h 26"/>
                    <a:gd name="T4" fmla="*/ 3 w 73"/>
                    <a:gd name="T5" fmla="*/ 26 h 26"/>
                    <a:gd name="T6" fmla="*/ 71 w 73"/>
                    <a:gd name="T7" fmla="*/ 2 h 26"/>
                    <a:gd name="T8" fmla="*/ 67 w 73"/>
                    <a:gd name="T9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6">
                      <a:moveTo>
                        <a:pt x="67" y="1"/>
                      </a:moveTo>
                      <a:cubicBezTo>
                        <a:pt x="50" y="15"/>
                        <a:pt x="26" y="23"/>
                        <a:pt x="4" y="24"/>
                      </a:cubicBezTo>
                      <a:cubicBezTo>
                        <a:pt x="2" y="24"/>
                        <a:pt x="0" y="26"/>
                        <a:pt x="3" y="26"/>
                      </a:cubicBezTo>
                      <a:cubicBezTo>
                        <a:pt x="27" y="25"/>
                        <a:pt x="53" y="17"/>
                        <a:pt x="71" y="2"/>
                      </a:cubicBezTo>
                      <a:cubicBezTo>
                        <a:pt x="73" y="0"/>
                        <a:pt x="68" y="0"/>
                        <a:pt x="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194"/>
                <p:cNvSpPr>
                  <a:spLocks/>
                </p:cNvSpPr>
                <p:nvPr/>
              </p:nvSpPr>
              <p:spPr bwMode="auto">
                <a:xfrm>
                  <a:off x="1564" y="111"/>
                  <a:ext cx="59" cy="164"/>
                </a:xfrm>
                <a:custGeom>
                  <a:avLst/>
                  <a:gdLst>
                    <a:gd name="T0" fmla="*/ 14 w 25"/>
                    <a:gd name="T1" fmla="*/ 68 h 69"/>
                    <a:gd name="T2" fmla="*/ 6 w 25"/>
                    <a:gd name="T3" fmla="*/ 1 h 69"/>
                    <a:gd name="T4" fmla="*/ 1 w 25"/>
                    <a:gd name="T5" fmla="*/ 2 h 69"/>
                    <a:gd name="T6" fmla="*/ 10 w 25"/>
                    <a:gd name="T7" fmla="*/ 68 h 69"/>
                    <a:gd name="T8" fmla="*/ 14 w 25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69">
                      <a:moveTo>
                        <a:pt x="14" y="68"/>
                      </a:moveTo>
                      <a:cubicBezTo>
                        <a:pt x="25" y="45"/>
                        <a:pt x="23" y="20"/>
                        <a:pt x="6" y="1"/>
                      </a:cubicBezTo>
                      <a:cubicBezTo>
                        <a:pt x="5" y="0"/>
                        <a:pt x="0" y="1"/>
                        <a:pt x="1" y="2"/>
                      </a:cubicBezTo>
                      <a:cubicBezTo>
                        <a:pt x="18" y="20"/>
                        <a:pt x="20" y="45"/>
                        <a:pt x="10" y="68"/>
                      </a:cubicBezTo>
                      <a:cubicBezTo>
                        <a:pt x="9" y="69"/>
                        <a:pt x="14" y="69"/>
                        <a:pt x="14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195"/>
                <p:cNvSpPr>
                  <a:spLocks/>
                </p:cNvSpPr>
                <p:nvPr/>
              </p:nvSpPr>
              <p:spPr bwMode="auto">
                <a:xfrm>
                  <a:off x="1609" y="189"/>
                  <a:ext cx="619" cy="318"/>
                </a:xfrm>
                <a:custGeom>
                  <a:avLst/>
                  <a:gdLst>
                    <a:gd name="T0" fmla="*/ 2 w 261"/>
                    <a:gd name="T1" fmla="*/ 2 h 134"/>
                    <a:gd name="T2" fmla="*/ 255 w 261"/>
                    <a:gd name="T3" fmla="*/ 133 h 134"/>
                    <a:gd name="T4" fmla="*/ 259 w 261"/>
                    <a:gd name="T5" fmla="*/ 132 h 134"/>
                    <a:gd name="T6" fmla="*/ 6 w 261"/>
                    <a:gd name="T7" fmla="*/ 1 h 134"/>
                    <a:gd name="T8" fmla="*/ 2 w 261"/>
                    <a:gd name="T9" fmla="*/ 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" h="134">
                      <a:moveTo>
                        <a:pt x="2" y="2"/>
                      </a:moveTo>
                      <a:cubicBezTo>
                        <a:pt x="87" y="45"/>
                        <a:pt x="172" y="87"/>
                        <a:pt x="255" y="133"/>
                      </a:cubicBezTo>
                      <a:cubicBezTo>
                        <a:pt x="256" y="134"/>
                        <a:pt x="261" y="133"/>
                        <a:pt x="259" y="132"/>
                      </a:cubicBezTo>
                      <a:cubicBezTo>
                        <a:pt x="177" y="85"/>
                        <a:pt x="91" y="44"/>
                        <a:pt x="6" y="1"/>
                      </a:cubicBezTo>
                      <a:cubicBezTo>
                        <a:pt x="5" y="0"/>
                        <a:pt x="0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196"/>
                <p:cNvSpPr>
                  <a:spLocks/>
                </p:cNvSpPr>
                <p:nvPr/>
              </p:nvSpPr>
              <p:spPr bwMode="auto">
                <a:xfrm>
                  <a:off x="1585" y="168"/>
                  <a:ext cx="43" cy="40"/>
                </a:xfrm>
                <a:custGeom>
                  <a:avLst/>
                  <a:gdLst>
                    <a:gd name="T0" fmla="*/ 13 w 18"/>
                    <a:gd name="T1" fmla="*/ 2 h 17"/>
                    <a:gd name="T2" fmla="*/ 15 w 18"/>
                    <a:gd name="T3" fmla="*/ 12 h 17"/>
                    <a:gd name="T4" fmla="*/ 5 w 18"/>
                    <a:gd name="T5" fmla="*/ 15 h 17"/>
                    <a:gd name="T6" fmla="*/ 2 w 18"/>
                    <a:gd name="T7" fmla="*/ 5 h 17"/>
                    <a:gd name="T8" fmla="*/ 13 w 18"/>
                    <a:gd name="T9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7">
                      <a:moveTo>
                        <a:pt x="13" y="2"/>
                      </a:moveTo>
                      <a:cubicBezTo>
                        <a:pt x="16" y="4"/>
                        <a:pt x="18" y="9"/>
                        <a:pt x="15" y="12"/>
                      </a:cubicBezTo>
                      <a:cubicBezTo>
                        <a:pt x="13" y="16"/>
                        <a:pt x="9" y="17"/>
                        <a:pt x="5" y="15"/>
                      </a:cubicBezTo>
                      <a:cubicBezTo>
                        <a:pt x="1" y="13"/>
                        <a:pt x="0" y="8"/>
                        <a:pt x="2" y="5"/>
                      </a:cubicBezTo>
                      <a:cubicBezTo>
                        <a:pt x="4" y="1"/>
                        <a:pt x="9" y="0"/>
                        <a:pt x="1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Freeform 197"/>
                <p:cNvSpPr>
                  <a:spLocks/>
                </p:cNvSpPr>
                <p:nvPr/>
              </p:nvSpPr>
              <p:spPr bwMode="auto">
                <a:xfrm>
                  <a:off x="1675" y="-95"/>
                  <a:ext cx="159" cy="114"/>
                </a:xfrm>
                <a:custGeom>
                  <a:avLst/>
                  <a:gdLst>
                    <a:gd name="T0" fmla="*/ 62 w 67"/>
                    <a:gd name="T1" fmla="*/ 1 h 48"/>
                    <a:gd name="T2" fmla="*/ 3 w 67"/>
                    <a:gd name="T3" fmla="*/ 43 h 48"/>
                    <a:gd name="T4" fmla="*/ 4 w 67"/>
                    <a:gd name="T5" fmla="*/ 45 h 48"/>
                    <a:gd name="T6" fmla="*/ 67 w 67"/>
                    <a:gd name="T7" fmla="*/ 2 h 48"/>
                    <a:gd name="T8" fmla="*/ 62 w 67"/>
                    <a:gd name="T9" fmla="*/ 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62" y="1"/>
                      </a:moveTo>
                      <a:cubicBezTo>
                        <a:pt x="53" y="28"/>
                        <a:pt x="32" y="46"/>
                        <a:pt x="3" y="43"/>
                      </a:cubicBezTo>
                      <a:cubicBezTo>
                        <a:pt x="0" y="43"/>
                        <a:pt x="2" y="45"/>
                        <a:pt x="4" y="45"/>
                      </a:cubicBezTo>
                      <a:cubicBezTo>
                        <a:pt x="34" y="48"/>
                        <a:pt x="58" y="31"/>
                        <a:pt x="67" y="2"/>
                      </a:cubicBezTo>
                      <a:cubicBezTo>
                        <a:pt x="67" y="1"/>
                        <a:pt x="62" y="0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198"/>
                <p:cNvSpPr>
                  <a:spLocks/>
                </p:cNvSpPr>
                <p:nvPr/>
              </p:nvSpPr>
              <p:spPr bwMode="auto">
                <a:xfrm>
                  <a:off x="1699" y="-88"/>
                  <a:ext cx="100" cy="152"/>
                </a:xfrm>
                <a:custGeom>
                  <a:avLst/>
                  <a:gdLst>
                    <a:gd name="T0" fmla="*/ 37 w 42"/>
                    <a:gd name="T1" fmla="*/ 62 h 64"/>
                    <a:gd name="T2" fmla="*/ 6 w 42"/>
                    <a:gd name="T3" fmla="*/ 1 h 64"/>
                    <a:gd name="T4" fmla="*/ 3 w 42"/>
                    <a:gd name="T5" fmla="*/ 2 h 64"/>
                    <a:gd name="T6" fmla="*/ 32 w 42"/>
                    <a:gd name="T7" fmla="*/ 61 h 64"/>
                    <a:gd name="T8" fmla="*/ 37 w 42"/>
                    <a:gd name="T9" fmla="*/ 6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64">
                      <a:moveTo>
                        <a:pt x="37" y="62"/>
                      </a:moveTo>
                      <a:cubicBezTo>
                        <a:pt x="42" y="36"/>
                        <a:pt x="31" y="13"/>
                        <a:pt x="6" y="1"/>
                      </a:cubicBezTo>
                      <a:cubicBezTo>
                        <a:pt x="5" y="0"/>
                        <a:pt x="0" y="0"/>
                        <a:pt x="3" y="2"/>
                      </a:cubicBezTo>
                      <a:cubicBezTo>
                        <a:pt x="27" y="13"/>
                        <a:pt x="37" y="36"/>
                        <a:pt x="32" y="61"/>
                      </a:cubicBezTo>
                      <a:cubicBezTo>
                        <a:pt x="32" y="63"/>
                        <a:pt x="37" y="64"/>
                        <a:pt x="3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199"/>
                <p:cNvSpPr>
                  <a:spLocks/>
                </p:cNvSpPr>
                <p:nvPr/>
              </p:nvSpPr>
              <p:spPr bwMode="auto">
                <a:xfrm>
                  <a:off x="1678" y="-38"/>
                  <a:ext cx="185" cy="31"/>
                </a:xfrm>
                <a:custGeom>
                  <a:avLst/>
                  <a:gdLst>
                    <a:gd name="T0" fmla="*/ 72 w 78"/>
                    <a:gd name="T1" fmla="*/ 4 h 13"/>
                    <a:gd name="T2" fmla="*/ 6 w 78"/>
                    <a:gd name="T3" fmla="*/ 1 h 13"/>
                    <a:gd name="T4" fmla="*/ 3 w 78"/>
                    <a:gd name="T5" fmla="*/ 2 h 13"/>
                    <a:gd name="T6" fmla="*/ 75 w 78"/>
                    <a:gd name="T7" fmla="*/ 5 h 13"/>
                    <a:gd name="T8" fmla="*/ 72 w 78"/>
                    <a:gd name="T9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3">
                      <a:moveTo>
                        <a:pt x="72" y="4"/>
                      </a:moveTo>
                      <a:cubicBezTo>
                        <a:pt x="52" y="11"/>
                        <a:pt x="26" y="8"/>
                        <a:pt x="6" y="1"/>
                      </a:cubicBezTo>
                      <a:cubicBezTo>
                        <a:pt x="5" y="0"/>
                        <a:pt x="0" y="1"/>
                        <a:pt x="3" y="2"/>
                      </a:cubicBezTo>
                      <a:cubicBezTo>
                        <a:pt x="24" y="11"/>
                        <a:pt x="52" y="13"/>
                        <a:pt x="75" y="5"/>
                      </a:cubicBezTo>
                      <a:cubicBezTo>
                        <a:pt x="78" y="4"/>
                        <a:pt x="73" y="3"/>
                        <a:pt x="7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200"/>
                <p:cNvSpPr>
                  <a:spLocks/>
                </p:cNvSpPr>
                <p:nvPr/>
              </p:nvSpPr>
              <p:spPr bwMode="auto">
                <a:xfrm>
                  <a:off x="1718" y="-107"/>
                  <a:ext cx="78" cy="161"/>
                </a:xfrm>
                <a:custGeom>
                  <a:avLst/>
                  <a:gdLst>
                    <a:gd name="T0" fmla="*/ 6 w 33"/>
                    <a:gd name="T1" fmla="*/ 67 h 68"/>
                    <a:gd name="T2" fmla="*/ 24 w 33"/>
                    <a:gd name="T3" fmla="*/ 2 h 68"/>
                    <a:gd name="T4" fmla="*/ 19 w 33"/>
                    <a:gd name="T5" fmla="*/ 2 h 68"/>
                    <a:gd name="T6" fmla="*/ 2 w 33"/>
                    <a:gd name="T7" fmla="*/ 66 h 68"/>
                    <a:gd name="T8" fmla="*/ 6 w 33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68">
                      <a:moveTo>
                        <a:pt x="6" y="67"/>
                      </a:moveTo>
                      <a:cubicBezTo>
                        <a:pt x="24" y="50"/>
                        <a:pt x="33" y="26"/>
                        <a:pt x="24" y="2"/>
                      </a:cubicBezTo>
                      <a:cubicBezTo>
                        <a:pt x="23" y="0"/>
                        <a:pt x="18" y="1"/>
                        <a:pt x="19" y="2"/>
                      </a:cubicBezTo>
                      <a:cubicBezTo>
                        <a:pt x="28" y="26"/>
                        <a:pt x="19" y="50"/>
                        <a:pt x="2" y="66"/>
                      </a:cubicBezTo>
                      <a:cubicBezTo>
                        <a:pt x="0" y="67"/>
                        <a:pt x="5" y="68"/>
                        <a:pt x="6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201"/>
                <p:cNvSpPr>
                  <a:spLocks/>
                </p:cNvSpPr>
                <p:nvPr/>
              </p:nvSpPr>
              <p:spPr bwMode="auto">
                <a:xfrm>
                  <a:off x="1773" y="-17"/>
                  <a:ext cx="455" cy="524"/>
                </a:xfrm>
                <a:custGeom>
                  <a:avLst/>
                  <a:gdLst>
                    <a:gd name="T0" fmla="*/ 1 w 192"/>
                    <a:gd name="T1" fmla="*/ 3 h 221"/>
                    <a:gd name="T2" fmla="*/ 186 w 192"/>
                    <a:gd name="T3" fmla="*/ 220 h 221"/>
                    <a:gd name="T4" fmla="*/ 191 w 192"/>
                    <a:gd name="T5" fmla="*/ 219 h 221"/>
                    <a:gd name="T6" fmla="*/ 6 w 192"/>
                    <a:gd name="T7" fmla="*/ 2 h 221"/>
                    <a:gd name="T8" fmla="*/ 1 w 192"/>
                    <a:gd name="T9" fmla="*/ 3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21">
                      <a:moveTo>
                        <a:pt x="1" y="3"/>
                      </a:moveTo>
                      <a:cubicBezTo>
                        <a:pt x="63" y="74"/>
                        <a:pt x="127" y="146"/>
                        <a:pt x="186" y="220"/>
                      </a:cubicBezTo>
                      <a:cubicBezTo>
                        <a:pt x="187" y="221"/>
                        <a:pt x="192" y="220"/>
                        <a:pt x="191" y="219"/>
                      </a:cubicBezTo>
                      <a:cubicBezTo>
                        <a:pt x="132" y="145"/>
                        <a:pt x="68" y="73"/>
                        <a:pt x="6" y="2"/>
                      </a:cubicBezTo>
                      <a:cubicBezTo>
                        <a:pt x="5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202"/>
                <p:cNvSpPr>
                  <a:spLocks/>
                </p:cNvSpPr>
                <p:nvPr/>
              </p:nvSpPr>
              <p:spPr bwMode="auto">
                <a:xfrm>
                  <a:off x="1751" y="-41"/>
                  <a:ext cx="41" cy="41"/>
                </a:xfrm>
                <a:custGeom>
                  <a:avLst/>
                  <a:gdLst>
                    <a:gd name="T0" fmla="*/ 15 w 17"/>
                    <a:gd name="T1" fmla="*/ 3 h 17"/>
                    <a:gd name="T2" fmla="*/ 14 w 17"/>
                    <a:gd name="T3" fmla="*/ 14 h 17"/>
                    <a:gd name="T4" fmla="*/ 3 w 17"/>
                    <a:gd name="T5" fmla="*/ 13 h 17"/>
                    <a:gd name="T6" fmla="*/ 4 w 17"/>
                    <a:gd name="T7" fmla="*/ 2 h 17"/>
                    <a:gd name="T8" fmla="*/ 15 w 17"/>
                    <a:gd name="T9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5" y="3"/>
                      </a:moveTo>
                      <a:cubicBezTo>
                        <a:pt x="17" y="7"/>
                        <a:pt x="17" y="12"/>
                        <a:pt x="14" y="14"/>
                      </a:cubicBezTo>
                      <a:cubicBezTo>
                        <a:pt x="10" y="17"/>
                        <a:pt x="5" y="16"/>
                        <a:pt x="3" y="13"/>
                      </a:cubicBezTo>
                      <a:cubicBezTo>
                        <a:pt x="0" y="10"/>
                        <a:pt x="1" y="5"/>
                        <a:pt x="4" y="2"/>
                      </a:cubicBezTo>
                      <a:cubicBezTo>
                        <a:pt x="7" y="0"/>
                        <a:pt x="12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203"/>
                <p:cNvSpPr>
                  <a:spLocks/>
                </p:cNvSpPr>
                <p:nvPr/>
              </p:nvSpPr>
              <p:spPr bwMode="auto">
                <a:xfrm>
                  <a:off x="1884" y="-200"/>
                  <a:ext cx="188" cy="79"/>
                </a:xfrm>
                <a:custGeom>
                  <a:avLst/>
                  <a:gdLst>
                    <a:gd name="T0" fmla="*/ 74 w 79"/>
                    <a:gd name="T1" fmla="*/ 1 h 33"/>
                    <a:gd name="T2" fmla="*/ 6 w 79"/>
                    <a:gd name="T3" fmla="*/ 18 h 33"/>
                    <a:gd name="T4" fmla="*/ 2 w 79"/>
                    <a:gd name="T5" fmla="*/ 19 h 33"/>
                    <a:gd name="T6" fmla="*/ 78 w 79"/>
                    <a:gd name="T7" fmla="*/ 2 h 33"/>
                    <a:gd name="T8" fmla="*/ 74 w 79"/>
                    <a:gd name="T9" fmla="*/ 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33">
                      <a:moveTo>
                        <a:pt x="74" y="1"/>
                      </a:moveTo>
                      <a:cubicBezTo>
                        <a:pt x="56" y="22"/>
                        <a:pt x="31" y="31"/>
                        <a:pt x="6" y="18"/>
                      </a:cubicBezTo>
                      <a:cubicBezTo>
                        <a:pt x="5" y="17"/>
                        <a:pt x="0" y="18"/>
                        <a:pt x="2" y="19"/>
                      </a:cubicBezTo>
                      <a:cubicBezTo>
                        <a:pt x="30" y="33"/>
                        <a:pt x="59" y="26"/>
                        <a:pt x="78" y="2"/>
                      </a:cubicBezTo>
                      <a:cubicBezTo>
                        <a:pt x="79" y="1"/>
                        <a:pt x="75" y="0"/>
                        <a:pt x="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204"/>
                <p:cNvSpPr>
                  <a:spLocks/>
                </p:cNvSpPr>
                <p:nvPr/>
              </p:nvSpPr>
              <p:spPr bwMode="auto">
                <a:xfrm>
                  <a:off x="1946" y="-237"/>
                  <a:ext cx="59" cy="168"/>
                </a:xfrm>
                <a:custGeom>
                  <a:avLst/>
                  <a:gdLst>
                    <a:gd name="T0" fmla="*/ 11 w 25"/>
                    <a:gd name="T1" fmla="*/ 70 h 71"/>
                    <a:gd name="T2" fmla="*/ 6 w 25"/>
                    <a:gd name="T3" fmla="*/ 2 h 71"/>
                    <a:gd name="T4" fmla="*/ 1 w 25"/>
                    <a:gd name="T5" fmla="*/ 2 h 71"/>
                    <a:gd name="T6" fmla="*/ 6 w 25"/>
                    <a:gd name="T7" fmla="*/ 69 h 71"/>
                    <a:gd name="T8" fmla="*/ 11 w 25"/>
                    <a:gd name="T9" fmla="*/ 7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1">
                      <a:moveTo>
                        <a:pt x="11" y="70"/>
                      </a:moveTo>
                      <a:cubicBezTo>
                        <a:pt x="25" y="47"/>
                        <a:pt x="23" y="22"/>
                        <a:pt x="6" y="2"/>
                      </a:cubicBezTo>
                      <a:cubicBezTo>
                        <a:pt x="5" y="1"/>
                        <a:pt x="0" y="0"/>
                        <a:pt x="1" y="2"/>
                      </a:cubicBezTo>
                      <a:cubicBezTo>
                        <a:pt x="19" y="22"/>
                        <a:pt x="20" y="46"/>
                        <a:pt x="6" y="69"/>
                      </a:cubicBezTo>
                      <a:cubicBezTo>
                        <a:pt x="6" y="69"/>
                        <a:pt x="10" y="71"/>
                        <a:pt x="11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Freeform 206"/>
              <p:cNvSpPr>
                <a:spLocks/>
              </p:cNvSpPr>
              <p:nvPr/>
            </p:nvSpPr>
            <p:spPr bwMode="auto">
              <a:xfrm>
                <a:off x="3025776" y="-317500"/>
                <a:ext cx="266700" cy="120650"/>
              </a:xfrm>
              <a:custGeom>
                <a:avLst/>
                <a:gdLst>
                  <a:gd name="T0" fmla="*/ 68 w 71"/>
                  <a:gd name="T1" fmla="*/ 30 h 32"/>
                  <a:gd name="T2" fmla="*/ 6 w 71"/>
                  <a:gd name="T3" fmla="*/ 1 h 32"/>
                  <a:gd name="T4" fmla="*/ 1 w 71"/>
                  <a:gd name="T5" fmla="*/ 2 h 32"/>
                  <a:gd name="T6" fmla="*/ 65 w 71"/>
                  <a:gd name="T7" fmla="*/ 32 h 32"/>
                  <a:gd name="T8" fmla="*/ 68 w 71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68" y="30"/>
                    </a:moveTo>
                    <a:cubicBezTo>
                      <a:pt x="46" y="28"/>
                      <a:pt x="22" y="16"/>
                      <a:pt x="6" y="1"/>
                    </a:cubicBezTo>
                    <a:cubicBezTo>
                      <a:pt x="5" y="0"/>
                      <a:pt x="0" y="2"/>
                      <a:pt x="1" y="2"/>
                    </a:cubicBezTo>
                    <a:cubicBezTo>
                      <a:pt x="18" y="18"/>
                      <a:pt x="42" y="30"/>
                      <a:pt x="65" y="32"/>
                    </a:cubicBezTo>
                    <a:cubicBezTo>
                      <a:pt x="67" y="32"/>
                      <a:pt x="71" y="30"/>
                      <a:pt x="68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07"/>
              <p:cNvSpPr>
                <a:spLocks/>
              </p:cNvSpPr>
              <p:nvPr/>
            </p:nvSpPr>
            <p:spPr bwMode="auto">
              <a:xfrm>
                <a:off x="3028951" y="-365125"/>
                <a:ext cx="177800" cy="209550"/>
              </a:xfrm>
              <a:custGeom>
                <a:avLst/>
                <a:gdLst>
                  <a:gd name="T0" fmla="*/ 6 w 47"/>
                  <a:gd name="T1" fmla="*/ 55 h 56"/>
                  <a:gd name="T2" fmla="*/ 47 w 47"/>
                  <a:gd name="T3" fmla="*/ 1 h 56"/>
                  <a:gd name="T4" fmla="*/ 42 w 47"/>
                  <a:gd name="T5" fmla="*/ 1 h 56"/>
                  <a:gd name="T6" fmla="*/ 3 w 47"/>
                  <a:gd name="T7" fmla="*/ 54 h 56"/>
                  <a:gd name="T8" fmla="*/ 6 w 47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6">
                    <a:moveTo>
                      <a:pt x="6" y="55"/>
                    </a:moveTo>
                    <a:cubicBezTo>
                      <a:pt x="29" y="46"/>
                      <a:pt x="47" y="27"/>
                      <a:pt x="47" y="1"/>
                    </a:cubicBezTo>
                    <a:cubicBezTo>
                      <a:pt x="47" y="0"/>
                      <a:pt x="42" y="0"/>
                      <a:pt x="42" y="1"/>
                    </a:cubicBezTo>
                    <a:cubicBezTo>
                      <a:pt x="42" y="26"/>
                      <a:pt x="25" y="45"/>
                      <a:pt x="3" y="54"/>
                    </a:cubicBezTo>
                    <a:cubicBezTo>
                      <a:pt x="0" y="55"/>
                      <a:pt x="5" y="56"/>
                      <a:pt x="6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08"/>
              <p:cNvSpPr>
                <a:spLocks/>
              </p:cNvSpPr>
              <p:nvPr/>
            </p:nvSpPr>
            <p:spPr bwMode="auto">
              <a:xfrm>
                <a:off x="3152776" y="-227013"/>
                <a:ext cx="403225" cy="1031875"/>
              </a:xfrm>
              <a:custGeom>
                <a:avLst/>
                <a:gdLst>
                  <a:gd name="T0" fmla="*/ 0 w 107"/>
                  <a:gd name="T1" fmla="*/ 2 h 274"/>
                  <a:gd name="T2" fmla="*/ 102 w 107"/>
                  <a:gd name="T3" fmla="*/ 273 h 274"/>
                  <a:gd name="T4" fmla="*/ 107 w 107"/>
                  <a:gd name="T5" fmla="*/ 272 h 274"/>
                  <a:gd name="T6" fmla="*/ 5 w 107"/>
                  <a:gd name="T7" fmla="*/ 1 h 274"/>
                  <a:gd name="T8" fmla="*/ 0 w 107"/>
                  <a:gd name="T9" fmla="*/ 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74">
                    <a:moveTo>
                      <a:pt x="0" y="2"/>
                    </a:moveTo>
                    <a:cubicBezTo>
                      <a:pt x="31" y="93"/>
                      <a:pt x="75" y="180"/>
                      <a:pt x="102" y="273"/>
                    </a:cubicBezTo>
                    <a:cubicBezTo>
                      <a:pt x="103" y="274"/>
                      <a:pt x="107" y="273"/>
                      <a:pt x="107" y="272"/>
                    </a:cubicBezTo>
                    <a:cubicBezTo>
                      <a:pt x="80" y="180"/>
                      <a:pt x="36" y="92"/>
                      <a:pt x="5" y="1"/>
                    </a:cubicBezTo>
                    <a:cubicBezTo>
                      <a:pt x="5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09"/>
              <p:cNvSpPr>
                <a:spLocks/>
              </p:cNvSpPr>
              <p:nvPr/>
            </p:nvSpPr>
            <p:spPr bwMode="auto">
              <a:xfrm>
                <a:off x="3122613" y="-271463"/>
                <a:ext cx="65088" cy="63500"/>
              </a:xfrm>
              <a:custGeom>
                <a:avLst/>
                <a:gdLst>
                  <a:gd name="T0" fmla="*/ 16 w 17"/>
                  <a:gd name="T1" fmla="*/ 6 h 17"/>
                  <a:gd name="T2" fmla="*/ 10 w 17"/>
                  <a:gd name="T3" fmla="*/ 16 h 17"/>
                  <a:gd name="T4" fmla="*/ 1 w 17"/>
                  <a:gd name="T5" fmla="*/ 11 h 17"/>
                  <a:gd name="T6" fmla="*/ 6 w 17"/>
                  <a:gd name="T7" fmla="*/ 1 h 17"/>
                  <a:gd name="T8" fmla="*/ 16 w 1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cubicBezTo>
                      <a:pt x="17" y="10"/>
                      <a:pt x="15" y="15"/>
                      <a:pt x="10" y="16"/>
                    </a:cubicBezTo>
                    <a:cubicBezTo>
                      <a:pt x="6" y="17"/>
                      <a:pt x="2" y="15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4" y="2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210"/>
              <p:cNvSpPr>
                <a:spLocks/>
              </p:cNvSpPr>
              <p:nvPr/>
            </p:nvSpPr>
            <p:spPr bwMode="auto">
              <a:xfrm>
                <a:off x="4208463" y="71437"/>
                <a:ext cx="192088" cy="247650"/>
              </a:xfrm>
              <a:custGeom>
                <a:avLst/>
                <a:gdLst>
                  <a:gd name="T0" fmla="*/ 47 w 51"/>
                  <a:gd name="T1" fmla="*/ 64 h 66"/>
                  <a:gd name="T2" fmla="*/ 10 w 51"/>
                  <a:gd name="T3" fmla="*/ 3 h 66"/>
                  <a:gd name="T4" fmla="*/ 5 w 51"/>
                  <a:gd name="T5" fmla="*/ 2 h 66"/>
                  <a:gd name="T6" fmla="*/ 45 w 51"/>
                  <a:gd name="T7" fmla="*/ 66 h 66"/>
                  <a:gd name="T8" fmla="*/ 47 w 51"/>
                  <a:gd name="T9" fmla="*/ 6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6">
                    <a:moveTo>
                      <a:pt x="47" y="64"/>
                    </a:moveTo>
                    <a:cubicBezTo>
                      <a:pt x="21" y="54"/>
                      <a:pt x="5" y="31"/>
                      <a:pt x="10" y="3"/>
                    </a:cubicBezTo>
                    <a:cubicBezTo>
                      <a:pt x="10" y="1"/>
                      <a:pt x="5" y="0"/>
                      <a:pt x="5" y="2"/>
                    </a:cubicBezTo>
                    <a:cubicBezTo>
                      <a:pt x="0" y="32"/>
                      <a:pt x="17" y="55"/>
                      <a:pt x="45" y="66"/>
                    </a:cubicBezTo>
                    <a:cubicBezTo>
                      <a:pt x="46" y="66"/>
                      <a:pt x="51" y="66"/>
                      <a:pt x="47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211"/>
              <p:cNvSpPr>
                <a:spLocks/>
              </p:cNvSpPr>
              <p:nvPr/>
            </p:nvSpPr>
            <p:spPr bwMode="auto">
              <a:xfrm>
                <a:off x="4137026" y="123825"/>
                <a:ext cx="260350" cy="131763"/>
              </a:xfrm>
              <a:custGeom>
                <a:avLst/>
                <a:gdLst>
                  <a:gd name="T0" fmla="*/ 3 w 69"/>
                  <a:gd name="T1" fmla="*/ 29 h 35"/>
                  <a:gd name="T2" fmla="*/ 68 w 69"/>
                  <a:gd name="T3" fmla="*/ 2 h 35"/>
                  <a:gd name="T4" fmla="*/ 63 w 69"/>
                  <a:gd name="T5" fmla="*/ 1 h 35"/>
                  <a:gd name="T6" fmla="*/ 3 w 69"/>
                  <a:gd name="T7" fmla="*/ 27 h 35"/>
                  <a:gd name="T8" fmla="*/ 3 w 69"/>
                  <a:gd name="T9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5">
                    <a:moveTo>
                      <a:pt x="3" y="29"/>
                    </a:moveTo>
                    <a:cubicBezTo>
                      <a:pt x="30" y="35"/>
                      <a:pt x="54" y="27"/>
                      <a:pt x="68" y="2"/>
                    </a:cubicBezTo>
                    <a:cubicBezTo>
                      <a:pt x="69" y="1"/>
                      <a:pt x="64" y="0"/>
                      <a:pt x="63" y="1"/>
                    </a:cubicBezTo>
                    <a:cubicBezTo>
                      <a:pt x="51" y="23"/>
                      <a:pt x="28" y="33"/>
                      <a:pt x="3" y="27"/>
                    </a:cubicBezTo>
                    <a:cubicBezTo>
                      <a:pt x="1" y="27"/>
                      <a:pt x="0" y="29"/>
                      <a:pt x="3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212"/>
              <p:cNvSpPr>
                <a:spLocks/>
              </p:cNvSpPr>
              <p:nvPr/>
            </p:nvSpPr>
            <p:spPr bwMode="auto">
              <a:xfrm>
                <a:off x="4246563" y="85725"/>
                <a:ext cx="71438" cy="271463"/>
              </a:xfrm>
              <a:custGeom>
                <a:avLst/>
                <a:gdLst>
                  <a:gd name="T0" fmla="*/ 11 w 19"/>
                  <a:gd name="T1" fmla="*/ 69 h 72"/>
                  <a:gd name="T2" fmla="*/ 18 w 19"/>
                  <a:gd name="T3" fmla="*/ 1 h 72"/>
                  <a:gd name="T4" fmla="*/ 13 w 19"/>
                  <a:gd name="T5" fmla="*/ 1 h 72"/>
                  <a:gd name="T6" fmla="*/ 6 w 19"/>
                  <a:gd name="T7" fmla="*/ 70 h 72"/>
                  <a:gd name="T8" fmla="*/ 11 w 19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2">
                    <a:moveTo>
                      <a:pt x="11" y="69"/>
                    </a:moveTo>
                    <a:cubicBezTo>
                      <a:pt x="5" y="48"/>
                      <a:pt x="9" y="21"/>
                      <a:pt x="18" y="1"/>
                    </a:cubicBezTo>
                    <a:cubicBezTo>
                      <a:pt x="19" y="0"/>
                      <a:pt x="14" y="0"/>
                      <a:pt x="13" y="1"/>
                    </a:cubicBezTo>
                    <a:cubicBezTo>
                      <a:pt x="4" y="21"/>
                      <a:pt x="0" y="48"/>
                      <a:pt x="6" y="70"/>
                    </a:cubicBezTo>
                    <a:cubicBezTo>
                      <a:pt x="6" y="72"/>
                      <a:pt x="11" y="71"/>
                      <a:pt x="11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213"/>
              <p:cNvSpPr>
                <a:spLocks/>
              </p:cNvSpPr>
              <p:nvPr/>
            </p:nvSpPr>
            <p:spPr bwMode="auto">
              <a:xfrm>
                <a:off x="4156076" y="138112"/>
                <a:ext cx="266700" cy="120650"/>
              </a:xfrm>
              <a:custGeom>
                <a:avLst/>
                <a:gdLst>
                  <a:gd name="T0" fmla="*/ 0 w 71"/>
                  <a:gd name="T1" fmla="*/ 2 h 32"/>
                  <a:gd name="T2" fmla="*/ 68 w 71"/>
                  <a:gd name="T3" fmla="*/ 24 h 32"/>
                  <a:gd name="T4" fmla="*/ 65 w 71"/>
                  <a:gd name="T5" fmla="*/ 22 h 32"/>
                  <a:gd name="T6" fmla="*/ 5 w 71"/>
                  <a:gd name="T7" fmla="*/ 1 h 32"/>
                  <a:gd name="T8" fmla="*/ 0 w 71"/>
                  <a:gd name="T9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0" y="2"/>
                    </a:moveTo>
                    <a:cubicBezTo>
                      <a:pt x="17" y="22"/>
                      <a:pt x="42" y="32"/>
                      <a:pt x="68" y="24"/>
                    </a:cubicBezTo>
                    <a:cubicBezTo>
                      <a:pt x="71" y="23"/>
                      <a:pt x="66" y="21"/>
                      <a:pt x="65" y="22"/>
                    </a:cubicBezTo>
                    <a:cubicBezTo>
                      <a:pt x="42" y="29"/>
                      <a:pt x="20" y="19"/>
                      <a:pt x="5" y="1"/>
                    </a:cubicBezTo>
                    <a:cubicBezTo>
                      <a:pt x="4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214"/>
              <p:cNvSpPr>
                <a:spLocks/>
              </p:cNvSpPr>
              <p:nvPr/>
            </p:nvSpPr>
            <p:spPr bwMode="auto">
              <a:xfrm>
                <a:off x="3476626" y="233362"/>
                <a:ext cx="800100" cy="606425"/>
              </a:xfrm>
              <a:custGeom>
                <a:avLst/>
                <a:gdLst>
                  <a:gd name="T0" fmla="*/ 206 w 212"/>
                  <a:gd name="T1" fmla="*/ 0 h 161"/>
                  <a:gd name="T2" fmla="*/ 2 w 212"/>
                  <a:gd name="T3" fmla="*/ 160 h 161"/>
                  <a:gd name="T4" fmla="*/ 6 w 212"/>
                  <a:gd name="T5" fmla="*/ 160 h 161"/>
                  <a:gd name="T6" fmla="*/ 210 w 212"/>
                  <a:gd name="T7" fmla="*/ 1 h 161"/>
                  <a:gd name="T8" fmla="*/ 206 w 212"/>
                  <a:gd name="T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161">
                    <a:moveTo>
                      <a:pt x="206" y="0"/>
                    </a:moveTo>
                    <a:cubicBezTo>
                      <a:pt x="137" y="53"/>
                      <a:pt x="72" y="110"/>
                      <a:pt x="2" y="160"/>
                    </a:cubicBezTo>
                    <a:cubicBezTo>
                      <a:pt x="0" y="161"/>
                      <a:pt x="5" y="161"/>
                      <a:pt x="6" y="160"/>
                    </a:cubicBezTo>
                    <a:cubicBezTo>
                      <a:pt x="77" y="111"/>
                      <a:pt x="142" y="54"/>
                      <a:pt x="210" y="1"/>
                    </a:cubicBezTo>
                    <a:cubicBezTo>
                      <a:pt x="212" y="0"/>
                      <a:pt x="207" y="0"/>
                      <a:pt x="2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215"/>
              <p:cNvSpPr>
                <a:spLocks/>
              </p:cNvSpPr>
              <p:nvPr/>
            </p:nvSpPr>
            <p:spPr bwMode="auto">
              <a:xfrm>
                <a:off x="4241801" y="187325"/>
                <a:ext cx="68263" cy="68263"/>
              </a:xfrm>
              <a:custGeom>
                <a:avLst/>
                <a:gdLst>
                  <a:gd name="T0" fmla="*/ 13 w 18"/>
                  <a:gd name="T1" fmla="*/ 15 h 18"/>
                  <a:gd name="T2" fmla="*/ 3 w 18"/>
                  <a:gd name="T3" fmla="*/ 13 h 18"/>
                  <a:gd name="T4" fmla="*/ 5 w 18"/>
                  <a:gd name="T5" fmla="*/ 3 h 18"/>
                  <a:gd name="T6" fmla="*/ 15 w 18"/>
                  <a:gd name="T7" fmla="*/ 5 h 18"/>
                  <a:gd name="T8" fmla="*/ 13 w 18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3" y="15"/>
                    </a:moveTo>
                    <a:cubicBezTo>
                      <a:pt x="10" y="18"/>
                      <a:pt x="5" y="17"/>
                      <a:pt x="3" y="13"/>
                    </a:cubicBezTo>
                    <a:cubicBezTo>
                      <a:pt x="0" y="10"/>
                      <a:pt x="1" y="5"/>
                      <a:pt x="5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18" y="8"/>
                      <a:pt x="17" y="13"/>
                      <a:pt x="13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16"/>
              <p:cNvSpPr>
                <a:spLocks/>
              </p:cNvSpPr>
              <p:nvPr/>
            </p:nvSpPr>
            <p:spPr bwMode="auto">
              <a:xfrm>
                <a:off x="2697163" y="74612"/>
                <a:ext cx="184150" cy="244475"/>
              </a:xfrm>
              <a:custGeom>
                <a:avLst/>
                <a:gdLst>
                  <a:gd name="T0" fmla="*/ 5 w 49"/>
                  <a:gd name="T1" fmla="*/ 65 h 65"/>
                  <a:gd name="T2" fmla="*/ 44 w 49"/>
                  <a:gd name="T3" fmla="*/ 2 h 65"/>
                  <a:gd name="T4" fmla="*/ 39 w 49"/>
                  <a:gd name="T5" fmla="*/ 1 h 65"/>
                  <a:gd name="T6" fmla="*/ 1 w 49"/>
                  <a:gd name="T7" fmla="*/ 63 h 65"/>
                  <a:gd name="T8" fmla="*/ 5 w 49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5">
                    <a:moveTo>
                      <a:pt x="5" y="65"/>
                    </a:moveTo>
                    <a:cubicBezTo>
                      <a:pt x="33" y="55"/>
                      <a:pt x="49" y="31"/>
                      <a:pt x="44" y="2"/>
                    </a:cubicBezTo>
                    <a:cubicBezTo>
                      <a:pt x="44" y="0"/>
                      <a:pt x="39" y="0"/>
                      <a:pt x="39" y="1"/>
                    </a:cubicBezTo>
                    <a:cubicBezTo>
                      <a:pt x="44" y="30"/>
                      <a:pt x="28" y="53"/>
                      <a:pt x="1" y="63"/>
                    </a:cubicBezTo>
                    <a:cubicBezTo>
                      <a:pt x="0" y="64"/>
                      <a:pt x="4" y="65"/>
                      <a:pt x="5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17"/>
              <p:cNvSpPr>
                <a:spLocks/>
              </p:cNvSpPr>
              <p:nvPr/>
            </p:nvSpPr>
            <p:spPr bwMode="auto">
              <a:xfrm>
                <a:off x="2697163" y="123825"/>
                <a:ext cx="260350" cy="131763"/>
              </a:xfrm>
              <a:custGeom>
                <a:avLst/>
                <a:gdLst>
                  <a:gd name="T0" fmla="*/ 64 w 69"/>
                  <a:gd name="T1" fmla="*/ 27 h 35"/>
                  <a:gd name="T2" fmla="*/ 5 w 69"/>
                  <a:gd name="T3" fmla="*/ 2 h 35"/>
                  <a:gd name="T4" fmla="*/ 0 w 69"/>
                  <a:gd name="T5" fmla="*/ 1 h 35"/>
                  <a:gd name="T6" fmla="*/ 67 w 69"/>
                  <a:gd name="T7" fmla="*/ 29 h 35"/>
                  <a:gd name="T8" fmla="*/ 64 w 69"/>
                  <a:gd name="T9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5">
                    <a:moveTo>
                      <a:pt x="64" y="27"/>
                    </a:moveTo>
                    <a:cubicBezTo>
                      <a:pt x="39" y="33"/>
                      <a:pt x="18" y="24"/>
                      <a:pt x="5" y="2"/>
                    </a:cubicBezTo>
                    <a:cubicBezTo>
                      <a:pt x="5" y="1"/>
                      <a:pt x="0" y="0"/>
                      <a:pt x="0" y="1"/>
                    </a:cubicBezTo>
                    <a:cubicBezTo>
                      <a:pt x="14" y="26"/>
                      <a:pt x="40" y="35"/>
                      <a:pt x="67" y="29"/>
                    </a:cubicBezTo>
                    <a:cubicBezTo>
                      <a:pt x="69" y="29"/>
                      <a:pt x="65" y="27"/>
                      <a:pt x="6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8"/>
              <p:cNvSpPr>
                <a:spLocks/>
              </p:cNvSpPr>
              <p:nvPr/>
            </p:nvSpPr>
            <p:spPr bwMode="auto">
              <a:xfrm>
                <a:off x="2776538" y="82550"/>
                <a:ext cx="68263" cy="271463"/>
              </a:xfrm>
              <a:custGeom>
                <a:avLst/>
                <a:gdLst>
                  <a:gd name="T0" fmla="*/ 12 w 18"/>
                  <a:gd name="T1" fmla="*/ 71 h 72"/>
                  <a:gd name="T2" fmla="*/ 5 w 18"/>
                  <a:gd name="T3" fmla="*/ 2 h 72"/>
                  <a:gd name="T4" fmla="*/ 0 w 18"/>
                  <a:gd name="T5" fmla="*/ 2 h 72"/>
                  <a:gd name="T6" fmla="*/ 7 w 18"/>
                  <a:gd name="T7" fmla="*/ 71 h 72"/>
                  <a:gd name="T8" fmla="*/ 12 w 18"/>
                  <a:gd name="T9" fmla="*/ 7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2">
                    <a:moveTo>
                      <a:pt x="12" y="71"/>
                    </a:moveTo>
                    <a:cubicBezTo>
                      <a:pt x="18" y="49"/>
                      <a:pt x="14" y="22"/>
                      <a:pt x="5" y="2"/>
                    </a:cubicBezTo>
                    <a:cubicBezTo>
                      <a:pt x="4" y="0"/>
                      <a:pt x="0" y="1"/>
                      <a:pt x="0" y="2"/>
                    </a:cubicBezTo>
                    <a:cubicBezTo>
                      <a:pt x="9" y="23"/>
                      <a:pt x="13" y="49"/>
                      <a:pt x="7" y="71"/>
                    </a:cubicBezTo>
                    <a:cubicBezTo>
                      <a:pt x="7" y="72"/>
                      <a:pt x="12" y="72"/>
                      <a:pt x="12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19"/>
              <p:cNvSpPr>
                <a:spLocks/>
              </p:cNvSpPr>
              <p:nvPr/>
            </p:nvSpPr>
            <p:spPr bwMode="auto">
              <a:xfrm>
                <a:off x="2670176" y="138112"/>
                <a:ext cx="268288" cy="120650"/>
              </a:xfrm>
              <a:custGeom>
                <a:avLst/>
                <a:gdLst>
                  <a:gd name="T0" fmla="*/ 65 w 71"/>
                  <a:gd name="T1" fmla="*/ 1 h 32"/>
                  <a:gd name="T2" fmla="*/ 6 w 71"/>
                  <a:gd name="T3" fmla="*/ 22 h 32"/>
                  <a:gd name="T4" fmla="*/ 2 w 71"/>
                  <a:gd name="T5" fmla="*/ 24 h 32"/>
                  <a:gd name="T6" fmla="*/ 70 w 71"/>
                  <a:gd name="T7" fmla="*/ 2 h 32"/>
                  <a:gd name="T8" fmla="*/ 65 w 71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32">
                    <a:moveTo>
                      <a:pt x="65" y="1"/>
                    </a:moveTo>
                    <a:cubicBezTo>
                      <a:pt x="51" y="19"/>
                      <a:pt x="29" y="29"/>
                      <a:pt x="6" y="22"/>
                    </a:cubicBezTo>
                    <a:cubicBezTo>
                      <a:pt x="5" y="22"/>
                      <a:pt x="0" y="23"/>
                      <a:pt x="2" y="24"/>
                    </a:cubicBezTo>
                    <a:cubicBezTo>
                      <a:pt x="28" y="32"/>
                      <a:pt x="53" y="22"/>
                      <a:pt x="70" y="2"/>
                    </a:cubicBezTo>
                    <a:cubicBezTo>
                      <a:pt x="71" y="1"/>
                      <a:pt x="66" y="0"/>
                      <a:pt x="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20"/>
              <p:cNvSpPr>
                <a:spLocks/>
              </p:cNvSpPr>
              <p:nvPr/>
            </p:nvSpPr>
            <p:spPr bwMode="auto">
              <a:xfrm>
                <a:off x="2817813" y="228600"/>
                <a:ext cx="795338" cy="614363"/>
              </a:xfrm>
              <a:custGeom>
                <a:avLst/>
                <a:gdLst>
                  <a:gd name="T0" fmla="*/ 1 w 211"/>
                  <a:gd name="T1" fmla="*/ 2 h 163"/>
                  <a:gd name="T2" fmla="*/ 205 w 211"/>
                  <a:gd name="T3" fmla="*/ 162 h 163"/>
                  <a:gd name="T4" fmla="*/ 210 w 211"/>
                  <a:gd name="T5" fmla="*/ 160 h 163"/>
                  <a:gd name="T6" fmla="*/ 6 w 211"/>
                  <a:gd name="T7" fmla="*/ 1 h 163"/>
                  <a:gd name="T8" fmla="*/ 1 w 211"/>
                  <a:gd name="T9" fmla="*/ 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63">
                    <a:moveTo>
                      <a:pt x="1" y="2"/>
                    </a:moveTo>
                    <a:cubicBezTo>
                      <a:pt x="70" y="55"/>
                      <a:pt x="135" y="112"/>
                      <a:pt x="205" y="162"/>
                    </a:cubicBezTo>
                    <a:cubicBezTo>
                      <a:pt x="206" y="163"/>
                      <a:pt x="211" y="162"/>
                      <a:pt x="210" y="160"/>
                    </a:cubicBezTo>
                    <a:cubicBezTo>
                      <a:pt x="139" y="111"/>
                      <a:pt x="74" y="53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21"/>
              <p:cNvSpPr>
                <a:spLocks/>
              </p:cNvSpPr>
              <p:nvPr/>
            </p:nvSpPr>
            <p:spPr bwMode="auto">
              <a:xfrm>
                <a:off x="2784476" y="187325"/>
                <a:ext cx="63500" cy="68263"/>
              </a:xfrm>
              <a:custGeom>
                <a:avLst/>
                <a:gdLst>
                  <a:gd name="T0" fmla="*/ 4 w 17"/>
                  <a:gd name="T1" fmla="*/ 15 h 18"/>
                  <a:gd name="T2" fmla="*/ 15 w 17"/>
                  <a:gd name="T3" fmla="*/ 13 h 18"/>
                  <a:gd name="T4" fmla="*/ 13 w 17"/>
                  <a:gd name="T5" fmla="*/ 3 h 18"/>
                  <a:gd name="T6" fmla="*/ 2 w 17"/>
                  <a:gd name="T7" fmla="*/ 5 h 18"/>
                  <a:gd name="T8" fmla="*/ 4 w 17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4" y="15"/>
                    </a:moveTo>
                    <a:cubicBezTo>
                      <a:pt x="7" y="18"/>
                      <a:pt x="12" y="17"/>
                      <a:pt x="15" y="13"/>
                    </a:cubicBezTo>
                    <a:cubicBezTo>
                      <a:pt x="17" y="10"/>
                      <a:pt x="16" y="5"/>
                      <a:pt x="13" y="3"/>
                    </a:cubicBezTo>
                    <a:cubicBezTo>
                      <a:pt x="9" y="0"/>
                      <a:pt x="5" y="1"/>
                      <a:pt x="2" y="5"/>
                    </a:cubicBezTo>
                    <a:cubicBezTo>
                      <a:pt x="0" y="8"/>
                      <a:pt x="1" y="13"/>
                      <a:pt x="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22"/>
              <p:cNvSpPr>
                <a:spLocks/>
              </p:cNvSpPr>
              <p:nvPr/>
            </p:nvSpPr>
            <p:spPr bwMode="auto">
              <a:xfrm>
                <a:off x="3213101" y="-169863"/>
                <a:ext cx="298450" cy="134938"/>
              </a:xfrm>
              <a:custGeom>
                <a:avLst/>
                <a:gdLst>
                  <a:gd name="T0" fmla="*/ 73 w 79"/>
                  <a:gd name="T1" fmla="*/ 1 h 36"/>
                  <a:gd name="T2" fmla="*/ 6 w 79"/>
                  <a:gd name="T3" fmla="*/ 22 h 36"/>
                  <a:gd name="T4" fmla="*/ 3 w 79"/>
                  <a:gd name="T5" fmla="*/ 23 h 36"/>
                  <a:gd name="T6" fmla="*/ 78 w 79"/>
                  <a:gd name="T7" fmla="*/ 2 h 36"/>
                  <a:gd name="T8" fmla="*/ 73 w 79"/>
                  <a:gd name="T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6">
                    <a:moveTo>
                      <a:pt x="73" y="1"/>
                    </a:moveTo>
                    <a:cubicBezTo>
                      <a:pt x="57" y="23"/>
                      <a:pt x="32" y="34"/>
                      <a:pt x="6" y="22"/>
                    </a:cubicBezTo>
                    <a:cubicBezTo>
                      <a:pt x="4" y="21"/>
                      <a:pt x="0" y="22"/>
                      <a:pt x="3" y="23"/>
                    </a:cubicBezTo>
                    <a:cubicBezTo>
                      <a:pt x="31" y="36"/>
                      <a:pt x="60" y="27"/>
                      <a:pt x="78" y="2"/>
                    </a:cubicBezTo>
                    <a:cubicBezTo>
                      <a:pt x="79" y="1"/>
                      <a:pt x="74" y="0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23"/>
              <p:cNvSpPr>
                <a:spLocks/>
              </p:cNvSpPr>
              <p:nvPr/>
            </p:nvSpPr>
            <p:spPr bwMode="auto">
              <a:xfrm>
                <a:off x="3303588" y="-219075"/>
                <a:ext cx="106363" cy="263525"/>
              </a:xfrm>
              <a:custGeom>
                <a:avLst/>
                <a:gdLst>
                  <a:gd name="T0" fmla="*/ 15 w 28"/>
                  <a:gd name="T1" fmla="*/ 69 h 70"/>
                  <a:gd name="T2" fmla="*/ 6 w 28"/>
                  <a:gd name="T3" fmla="*/ 1 h 70"/>
                  <a:gd name="T4" fmla="*/ 2 w 28"/>
                  <a:gd name="T5" fmla="*/ 1 h 70"/>
                  <a:gd name="T6" fmla="*/ 11 w 28"/>
                  <a:gd name="T7" fmla="*/ 68 h 70"/>
                  <a:gd name="T8" fmla="*/ 15 w 28"/>
                  <a:gd name="T9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69"/>
                    </a:moveTo>
                    <a:cubicBezTo>
                      <a:pt x="28" y="45"/>
                      <a:pt x="25" y="20"/>
                      <a:pt x="6" y="1"/>
                    </a:cubicBezTo>
                    <a:cubicBezTo>
                      <a:pt x="5" y="1"/>
                      <a:pt x="0" y="0"/>
                      <a:pt x="2" y="1"/>
                    </a:cubicBezTo>
                    <a:cubicBezTo>
                      <a:pt x="20" y="20"/>
                      <a:pt x="23" y="45"/>
                      <a:pt x="11" y="68"/>
                    </a:cubicBezTo>
                    <a:cubicBezTo>
                      <a:pt x="10" y="69"/>
                      <a:pt x="15" y="70"/>
                      <a:pt x="15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4"/>
              <p:cNvSpPr>
                <a:spLocks/>
              </p:cNvSpPr>
              <p:nvPr/>
            </p:nvSpPr>
            <p:spPr bwMode="auto">
              <a:xfrm>
                <a:off x="3248026" y="-155575"/>
                <a:ext cx="266700" cy="106363"/>
              </a:xfrm>
              <a:custGeom>
                <a:avLst/>
                <a:gdLst>
                  <a:gd name="T0" fmla="*/ 68 w 71"/>
                  <a:gd name="T1" fmla="*/ 26 h 28"/>
                  <a:gd name="T2" fmla="*/ 5 w 71"/>
                  <a:gd name="T3" fmla="*/ 1 h 28"/>
                  <a:gd name="T4" fmla="*/ 1 w 71"/>
                  <a:gd name="T5" fmla="*/ 2 h 28"/>
                  <a:gd name="T6" fmla="*/ 67 w 71"/>
                  <a:gd name="T7" fmla="*/ 28 h 28"/>
                  <a:gd name="T8" fmla="*/ 68 w 71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8">
                    <a:moveTo>
                      <a:pt x="68" y="26"/>
                    </a:moveTo>
                    <a:cubicBezTo>
                      <a:pt x="46" y="26"/>
                      <a:pt x="22" y="15"/>
                      <a:pt x="5" y="1"/>
                    </a:cubicBezTo>
                    <a:cubicBezTo>
                      <a:pt x="4" y="0"/>
                      <a:pt x="0" y="2"/>
                      <a:pt x="1" y="2"/>
                    </a:cubicBezTo>
                    <a:cubicBezTo>
                      <a:pt x="18" y="17"/>
                      <a:pt x="44" y="28"/>
                      <a:pt x="67" y="28"/>
                    </a:cubicBezTo>
                    <a:cubicBezTo>
                      <a:pt x="69" y="28"/>
                      <a:pt x="71" y="26"/>
                      <a:pt x="68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25"/>
              <p:cNvSpPr>
                <a:spLocks/>
              </p:cNvSpPr>
              <p:nvPr/>
            </p:nvSpPr>
            <p:spPr bwMode="auto">
              <a:xfrm>
                <a:off x="3259138" y="-214313"/>
                <a:ext cx="169863" cy="217488"/>
              </a:xfrm>
              <a:custGeom>
                <a:avLst/>
                <a:gdLst>
                  <a:gd name="T0" fmla="*/ 6 w 45"/>
                  <a:gd name="T1" fmla="*/ 58 h 58"/>
                  <a:gd name="T2" fmla="*/ 44 w 45"/>
                  <a:gd name="T3" fmla="*/ 1 h 58"/>
                  <a:gd name="T4" fmla="*/ 39 w 45"/>
                  <a:gd name="T5" fmla="*/ 2 h 58"/>
                  <a:gd name="T6" fmla="*/ 2 w 45"/>
                  <a:gd name="T7" fmla="*/ 57 h 58"/>
                  <a:gd name="T8" fmla="*/ 6 w 45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8">
                    <a:moveTo>
                      <a:pt x="6" y="58"/>
                    </a:moveTo>
                    <a:cubicBezTo>
                      <a:pt x="29" y="48"/>
                      <a:pt x="45" y="27"/>
                      <a:pt x="44" y="1"/>
                    </a:cubicBezTo>
                    <a:cubicBezTo>
                      <a:pt x="44" y="0"/>
                      <a:pt x="39" y="0"/>
                      <a:pt x="39" y="2"/>
                    </a:cubicBezTo>
                    <a:cubicBezTo>
                      <a:pt x="40" y="26"/>
                      <a:pt x="24" y="47"/>
                      <a:pt x="2" y="57"/>
                    </a:cubicBezTo>
                    <a:cubicBezTo>
                      <a:pt x="0" y="58"/>
                      <a:pt x="5" y="58"/>
                      <a:pt x="6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26"/>
              <p:cNvSpPr>
                <a:spLocks/>
              </p:cNvSpPr>
              <p:nvPr/>
            </p:nvSpPr>
            <p:spPr bwMode="auto">
              <a:xfrm>
                <a:off x="3375026" y="-71438"/>
                <a:ext cx="234950" cy="914400"/>
              </a:xfrm>
              <a:custGeom>
                <a:avLst/>
                <a:gdLst>
                  <a:gd name="T0" fmla="*/ 1 w 62"/>
                  <a:gd name="T1" fmla="*/ 2 h 243"/>
                  <a:gd name="T2" fmla="*/ 57 w 62"/>
                  <a:gd name="T3" fmla="*/ 241 h 243"/>
                  <a:gd name="T4" fmla="*/ 62 w 62"/>
                  <a:gd name="T5" fmla="*/ 241 h 243"/>
                  <a:gd name="T6" fmla="*/ 6 w 62"/>
                  <a:gd name="T7" fmla="*/ 1 h 243"/>
                  <a:gd name="T8" fmla="*/ 1 w 62"/>
                  <a:gd name="T9" fmla="*/ 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43">
                    <a:moveTo>
                      <a:pt x="1" y="2"/>
                    </a:moveTo>
                    <a:cubicBezTo>
                      <a:pt x="31" y="78"/>
                      <a:pt x="30" y="164"/>
                      <a:pt x="57" y="241"/>
                    </a:cubicBezTo>
                    <a:cubicBezTo>
                      <a:pt x="57" y="243"/>
                      <a:pt x="62" y="242"/>
                      <a:pt x="62" y="241"/>
                    </a:cubicBezTo>
                    <a:cubicBezTo>
                      <a:pt x="35" y="163"/>
                      <a:pt x="36" y="78"/>
                      <a:pt x="6" y="1"/>
                    </a:cubicBezTo>
                    <a:cubicBezTo>
                      <a:pt x="5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27"/>
              <p:cNvSpPr>
                <a:spLocks/>
              </p:cNvSpPr>
              <p:nvPr/>
            </p:nvSpPr>
            <p:spPr bwMode="auto">
              <a:xfrm>
                <a:off x="3344863" y="-117475"/>
                <a:ext cx="65088" cy="65088"/>
              </a:xfrm>
              <a:custGeom>
                <a:avLst/>
                <a:gdLst>
                  <a:gd name="T0" fmla="*/ 16 w 17"/>
                  <a:gd name="T1" fmla="*/ 6 h 17"/>
                  <a:gd name="T2" fmla="*/ 11 w 17"/>
                  <a:gd name="T3" fmla="*/ 16 h 17"/>
                  <a:gd name="T4" fmla="*/ 2 w 17"/>
                  <a:gd name="T5" fmla="*/ 11 h 17"/>
                  <a:gd name="T6" fmla="*/ 6 w 17"/>
                  <a:gd name="T7" fmla="*/ 1 h 17"/>
                  <a:gd name="T8" fmla="*/ 16 w 1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cubicBezTo>
                      <a:pt x="17" y="10"/>
                      <a:pt x="15" y="14"/>
                      <a:pt x="11" y="16"/>
                    </a:cubicBezTo>
                    <a:cubicBezTo>
                      <a:pt x="7" y="17"/>
                      <a:pt x="3" y="15"/>
                      <a:pt x="2" y="11"/>
                    </a:cubicBezTo>
                    <a:cubicBezTo>
                      <a:pt x="0" y="7"/>
                      <a:pt x="2" y="3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28"/>
              <p:cNvSpPr>
                <a:spLocks/>
              </p:cNvSpPr>
              <p:nvPr/>
            </p:nvSpPr>
            <p:spPr bwMode="auto">
              <a:xfrm>
                <a:off x="2640013" y="1062038"/>
                <a:ext cx="180975" cy="252413"/>
              </a:xfrm>
              <a:custGeom>
                <a:avLst/>
                <a:gdLst>
                  <a:gd name="T0" fmla="*/ 44 w 48"/>
                  <a:gd name="T1" fmla="*/ 65 h 67"/>
                  <a:gd name="T2" fmla="*/ 6 w 48"/>
                  <a:gd name="T3" fmla="*/ 0 h 67"/>
                  <a:gd name="T4" fmla="*/ 3 w 48"/>
                  <a:gd name="T5" fmla="*/ 2 h 67"/>
                  <a:gd name="T6" fmla="*/ 39 w 48"/>
                  <a:gd name="T7" fmla="*/ 64 h 67"/>
                  <a:gd name="T8" fmla="*/ 44 w 48"/>
                  <a:gd name="T9" fmla="*/ 6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7">
                    <a:moveTo>
                      <a:pt x="44" y="65"/>
                    </a:moveTo>
                    <a:cubicBezTo>
                      <a:pt x="48" y="36"/>
                      <a:pt x="34" y="10"/>
                      <a:pt x="6" y="0"/>
                    </a:cubicBezTo>
                    <a:cubicBezTo>
                      <a:pt x="4" y="0"/>
                      <a:pt x="0" y="1"/>
                      <a:pt x="3" y="2"/>
                    </a:cubicBezTo>
                    <a:cubicBezTo>
                      <a:pt x="31" y="11"/>
                      <a:pt x="43" y="36"/>
                      <a:pt x="39" y="64"/>
                    </a:cubicBezTo>
                    <a:cubicBezTo>
                      <a:pt x="39" y="66"/>
                      <a:pt x="44" y="67"/>
                      <a:pt x="44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29"/>
              <p:cNvSpPr>
                <a:spLocks/>
              </p:cNvSpPr>
              <p:nvPr/>
            </p:nvSpPr>
            <p:spPr bwMode="auto">
              <a:xfrm>
                <a:off x="2614613" y="1054100"/>
                <a:ext cx="225425" cy="169863"/>
              </a:xfrm>
              <a:custGeom>
                <a:avLst/>
                <a:gdLst>
                  <a:gd name="T0" fmla="*/ 55 w 60"/>
                  <a:gd name="T1" fmla="*/ 1 h 45"/>
                  <a:gd name="T2" fmla="*/ 4 w 60"/>
                  <a:gd name="T3" fmla="*/ 43 h 45"/>
                  <a:gd name="T4" fmla="*/ 6 w 60"/>
                  <a:gd name="T5" fmla="*/ 45 h 45"/>
                  <a:gd name="T6" fmla="*/ 60 w 60"/>
                  <a:gd name="T7" fmla="*/ 2 h 45"/>
                  <a:gd name="T8" fmla="*/ 55 w 60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5">
                    <a:moveTo>
                      <a:pt x="55" y="1"/>
                    </a:moveTo>
                    <a:cubicBezTo>
                      <a:pt x="48" y="26"/>
                      <a:pt x="30" y="42"/>
                      <a:pt x="4" y="43"/>
                    </a:cubicBezTo>
                    <a:cubicBezTo>
                      <a:pt x="0" y="43"/>
                      <a:pt x="4" y="45"/>
                      <a:pt x="6" y="45"/>
                    </a:cubicBezTo>
                    <a:cubicBezTo>
                      <a:pt x="33" y="45"/>
                      <a:pt x="53" y="28"/>
                      <a:pt x="60" y="2"/>
                    </a:cubicBezTo>
                    <a:cubicBezTo>
                      <a:pt x="60" y="1"/>
                      <a:pt x="56" y="0"/>
                      <a:pt x="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30"/>
              <p:cNvSpPr>
                <a:spLocks/>
              </p:cNvSpPr>
              <p:nvPr/>
            </p:nvSpPr>
            <p:spPr bwMode="auto">
              <a:xfrm>
                <a:off x="2617788" y="1125538"/>
                <a:ext cx="268288" cy="109538"/>
              </a:xfrm>
              <a:custGeom>
                <a:avLst/>
                <a:gdLst>
                  <a:gd name="T0" fmla="*/ 70 w 71"/>
                  <a:gd name="T1" fmla="*/ 27 h 29"/>
                  <a:gd name="T2" fmla="*/ 5 w 71"/>
                  <a:gd name="T3" fmla="*/ 1 h 29"/>
                  <a:gd name="T4" fmla="*/ 3 w 71"/>
                  <a:gd name="T5" fmla="*/ 3 h 29"/>
                  <a:gd name="T6" fmla="*/ 66 w 71"/>
                  <a:gd name="T7" fmla="*/ 28 h 29"/>
                  <a:gd name="T8" fmla="*/ 70 w 71"/>
                  <a:gd name="T9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9">
                    <a:moveTo>
                      <a:pt x="70" y="27"/>
                    </a:moveTo>
                    <a:cubicBezTo>
                      <a:pt x="54" y="11"/>
                      <a:pt x="28" y="2"/>
                      <a:pt x="5" y="1"/>
                    </a:cubicBezTo>
                    <a:cubicBezTo>
                      <a:pt x="4" y="0"/>
                      <a:pt x="0" y="2"/>
                      <a:pt x="3" y="3"/>
                    </a:cubicBezTo>
                    <a:cubicBezTo>
                      <a:pt x="25" y="4"/>
                      <a:pt x="50" y="13"/>
                      <a:pt x="66" y="28"/>
                    </a:cubicBezTo>
                    <a:cubicBezTo>
                      <a:pt x="67" y="29"/>
                      <a:pt x="71" y="28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31"/>
              <p:cNvSpPr>
                <a:spLocks/>
              </p:cNvSpPr>
              <p:nvPr/>
            </p:nvSpPr>
            <p:spPr bwMode="auto">
              <a:xfrm>
                <a:off x="2689226" y="1027113"/>
                <a:ext cx="101600" cy="260350"/>
              </a:xfrm>
              <a:custGeom>
                <a:avLst/>
                <a:gdLst>
                  <a:gd name="T0" fmla="*/ 13 w 27"/>
                  <a:gd name="T1" fmla="*/ 2 h 69"/>
                  <a:gd name="T2" fmla="*/ 2 w 27"/>
                  <a:gd name="T3" fmla="*/ 67 h 69"/>
                  <a:gd name="T4" fmla="*/ 6 w 27"/>
                  <a:gd name="T5" fmla="*/ 68 h 69"/>
                  <a:gd name="T6" fmla="*/ 18 w 27"/>
                  <a:gd name="T7" fmla="*/ 1 h 69"/>
                  <a:gd name="T8" fmla="*/ 13 w 27"/>
                  <a:gd name="T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9">
                    <a:moveTo>
                      <a:pt x="13" y="2"/>
                    </a:moveTo>
                    <a:cubicBezTo>
                      <a:pt x="22" y="25"/>
                      <a:pt x="20" y="50"/>
                      <a:pt x="2" y="67"/>
                    </a:cubicBezTo>
                    <a:cubicBezTo>
                      <a:pt x="0" y="69"/>
                      <a:pt x="5" y="69"/>
                      <a:pt x="6" y="68"/>
                    </a:cubicBezTo>
                    <a:cubicBezTo>
                      <a:pt x="25" y="50"/>
                      <a:pt x="27" y="25"/>
                      <a:pt x="18" y="1"/>
                    </a:cubicBezTo>
                    <a:cubicBezTo>
                      <a:pt x="17" y="0"/>
                      <a:pt x="12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32"/>
              <p:cNvSpPr>
                <a:spLocks/>
              </p:cNvSpPr>
              <p:nvPr/>
            </p:nvSpPr>
            <p:spPr bwMode="auto">
              <a:xfrm>
                <a:off x="2768601" y="793750"/>
                <a:ext cx="811213" cy="373063"/>
              </a:xfrm>
              <a:custGeom>
                <a:avLst/>
                <a:gdLst>
                  <a:gd name="T0" fmla="*/ 6 w 215"/>
                  <a:gd name="T1" fmla="*/ 98 h 99"/>
                  <a:gd name="T2" fmla="*/ 213 w 215"/>
                  <a:gd name="T3" fmla="*/ 2 h 99"/>
                  <a:gd name="T4" fmla="*/ 209 w 215"/>
                  <a:gd name="T5" fmla="*/ 1 h 99"/>
                  <a:gd name="T6" fmla="*/ 2 w 215"/>
                  <a:gd name="T7" fmla="*/ 97 h 99"/>
                  <a:gd name="T8" fmla="*/ 6 w 215"/>
                  <a:gd name="T9" fmla="*/ 9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99">
                    <a:moveTo>
                      <a:pt x="6" y="98"/>
                    </a:moveTo>
                    <a:cubicBezTo>
                      <a:pt x="75" y="67"/>
                      <a:pt x="145" y="36"/>
                      <a:pt x="213" y="2"/>
                    </a:cubicBezTo>
                    <a:cubicBezTo>
                      <a:pt x="215" y="1"/>
                      <a:pt x="210" y="0"/>
                      <a:pt x="209" y="1"/>
                    </a:cubicBezTo>
                    <a:cubicBezTo>
                      <a:pt x="141" y="35"/>
                      <a:pt x="71" y="66"/>
                      <a:pt x="2" y="97"/>
                    </a:cubicBezTo>
                    <a:cubicBezTo>
                      <a:pt x="0" y="98"/>
                      <a:pt x="5" y="99"/>
                      <a:pt x="6" y="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33"/>
              <p:cNvSpPr>
                <a:spLocks/>
              </p:cNvSpPr>
              <p:nvPr/>
            </p:nvSpPr>
            <p:spPr bwMode="auto">
              <a:xfrm>
                <a:off x="2730501" y="1136650"/>
                <a:ext cx="65088" cy="63500"/>
              </a:xfrm>
              <a:custGeom>
                <a:avLst/>
                <a:gdLst>
                  <a:gd name="T0" fmla="*/ 12 w 17"/>
                  <a:gd name="T1" fmla="*/ 15 h 17"/>
                  <a:gd name="T2" fmla="*/ 16 w 17"/>
                  <a:gd name="T3" fmla="*/ 5 h 17"/>
                  <a:gd name="T4" fmla="*/ 5 w 17"/>
                  <a:gd name="T5" fmla="*/ 1 h 17"/>
                  <a:gd name="T6" fmla="*/ 2 w 17"/>
                  <a:gd name="T7" fmla="*/ 12 h 17"/>
                  <a:gd name="T8" fmla="*/ 12 w 17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2" y="15"/>
                    </a:moveTo>
                    <a:cubicBezTo>
                      <a:pt x="16" y="13"/>
                      <a:pt x="17" y="9"/>
                      <a:pt x="16" y="5"/>
                    </a:cubicBezTo>
                    <a:cubicBezTo>
                      <a:pt x="14" y="1"/>
                      <a:pt x="9" y="0"/>
                      <a:pt x="5" y="1"/>
                    </a:cubicBezTo>
                    <a:cubicBezTo>
                      <a:pt x="1" y="3"/>
                      <a:pt x="0" y="8"/>
                      <a:pt x="2" y="12"/>
                    </a:cubicBezTo>
                    <a:cubicBezTo>
                      <a:pt x="4" y="16"/>
                      <a:pt x="8" y="17"/>
                      <a:pt x="12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34"/>
              <p:cNvSpPr>
                <a:spLocks/>
              </p:cNvSpPr>
              <p:nvPr/>
            </p:nvSpPr>
            <p:spPr bwMode="auto">
              <a:xfrm>
                <a:off x="3451226" y="1479550"/>
                <a:ext cx="296863" cy="128588"/>
              </a:xfrm>
              <a:custGeom>
                <a:avLst/>
                <a:gdLst>
                  <a:gd name="T0" fmla="*/ 76 w 79"/>
                  <a:gd name="T1" fmla="*/ 12 h 34"/>
                  <a:gd name="T2" fmla="*/ 1 w 79"/>
                  <a:gd name="T3" fmla="*/ 31 h 34"/>
                  <a:gd name="T4" fmla="*/ 6 w 79"/>
                  <a:gd name="T5" fmla="*/ 33 h 34"/>
                  <a:gd name="T6" fmla="*/ 73 w 79"/>
                  <a:gd name="T7" fmla="*/ 13 h 34"/>
                  <a:gd name="T8" fmla="*/ 76 w 79"/>
                  <a:gd name="T9" fmla="*/ 1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4">
                    <a:moveTo>
                      <a:pt x="76" y="12"/>
                    </a:moveTo>
                    <a:cubicBezTo>
                      <a:pt x="48" y="0"/>
                      <a:pt x="18" y="5"/>
                      <a:pt x="1" y="31"/>
                    </a:cubicBezTo>
                    <a:cubicBezTo>
                      <a:pt x="0" y="33"/>
                      <a:pt x="5" y="34"/>
                      <a:pt x="6" y="33"/>
                    </a:cubicBezTo>
                    <a:cubicBezTo>
                      <a:pt x="21" y="9"/>
                      <a:pt x="47" y="2"/>
                      <a:pt x="73" y="13"/>
                    </a:cubicBezTo>
                    <a:cubicBezTo>
                      <a:pt x="74" y="14"/>
                      <a:pt x="79" y="13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35"/>
              <p:cNvSpPr>
                <a:spLocks/>
              </p:cNvSpPr>
              <p:nvPr/>
            </p:nvSpPr>
            <p:spPr bwMode="auto">
              <a:xfrm>
                <a:off x="3484563" y="1427163"/>
                <a:ext cx="155575" cy="244475"/>
              </a:xfrm>
              <a:custGeom>
                <a:avLst/>
                <a:gdLst>
                  <a:gd name="T0" fmla="*/ 3 w 41"/>
                  <a:gd name="T1" fmla="*/ 1 h 65"/>
                  <a:gd name="T2" fmla="*/ 30 w 41"/>
                  <a:gd name="T3" fmla="*/ 62 h 65"/>
                  <a:gd name="T4" fmla="*/ 35 w 41"/>
                  <a:gd name="T5" fmla="*/ 63 h 65"/>
                  <a:gd name="T6" fmla="*/ 7 w 41"/>
                  <a:gd name="T7" fmla="*/ 1 h 65"/>
                  <a:gd name="T8" fmla="*/ 3 w 41"/>
                  <a:gd name="T9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65">
                    <a:moveTo>
                      <a:pt x="3" y="1"/>
                    </a:moveTo>
                    <a:cubicBezTo>
                      <a:pt x="25" y="14"/>
                      <a:pt x="36" y="37"/>
                      <a:pt x="30" y="62"/>
                    </a:cubicBezTo>
                    <a:cubicBezTo>
                      <a:pt x="29" y="64"/>
                      <a:pt x="34" y="65"/>
                      <a:pt x="35" y="63"/>
                    </a:cubicBezTo>
                    <a:cubicBezTo>
                      <a:pt x="41" y="37"/>
                      <a:pt x="29" y="14"/>
                      <a:pt x="7" y="1"/>
                    </a:cubicBezTo>
                    <a:cubicBezTo>
                      <a:pt x="5" y="0"/>
                      <a:pt x="0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36"/>
              <p:cNvSpPr>
                <a:spLocks/>
              </p:cNvSpPr>
              <p:nvPr/>
            </p:nvSpPr>
            <p:spPr bwMode="auto">
              <a:xfrm>
                <a:off x="3511551" y="1427163"/>
                <a:ext cx="180975" cy="217488"/>
              </a:xfrm>
              <a:custGeom>
                <a:avLst/>
                <a:gdLst>
                  <a:gd name="T0" fmla="*/ 42 w 48"/>
                  <a:gd name="T1" fmla="*/ 1 h 58"/>
                  <a:gd name="T2" fmla="*/ 0 w 48"/>
                  <a:gd name="T3" fmla="*/ 56 h 58"/>
                  <a:gd name="T4" fmla="*/ 5 w 48"/>
                  <a:gd name="T5" fmla="*/ 56 h 58"/>
                  <a:gd name="T6" fmla="*/ 46 w 48"/>
                  <a:gd name="T7" fmla="*/ 2 h 58"/>
                  <a:gd name="T8" fmla="*/ 42 w 48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8">
                    <a:moveTo>
                      <a:pt x="42" y="1"/>
                    </a:moveTo>
                    <a:cubicBezTo>
                      <a:pt x="23" y="12"/>
                      <a:pt x="8" y="35"/>
                      <a:pt x="0" y="56"/>
                    </a:cubicBezTo>
                    <a:cubicBezTo>
                      <a:pt x="0" y="58"/>
                      <a:pt x="5" y="58"/>
                      <a:pt x="5" y="56"/>
                    </a:cubicBezTo>
                    <a:cubicBezTo>
                      <a:pt x="12" y="36"/>
                      <a:pt x="27" y="13"/>
                      <a:pt x="46" y="2"/>
                    </a:cubicBezTo>
                    <a:cubicBezTo>
                      <a:pt x="48" y="0"/>
                      <a:pt x="43" y="0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37"/>
              <p:cNvSpPr>
                <a:spLocks/>
              </p:cNvSpPr>
              <p:nvPr/>
            </p:nvSpPr>
            <p:spPr bwMode="auto">
              <a:xfrm>
                <a:off x="3440113" y="1487488"/>
                <a:ext cx="260350" cy="127000"/>
              </a:xfrm>
              <a:custGeom>
                <a:avLst/>
                <a:gdLst>
                  <a:gd name="T0" fmla="*/ 5 w 69"/>
                  <a:gd name="T1" fmla="*/ 6 h 34"/>
                  <a:gd name="T2" fmla="*/ 63 w 69"/>
                  <a:gd name="T3" fmla="*/ 33 h 34"/>
                  <a:gd name="T4" fmla="*/ 68 w 69"/>
                  <a:gd name="T5" fmla="*/ 32 h 34"/>
                  <a:gd name="T6" fmla="*/ 4 w 69"/>
                  <a:gd name="T7" fmla="*/ 4 h 34"/>
                  <a:gd name="T8" fmla="*/ 5 w 69"/>
                  <a:gd name="T9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4">
                    <a:moveTo>
                      <a:pt x="5" y="6"/>
                    </a:moveTo>
                    <a:cubicBezTo>
                      <a:pt x="29" y="2"/>
                      <a:pt x="51" y="12"/>
                      <a:pt x="63" y="33"/>
                    </a:cubicBezTo>
                    <a:cubicBezTo>
                      <a:pt x="64" y="34"/>
                      <a:pt x="69" y="33"/>
                      <a:pt x="68" y="32"/>
                    </a:cubicBezTo>
                    <a:cubicBezTo>
                      <a:pt x="55" y="9"/>
                      <a:pt x="29" y="0"/>
                      <a:pt x="4" y="4"/>
                    </a:cubicBezTo>
                    <a:cubicBezTo>
                      <a:pt x="0" y="4"/>
                      <a:pt x="3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38"/>
              <p:cNvSpPr>
                <a:spLocks/>
              </p:cNvSpPr>
              <p:nvPr/>
            </p:nvSpPr>
            <p:spPr bwMode="auto">
              <a:xfrm>
                <a:off x="3519488" y="700087"/>
                <a:ext cx="77788" cy="809625"/>
              </a:xfrm>
              <a:custGeom>
                <a:avLst/>
                <a:gdLst>
                  <a:gd name="T0" fmla="*/ 21 w 21"/>
                  <a:gd name="T1" fmla="*/ 213 h 215"/>
                  <a:gd name="T2" fmla="*/ 5 w 21"/>
                  <a:gd name="T3" fmla="*/ 1 h 215"/>
                  <a:gd name="T4" fmla="*/ 0 w 21"/>
                  <a:gd name="T5" fmla="*/ 2 h 215"/>
                  <a:gd name="T6" fmla="*/ 16 w 21"/>
                  <a:gd name="T7" fmla="*/ 213 h 215"/>
                  <a:gd name="T8" fmla="*/ 21 w 21"/>
                  <a:gd name="T9" fmla="*/ 21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5">
                    <a:moveTo>
                      <a:pt x="21" y="213"/>
                    </a:moveTo>
                    <a:cubicBezTo>
                      <a:pt x="9" y="143"/>
                      <a:pt x="12" y="72"/>
                      <a:pt x="5" y="1"/>
                    </a:cubicBezTo>
                    <a:cubicBezTo>
                      <a:pt x="5" y="0"/>
                      <a:pt x="0" y="0"/>
                      <a:pt x="0" y="2"/>
                    </a:cubicBezTo>
                    <a:cubicBezTo>
                      <a:pt x="7" y="72"/>
                      <a:pt x="4" y="144"/>
                      <a:pt x="16" y="213"/>
                    </a:cubicBezTo>
                    <a:cubicBezTo>
                      <a:pt x="16" y="215"/>
                      <a:pt x="21" y="214"/>
                      <a:pt x="21" y="2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9"/>
              <p:cNvSpPr>
                <a:spLocks/>
              </p:cNvSpPr>
              <p:nvPr/>
            </p:nvSpPr>
            <p:spPr bwMode="auto">
              <a:xfrm>
                <a:off x="3556001" y="1490663"/>
                <a:ext cx="65088" cy="63500"/>
              </a:xfrm>
              <a:custGeom>
                <a:avLst/>
                <a:gdLst>
                  <a:gd name="T0" fmla="*/ 16 w 17"/>
                  <a:gd name="T1" fmla="*/ 7 h 17"/>
                  <a:gd name="T2" fmla="*/ 7 w 17"/>
                  <a:gd name="T3" fmla="*/ 1 h 17"/>
                  <a:gd name="T4" fmla="*/ 1 w 17"/>
                  <a:gd name="T5" fmla="*/ 10 h 17"/>
                  <a:gd name="T6" fmla="*/ 10 w 17"/>
                  <a:gd name="T7" fmla="*/ 16 h 17"/>
                  <a:gd name="T8" fmla="*/ 16 w 17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7"/>
                    </a:moveTo>
                    <a:cubicBezTo>
                      <a:pt x="15" y="3"/>
                      <a:pt x="11" y="0"/>
                      <a:pt x="7" y="1"/>
                    </a:cubicBezTo>
                    <a:cubicBezTo>
                      <a:pt x="3" y="2"/>
                      <a:pt x="0" y="6"/>
                      <a:pt x="1" y="10"/>
                    </a:cubicBezTo>
                    <a:cubicBezTo>
                      <a:pt x="2" y="14"/>
                      <a:pt x="6" y="17"/>
                      <a:pt x="10" y="16"/>
                    </a:cubicBezTo>
                    <a:cubicBezTo>
                      <a:pt x="15" y="15"/>
                      <a:pt x="17" y="11"/>
                      <a:pt x="1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0"/>
              <p:cNvSpPr>
                <a:spLocks/>
              </p:cNvSpPr>
              <p:nvPr/>
            </p:nvSpPr>
            <p:spPr bwMode="auto">
              <a:xfrm>
                <a:off x="3832226" y="1506538"/>
                <a:ext cx="233363" cy="198438"/>
              </a:xfrm>
              <a:custGeom>
                <a:avLst/>
                <a:gdLst>
                  <a:gd name="T0" fmla="*/ 56 w 62"/>
                  <a:gd name="T1" fmla="*/ 1 h 53"/>
                  <a:gd name="T2" fmla="*/ 0 w 62"/>
                  <a:gd name="T3" fmla="*/ 51 h 53"/>
                  <a:gd name="T4" fmla="*/ 5 w 62"/>
                  <a:gd name="T5" fmla="*/ 52 h 53"/>
                  <a:gd name="T6" fmla="*/ 59 w 62"/>
                  <a:gd name="T7" fmla="*/ 3 h 53"/>
                  <a:gd name="T8" fmla="*/ 56 w 62"/>
                  <a:gd name="T9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3">
                    <a:moveTo>
                      <a:pt x="56" y="1"/>
                    </a:moveTo>
                    <a:cubicBezTo>
                      <a:pt x="27" y="3"/>
                      <a:pt x="4" y="21"/>
                      <a:pt x="0" y="51"/>
                    </a:cubicBezTo>
                    <a:cubicBezTo>
                      <a:pt x="0" y="53"/>
                      <a:pt x="5" y="53"/>
                      <a:pt x="5" y="52"/>
                    </a:cubicBezTo>
                    <a:cubicBezTo>
                      <a:pt x="9" y="23"/>
                      <a:pt x="30" y="5"/>
                      <a:pt x="59" y="3"/>
                    </a:cubicBezTo>
                    <a:cubicBezTo>
                      <a:pt x="62" y="2"/>
                      <a:pt x="58" y="0"/>
                      <a:pt x="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41"/>
              <p:cNvSpPr>
                <a:spLocks/>
              </p:cNvSpPr>
              <p:nvPr/>
            </p:nvSpPr>
            <p:spPr bwMode="auto">
              <a:xfrm>
                <a:off x="3786188" y="1524000"/>
                <a:ext cx="222250" cy="173038"/>
              </a:xfrm>
              <a:custGeom>
                <a:avLst/>
                <a:gdLst>
                  <a:gd name="T0" fmla="*/ 4 w 59"/>
                  <a:gd name="T1" fmla="*/ 3 h 46"/>
                  <a:gd name="T2" fmla="*/ 54 w 59"/>
                  <a:gd name="T3" fmla="*/ 44 h 46"/>
                  <a:gd name="T4" fmla="*/ 59 w 59"/>
                  <a:gd name="T5" fmla="*/ 44 h 46"/>
                  <a:gd name="T6" fmla="*/ 3 w 59"/>
                  <a:gd name="T7" fmla="*/ 0 h 46"/>
                  <a:gd name="T8" fmla="*/ 4 w 59"/>
                  <a:gd name="T9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6">
                    <a:moveTo>
                      <a:pt x="4" y="3"/>
                    </a:moveTo>
                    <a:cubicBezTo>
                      <a:pt x="29" y="4"/>
                      <a:pt x="48" y="19"/>
                      <a:pt x="54" y="44"/>
                    </a:cubicBezTo>
                    <a:cubicBezTo>
                      <a:pt x="54" y="45"/>
                      <a:pt x="59" y="46"/>
                      <a:pt x="59" y="44"/>
                    </a:cubicBezTo>
                    <a:cubicBezTo>
                      <a:pt x="52" y="17"/>
                      <a:pt x="30" y="2"/>
                      <a:pt x="3" y="0"/>
                    </a:cubicBezTo>
                    <a:cubicBezTo>
                      <a:pt x="0" y="0"/>
                      <a:pt x="2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42"/>
              <p:cNvSpPr>
                <a:spLocks/>
              </p:cNvSpPr>
              <p:nvPr/>
            </p:nvSpPr>
            <p:spPr bwMode="auto">
              <a:xfrm>
                <a:off x="3892551" y="1446213"/>
                <a:ext cx="74613" cy="266700"/>
              </a:xfrm>
              <a:custGeom>
                <a:avLst/>
                <a:gdLst>
                  <a:gd name="T0" fmla="*/ 15 w 20"/>
                  <a:gd name="T1" fmla="*/ 2 h 71"/>
                  <a:gd name="T2" fmla="*/ 3 w 20"/>
                  <a:gd name="T3" fmla="*/ 70 h 71"/>
                  <a:gd name="T4" fmla="*/ 8 w 20"/>
                  <a:gd name="T5" fmla="*/ 69 h 71"/>
                  <a:gd name="T6" fmla="*/ 20 w 20"/>
                  <a:gd name="T7" fmla="*/ 2 h 71"/>
                  <a:gd name="T8" fmla="*/ 15 w 20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1">
                    <a:moveTo>
                      <a:pt x="15" y="2"/>
                    </a:moveTo>
                    <a:cubicBezTo>
                      <a:pt x="3" y="21"/>
                      <a:pt x="0" y="48"/>
                      <a:pt x="3" y="70"/>
                    </a:cubicBezTo>
                    <a:cubicBezTo>
                      <a:pt x="3" y="71"/>
                      <a:pt x="8" y="71"/>
                      <a:pt x="8" y="69"/>
                    </a:cubicBezTo>
                    <a:cubicBezTo>
                      <a:pt x="5" y="47"/>
                      <a:pt x="8" y="21"/>
                      <a:pt x="20" y="2"/>
                    </a:cubicBezTo>
                    <a:cubicBezTo>
                      <a:pt x="20" y="1"/>
                      <a:pt x="16" y="0"/>
                      <a:pt x="1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43"/>
              <p:cNvSpPr>
                <a:spLocks/>
              </p:cNvSpPr>
              <p:nvPr/>
            </p:nvSpPr>
            <p:spPr bwMode="auto">
              <a:xfrm>
                <a:off x="3778251" y="1547813"/>
                <a:ext cx="279400" cy="74613"/>
              </a:xfrm>
              <a:custGeom>
                <a:avLst/>
                <a:gdLst>
                  <a:gd name="T0" fmla="*/ 6 w 74"/>
                  <a:gd name="T1" fmla="*/ 19 h 20"/>
                  <a:gd name="T2" fmla="*/ 69 w 74"/>
                  <a:gd name="T3" fmla="*/ 16 h 20"/>
                  <a:gd name="T4" fmla="*/ 73 w 74"/>
                  <a:gd name="T5" fmla="*/ 15 h 20"/>
                  <a:gd name="T6" fmla="*/ 2 w 74"/>
                  <a:gd name="T7" fmla="*/ 18 h 20"/>
                  <a:gd name="T8" fmla="*/ 6 w 74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0">
                    <a:moveTo>
                      <a:pt x="6" y="19"/>
                    </a:moveTo>
                    <a:cubicBezTo>
                      <a:pt x="25" y="6"/>
                      <a:pt x="49" y="3"/>
                      <a:pt x="69" y="16"/>
                    </a:cubicBezTo>
                    <a:cubicBezTo>
                      <a:pt x="70" y="17"/>
                      <a:pt x="74" y="16"/>
                      <a:pt x="73" y="15"/>
                    </a:cubicBezTo>
                    <a:cubicBezTo>
                      <a:pt x="51" y="0"/>
                      <a:pt x="23" y="4"/>
                      <a:pt x="2" y="18"/>
                    </a:cubicBezTo>
                    <a:cubicBezTo>
                      <a:pt x="0" y="19"/>
                      <a:pt x="5" y="20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44"/>
              <p:cNvSpPr>
                <a:spLocks/>
              </p:cNvSpPr>
              <p:nvPr/>
            </p:nvSpPr>
            <p:spPr bwMode="auto">
              <a:xfrm>
                <a:off x="3511551" y="749300"/>
                <a:ext cx="411163" cy="812800"/>
              </a:xfrm>
              <a:custGeom>
                <a:avLst/>
                <a:gdLst>
                  <a:gd name="T0" fmla="*/ 108 w 109"/>
                  <a:gd name="T1" fmla="*/ 214 h 216"/>
                  <a:gd name="T2" fmla="*/ 55 w 109"/>
                  <a:gd name="T3" fmla="*/ 102 h 216"/>
                  <a:gd name="T4" fmla="*/ 5 w 109"/>
                  <a:gd name="T5" fmla="*/ 1 h 216"/>
                  <a:gd name="T6" fmla="*/ 1 w 109"/>
                  <a:gd name="T7" fmla="*/ 2 h 216"/>
                  <a:gd name="T8" fmla="*/ 53 w 109"/>
                  <a:gd name="T9" fmla="*/ 109 h 216"/>
                  <a:gd name="T10" fmla="*/ 103 w 109"/>
                  <a:gd name="T11" fmla="*/ 215 h 216"/>
                  <a:gd name="T12" fmla="*/ 108 w 109"/>
                  <a:gd name="T13" fmla="*/ 214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16">
                    <a:moveTo>
                      <a:pt x="108" y="214"/>
                    </a:moveTo>
                    <a:cubicBezTo>
                      <a:pt x="84" y="181"/>
                      <a:pt x="70" y="140"/>
                      <a:pt x="55" y="102"/>
                    </a:cubicBezTo>
                    <a:cubicBezTo>
                      <a:pt x="41" y="68"/>
                      <a:pt x="29" y="30"/>
                      <a:pt x="5" y="1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25" y="33"/>
                      <a:pt x="38" y="73"/>
                      <a:pt x="53" y="109"/>
                    </a:cubicBezTo>
                    <a:cubicBezTo>
                      <a:pt x="67" y="145"/>
                      <a:pt x="80" y="183"/>
                      <a:pt x="103" y="215"/>
                    </a:cubicBezTo>
                    <a:cubicBezTo>
                      <a:pt x="104" y="216"/>
                      <a:pt x="109" y="215"/>
                      <a:pt x="108" y="2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45"/>
              <p:cNvSpPr>
                <a:spLocks/>
              </p:cNvSpPr>
              <p:nvPr/>
            </p:nvSpPr>
            <p:spPr bwMode="auto">
              <a:xfrm>
                <a:off x="3887788" y="1539875"/>
                <a:ext cx="65088" cy="68263"/>
              </a:xfrm>
              <a:custGeom>
                <a:avLst/>
                <a:gdLst>
                  <a:gd name="T0" fmla="*/ 14 w 17"/>
                  <a:gd name="T1" fmla="*/ 4 h 18"/>
                  <a:gd name="T2" fmla="*/ 4 w 17"/>
                  <a:gd name="T3" fmla="*/ 3 h 18"/>
                  <a:gd name="T4" fmla="*/ 3 w 17"/>
                  <a:gd name="T5" fmla="*/ 14 h 18"/>
                  <a:gd name="T6" fmla="*/ 13 w 17"/>
                  <a:gd name="T7" fmla="*/ 15 h 18"/>
                  <a:gd name="T8" fmla="*/ 14 w 17"/>
                  <a:gd name="T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14" y="4"/>
                    </a:moveTo>
                    <a:cubicBezTo>
                      <a:pt x="12" y="1"/>
                      <a:pt x="7" y="0"/>
                      <a:pt x="4" y="3"/>
                    </a:cubicBezTo>
                    <a:cubicBezTo>
                      <a:pt x="0" y="6"/>
                      <a:pt x="0" y="10"/>
                      <a:pt x="3" y="14"/>
                    </a:cubicBezTo>
                    <a:cubicBezTo>
                      <a:pt x="5" y="17"/>
                      <a:pt x="10" y="18"/>
                      <a:pt x="13" y="15"/>
                    </a:cubicBezTo>
                    <a:cubicBezTo>
                      <a:pt x="17" y="12"/>
                      <a:pt x="17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46"/>
              <p:cNvSpPr>
                <a:spLocks/>
              </p:cNvSpPr>
              <p:nvPr/>
            </p:nvSpPr>
            <p:spPr bwMode="auto">
              <a:xfrm>
                <a:off x="3556001" y="60325"/>
                <a:ext cx="196850" cy="77788"/>
              </a:xfrm>
              <a:custGeom>
                <a:avLst/>
                <a:gdLst>
                  <a:gd name="T0" fmla="*/ 46 w 52"/>
                  <a:gd name="T1" fmla="*/ 11 h 21"/>
                  <a:gd name="T2" fmla="*/ 6 w 52"/>
                  <a:gd name="T3" fmla="*/ 1 h 21"/>
                  <a:gd name="T4" fmla="*/ 1 w 52"/>
                  <a:gd name="T5" fmla="*/ 1 h 21"/>
                  <a:gd name="T6" fmla="*/ 50 w 52"/>
                  <a:gd name="T7" fmla="*/ 13 h 21"/>
                  <a:gd name="T8" fmla="*/ 46 w 52"/>
                  <a:gd name="T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1">
                    <a:moveTo>
                      <a:pt x="46" y="11"/>
                    </a:moveTo>
                    <a:cubicBezTo>
                      <a:pt x="31" y="18"/>
                      <a:pt x="16" y="15"/>
                      <a:pt x="6" y="1"/>
                    </a:cubicBezTo>
                    <a:cubicBezTo>
                      <a:pt x="5" y="0"/>
                      <a:pt x="0" y="0"/>
                      <a:pt x="1" y="1"/>
                    </a:cubicBezTo>
                    <a:cubicBezTo>
                      <a:pt x="13" y="18"/>
                      <a:pt x="32" y="21"/>
                      <a:pt x="50" y="13"/>
                    </a:cubicBezTo>
                    <a:cubicBezTo>
                      <a:pt x="52" y="12"/>
                      <a:pt x="47" y="11"/>
                      <a:pt x="4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47"/>
              <p:cNvSpPr>
                <a:spLocks/>
              </p:cNvSpPr>
              <p:nvPr/>
            </p:nvSpPr>
            <p:spPr bwMode="auto">
              <a:xfrm>
                <a:off x="3582988" y="19050"/>
                <a:ext cx="98425" cy="157163"/>
              </a:xfrm>
              <a:custGeom>
                <a:avLst/>
                <a:gdLst>
                  <a:gd name="T0" fmla="*/ 6 w 26"/>
                  <a:gd name="T1" fmla="*/ 41 h 42"/>
                  <a:gd name="T2" fmla="*/ 22 w 26"/>
                  <a:gd name="T3" fmla="*/ 2 h 42"/>
                  <a:gd name="T4" fmla="*/ 17 w 26"/>
                  <a:gd name="T5" fmla="*/ 1 h 42"/>
                  <a:gd name="T6" fmla="*/ 1 w 26"/>
                  <a:gd name="T7" fmla="*/ 39 h 42"/>
                  <a:gd name="T8" fmla="*/ 6 w 26"/>
                  <a:gd name="T9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2">
                    <a:moveTo>
                      <a:pt x="6" y="41"/>
                    </a:moveTo>
                    <a:cubicBezTo>
                      <a:pt x="20" y="32"/>
                      <a:pt x="26" y="18"/>
                      <a:pt x="22" y="2"/>
                    </a:cubicBezTo>
                    <a:cubicBezTo>
                      <a:pt x="22" y="0"/>
                      <a:pt x="17" y="0"/>
                      <a:pt x="17" y="1"/>
                    </a:cubicBezTo>
                    <a:cubicBezTo>
                      <a:pt x="21" y="17"/>
                      <a:pt x="15" y="31"/>
                      <a:pt x="1" y="39"/>
                    </a:cubicBezTo>
                    <a:cubicBezTo>
                      <a:pt x="0" y="40"/>
                      <a:pt x="5" y="42"/>
                      <a:pt x="6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48"/>
              <p:cNvSpPr>
                <a:spLocks/>
              </p:cNvSpPr>
              <p:nvPr/>
            </p:nvSpPr>
            <p:spPr bwMode="auto">
              <a:xfrm>
                <a:off x="3594101" y="33337"/>
                <a:ext cx="123825" cy="139700"/>
              </a:xfrm>
              <a:custGeom>
                <a:avLst/>
                <a:gdLst>
                  <a:gd name="T0" fmla="*/ 32 w 33"/>
                  <a:gd name="T1" fmla="*/ 34 h 37"/>
                  <a:gd name="T2" fmla="*/ 5 w 33"/>
                  <a:gd name="T3" fmla="*/ 1 h 37"/>
                  <a:gd name="T4" fmla="*/ 0 w 33"/>
                  <a:gd name="T5" fmla="*/ 2 h 37"/>
                  <a:gd name="T6" fmla="*/ 28 w 33"/>
                  <a:gd name="T7" fmla="*/ 36 h 37"/>
                  <a:gd name="T8" fmla="*/ 32 w 33"/>
                  <a:gd name="T9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7">
                    <a:moveTo>
                      <a:pt x="32" y="34"/>
                    </a:moveTo>
                    <a:cubicBezTo>
                      <a:pt x="20" y="28"/>
                      <a:pt x="10" y="14"/>
                      <a:pt x="5" y="1"/>
                    </a:cubicBezTo>
                    <a:cubicBezTo>
                      <a:pt x="5" y="0"/>
                      <a:pt x="0" y="1"/>
                      <a:pt x="0" y="2"/>
                    </a:cubicBezTo>
                    <a:cubicBezTo>
                      <a:pt x="5" y="15"/>
                      <a:pt x="15" y="29"/>
                      <a:pt x="28" y="36"/>
                    </a:cubicBezTo>
                    <a:cubicBezTo>
                      <a:pt x="29" y="37"/>
                      <a:pt x="33" y="35"/>
                      <a:pt x="32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49"/>
              <p:cNvSpPr>
                <a:spLocks/>
              </p:cNvSpPr>
              <p:nvPr/>
            </p:nvSpPr>
            <p:spPr bwMode="auto">
              <a:xfrm>
                <a:off x="3552826" y="49212"/>
                <a:ext cx="165100" cy="85725"/>
              </a:xfrm>
              <a:custGeom>
                <a:avLst/>
                <a:gdLst>
                  <a:gd name="T0" fmla="*/ 3 w 44"/>
                  <a:gd name="T1" fmla="*/ 21 h 23"/>
                  <a:gd name="T2" fmla="*/ 44 w 44"/>
                  <a:gd name="T3" fmla="*/ 2 h 23"/>
                  <a:gd name="T4" fmla="*/ 39 w 44"/>
                  <a:gd name="T5" fmla="*/ 2 h 23"/>
                  <a:gd name="T6" fmla="*/ 4 w 44"/>
                  <a:gd name="T7" fmla="*/ 19 h 23"/>
                  <a:gd name="T8" fmla="*/ 3 w 44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3">
                    <a:moveTo>
                      <a:pt x="3" y="21"/>
                    </a:moveTo>
                    <a:cubicBezTo>
                      <a:pt x="19" y="23"/>
                      <a:pt x="36" y="17"/>
                      <a:pt x="44" y="2"/>
                    </a:cubicBezTo>
                    <a:cubicBezTo>
                      <a:pt x="44" y="1"/>
                      <a:pt x="39" y="0"/>
                      <a:pt x="39" y="2"/>
                    </a:cubicBezTo>
                    <a:cubicBezTo>
                      <a:pt x="32" y="14"/>
                      <a:pt x="19" y="21"/>
                      <a:pt x="4" y="19"/>
                    </a:cubicBezTo>
                    <a:cubicBezTo>
                      <a:pt x="2" y="19"/>
                      <a:pt x="0" y="21"/>
                      <a:pt x="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0"/>
              <p:cNvSpPr>
                <a:spLocks/>
              </p:cNvSpPr>
              <p:nvPr/>
            </p:nvSpPr>
            <p:spPr bwMode="auto">
              <a:xfrm>
                <a:off x="3541713" y="120650"/>
                <a:ext cx="115888" cy="669925"/>
              </a:xfrm>
              <a:custGeom>
                <a:avLst/>
                <a:gdLst>
                  <a:gd name="T0" fmla="*/ 26 w 31"/>
                  <a:gd name="T1" fmla="*/ 1 h 178"/>
                  <a:gd name="T2" fmla="*/ 0 w 31"/>
                  <a:gd name="T3" fmla="*/ 177 h 178"/>
                  <a:gd name="T4" fmla="*/ 5 w 31"/>
                  <a:gd name="T5" fmla="*/ 176 h 178"/>
                  <a:gd name="T6" fmla="*/ 31 w 31"/>
                  <a:gd name="T7" fmla="*/ 1 h 178"/>
                  <a:gd name="T8" fmla="*/ 26 w 31"/>
                  <a:gd name="T9" fmla="*/ 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8">
                    <a:moveTo>
                      <a:pt x="26" y="1"/>
                    </a:moveTo>
                    <a:cubicBezTo>
                      <a:pt x="18" y="60"/>
                      <a:pt x="11" y="118"/>
                      <a:pt x="0" y="177"/>
                    </a:cubicBezTo>
                    <a:cubicBezTo>
                      <a:pt x="0" y="178"/>
                      <a:pt x="5" y="178"/>
                      <a:pt x="5" y="176"/>
                    </a:cubicBezTo>
                    <a:cubicBezTo>
                      <a:pt x="16" y="118"/>
                      <a:pt x="23" y="59"/>
                      <a:pt x="31" y="1"/>
                    </a:cubicBezTo>
                    <a:cubicBezTo>
                      <a:pt x="31" y="0"/>
                      <a:pt x="26" y="0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51"/>
              <p:cNvSpPr>
                <a:spLocks/>
              </p:cNvSpPr>
              <p:nvPr/>
            </p:nvSpPr>
            <p:spPr bwMode="auto">
              <a:xfrm>
                <a:off x="3632201" y="90487"/>
                <a:ext cx="38100" cy="41275"/>
              </a:xfrm>
              <a:custGeom>
                <a:avLst/>
                <a:gdLst>
                  <a:gd name="T0" fmla="*/ 9 w 10"/>
                  <a:gd name="T1" fmla="*/ 6 h 11"/>
                  <a:gd name="T2" fmla="*/ 4 w 10"/>
                  <a:gd name="T3" fmla="*/ 10 h 11"/>
                  <a:gd name="T4" fmla="*/ 0 w 10"/>
                  <a:gd name="T5" fmla="*/ 5 h 11"/>
                  <a:gd name="T6" fmla="*/ 6 w 10"/>
                  <a:gd name="T7" fmla="*/ 1 h 11"/>
                  <a:gd name="T8" fmla="*/ 9 w 10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9" y="9"/>
                      <a:pt x="6" y="11"/>
                      <a:pt x="4" y="10"/>
                    </a:cubicBezTo>
                    <a:cubicBezTo>
                      <a:pt x="1" y="10"/>
                      <a:pt x="0" y="7"/>
                      <a:pt x="0" y="5"/>
                    </a:cubicBezTo>
                    <a:cubicBezTo>
                      <a:pt x="0" y="2"/>
                      <a:pt x="3" y="0"/>
                      <a:pt x="6" y="1"/>
                    </a:cubicBezTo>
                    <a:cubicBezTo>
                      <a:pt x="8" y="1"/>
                      <a:pt x="10" y="4"/>
                      <a:pt x="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52"/>
              <p:cNvSpPr>
                <a:spLocks/>
              </p:cNvSpPr>
              <p:nvPr/>
            </p:nvSpPr>
            <p:spPr bwMode="auto">
              <a:xfrm>
                <a:off x="3887788" y="-46038"/>
                <a:ext cx="173038" cy="112713"/>
              </a:xfrm>
              <a:custGeom>
                <a:avLst/>
                <a:gdLst>
                  <a:gd name="T0" fmla="*/ 40 w 46"/>
                  <a:gd name="T1" fmla="*/ 26 h 30"/>
                  <a:gd name="T2" fmla="*/ 6 w 46"/>
                  <a:gd name="T3" fmla="*/ 2 h 30"/>
                  <a:gd name="T4" fmla="*/ 1 w 46"/>
                  <a:gd name="T5" fmla="*/ 1 h 30"/>
                  <a:gd name="T6" fmla="*/ 42 w 46"/>
                  <a:gd name="T7" fmla="*/ 28 h 30"/>
                  <a:gd name="T8" fmla="*/ 40 w 46"/>
                  <a:gd name="T9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0">
                    <a:moveTo>
                      <a:pt x="40" y="26"/>
                    </a:moveTo>
                    <a:cubicBezTo>
                      <a:pt x="23" y="27"/>
                      <a:pt x="10" y="18"/>
                      <a:pt x="6" y="2"/>
                    </a:cubicBezTo>
                    <a:cubicBezTo>
                      <a:pt x="5" y="0"/>
                      <a:pt x="0" y="0"/>
                      <a:pt x="1" y="1"/>
                    </a:cubicBezTo>
                    <a:cubicBezTo>
                      <a:pt x="6" y="21"/>
                      <a:pt x="23" y="30"/>
                      <a:pt x="42" y="28"/>
                    </a:cubicBezTo>
                    <a:cubicBezTo>
                      <a:pt x="46" y="28"/>
                      <a:pt x="42" y="26"/>
                      <a:pt x="4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53"/>
              <p:cNvSpPr>
                <a:spLocks/>
              </p:cNvSpPr>
              <p:nvPr/>
            </p:nvSpPr>
            <p:spPr bwMode="auto">
              <a:xfrm>
                <a:off x="3873501" y="-57150"/>
                <a:ext cx="134938" cy="131763"/>
              </a:xfrm>
              <a:custGeom>
                <a:avLst/>
                <a:gdLst>
                  <a:gd name="T0" fmla="*/ 6 w 36"/>
                  <a:gd name="T1" fmla="*/ 34 h 35"/>
                  <a:gd name="T2" fmla="*/ 35 w 36"/>
                  <a:gd name="T3" fmla="*/ 3 h 35"/>
                  <a:gd name="T4" fmla="*/ 30 w 36"/>
                  <a:gd name="T5" fmla="*/ 2 h 35"/>
                  <a:gd name="T6" fmla="*/ 3 w 36"/>
                  <a:gd name="T7" fmla="*/ 32 h 35"/>
                  <a:gd name="T8" fmla="*/ 6 w 36"/>
                  <a:gd name="T9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5">
                    <a:moveTo>
                      <a:pt x="6" y="34"/>
                    </a:moveTo>
                    <a:cubicBezTo>
                      <a:pt x="22" y="31"/>
                      <a:pt x="34" y="20"/>
                      <a:pt x="35" y="3"/>
                    </a:cubicBezTo>
                    <a:cubicBezTo>
                      <a:pt x="36" y="1"/>
                      <a:pt x="31" y="0"/>
                      <a:pt x="30" y="2"/>
                    </a:cubicBezTo>
                    <a:cubicBezTo>
                      <a:pt x="29" y="18"/>
                      <a:pt x="18" y="29"/>
                      <a:pt x="3" y="32"/>
                    </a:cubicBezTo>
                    <a:cubicBezTo>
                      <a:pt x="0" y="33"/>
                      <a:pt x="5" y="35"/>
                      <a:pt x="6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254"/>
              <p:cNvSpPr>
                <a:spLocks/>
              </p:cNvSpPr>
              <p:nvPr/>
            </p:nvSpPr>
            <p:spPr bwMode="auto">
              <a:xfrm>
                <a:off x="3933826" y="-57150"/>
                <a:ext cx="71438" cy="166688"/>
              </a:xfrm>
              <a:custGeom>
                <a:avLst/>
                <a:gdLst>
                  <a:gd name="T0" fmla="*/ 18 w 19"/>
                  <a:gd name="T1" fmla="*/ 42 h 44"/>
                  <a:gd name="T2" fmla="*/ 5 w 19"/>
                  <a:gd name="T3" fmla="*/ 1 h 44"/>
                  <a:gd name="T4" fmla="*/ 0 w 19"/>
                  <a:gd name="T5" fmla="*/ 2 h 44"/>
                  <a:gd name="T6" fmla="*/ 14 w 19"/>
                  <a:gd name="T7" fmla="*/ 43 h 44"/>
                  <a:gd name="T8" fmla="*/ 18 w 19"/>
                  <a:gd name="T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18" y="42"/>
                    </a:moveTo>
                    <a:cubicBezTo>
                      <a:pt x="9" y="31"/>
                      <a:pt x="5" y="15"/>
                      <a:pt x="5" y="1"/>
                    </a:cubicBezTo>
                    <a:cubicBezTo>
                      <a:pt x="5" y="0"/>
                      <a:pt x="0" y="0"/>
                      <a:pt x="0" y="2"/>
                    </a:cubicBezTo>
                    <a:cubicBezTo>
                      <a:pt x="0" y="16"/>
                      <a:pt x="5" y="32"/>
                      <a:pt x="14" y="43"/>
                    </a:cubicBezTo>
                    <a:cubicBezTo>
                      <a:pt x="14" y="44"/>
                      <a:pt x="19" y="43"/>
                      <a:pt x="1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55"/>
              <p:cNvSpPr>
                <a:spLocks/>
              </p:cNvSpPr>
              <p:nvPr/>
            </p:nvSpPr>
            <p:spPr bwMode="auto">
              <a:xfrm>
                <a:off x="3862388" y="-4763"/>
                <a:ext cx="184150" cy="49213"/>
              </a:xfrm>
              <a:custGeom>
                <a:avLst/>
                <a:gdLst>
                  <a:gd name="T0" fmla="*/ 2 w 49"/>
                  <a:gd name="T1" fmla="*/ 6 h 13"/>
                  <a:gd name="T2" fmla="*/ 48 w 49"/>
                  <a:gd name="T3" fmla="*/ 1 h 13"/>
                  <a:gd name="T4" fmla="*/ 43 w 49"/>
                  <a:gd name="T5" fmla="*/ 1 h 13"/>
                  <a:gd name="T6" fmla="*/ 6 w 49"/>
                  <a:gd name="T7" fmla="*/ 5 h 13"/>
                  <a:gd name="T8" fmla="*/ 2 w 49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3">
                    <a:moveTo>
                      <a:pt x="2" y="6"/>
                    </a:moveTo>
                    <a:cubicBezTo>
                      <a:pt x="17" y="13"/>
                      <a:pt x="35" y="13"/>
                      <a:pt x="48" y="1"/>
                    </a:cubicBezTo>
                    <a:cubicBezTo>
                      <a:pt x="49" y="0"/>
                      <a:pt x="44" y="0"/>
                      <a:pt x="43" y="1"/>
                    </a:cubicBezTo>
                    <a:cubicBezTo>
                      <a:pt x="33" y="10"/>
                      <a:pt x="19" y="11"/>
                      <a:pt x="6" y="5"/>
                    </a:cubicBezTo>
                    <a:cubicBezTo>
                      <a:pt x="5" y="4"/>
                      <a:pt x="0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256"/>
              <p:cNvSpPr>
                <a:spLocks/>
              </p:cNvSpPr>
              <p:nvPr/>
            </p:nvSpPr>
            <p:spPr bwMode="auto">
              <a:xfrm>
                <a:off x="3552826" y="36512"/>
                <a:ext cx="414338" cy="712788"/>
              </a:xfrm>
              <a:custGeom>
                <a:avLst/>
                <a:gdLst>
                  <a:gd name="T0" fmla="*/ 104 w 110"/>
                  <a:gd name="T1" fmla="*/ 1 h 189"/>
                  <a:gd name="T2" fmla="*/ 0 w 110"/>
                  <a:gd name="T3" fmla="*/ 188 h 189"/>
                  <a:gd name="T4" fmla="*/ 5 w 110"/>
                  <a:gd name="T5" fmla="*/ 188 h 189"/>
                  <a:gd name="T6" fmla="*/ 109 w 110"/>
                  <a:gd name="T7" fmla="*/ 2 h 189"/>
                  <a:gd name="T8" fmla="*/ 104 w 110"/>
                  <a:gd name="T9" fmla="*/ 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89">
                    <a:moveTo>
                      <a:pt x="104" y="1"/>
                    </a:moveTo>
                    <a:cubicBezTo>
                      <a:pt x="71" y="64"/>
                      <a:pt x="37" y="127"/>
                      <a:pt x="0" y="188"/>
                    </a:cubicBezTo>
                    <a:cubicBezTo>
                      <a:pt x="0" y="189"/>
                      <a:pt x="5" y="189"/>
                      <a:pt x="5" y="188"/>
                    </a:cubicBezTo>
                    <a:cubicBezTo>
                      <a:pt x="42" y="127"/>
                      <a:pt x="75" y="64"/>
                      <a:pt x="109" y="2"/>
                    </a:cubicBezTo>
                    <a:cubicBezTo>
                      <a:pt x="110" y="0"/>
                      <a:pt x="105" y="0"/>
                      <a:pt x="1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57"/>
              <p:cNvSpPr>
                <a:spLocks/>
              </p:cNvSpPr>
              <p:nvPr/>
            </p:nvSpPr>
            <p:spPr bwMode="auto">
              <a:xfrm>
                <a:off x="3940176" y="11112"/>
                <a:ext cx="38100" cy="41275"/>
              </a:xfrm>
              <a:custGeom>
                <a:avLst/>
                <a:gdLst>
                  <a:gd name="T0" fmla="*/ 9 w 10"/>
                  <a:gd name="T1" fmla="*/ 8 h 11"/>
                  <a:gd name="T2" fmla="*/ 3 w 10"/>
                  <a:gd name="T3" fmla="*/ 9 h 11"/>
                  <a:gd name="T4" fmla="*/ 1 w 10"/>
                  <a:gd name="T5" fmla="*/ 3 h 11"/>
                  <a:gd name="T6" fmla="*/ 7 w 10"/>
                  <a:gd name="T7" fmla="*/ 1 h 11"/>
                  <a:gd name="T8" fmla="*/ 9 w 1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8"/>
                    </a:moveTo>
                    <a:cubicBezTo>
                      <a:pt x="8" y="10"/>
                      <a:pt x="5" y="11"/>
                      <a:pt x="3" y="9"/>
                    </a:cubicBezTo>
                    <a:cubicBezTo>
                      <a:pt x="0" y="8"/>
                      <a:pt x="0" y="5"/>
                      <a:pt x="1" y="3"/>
                    </a:cubicBezTo>
                    <a:cubicBezTo>
                      <a:pt x="2" y="1"/>
                      <a:pt x="5" y="0"/>
                      <a:pt x="7" y="1"/>
                    </a:cubicBezTo>
                    <a:cubicBezTo>
                      <a:pt x="10" y="3"/>
                      <a:pt x="10" y="6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258"/>
              <p:cNvSpPr>
                <a:spLocks/>
              </p:cNvSpPr>
              <p:nvPr/>
            </p:nvSpPr>
            <p:spPr bwMode="auto">
              <a:xfrm>
                <a:off x="4016376" y="247650"/>
                <a:ext cx="131763" cy="155575"/>
              </a:xfrm>
              <a:custGeom>
                <a:avLst/>
                <a:gdLst>
                  <a:gd name="T0" fmla="*/ 32 w 35"/>
                  <a:gd name="T1" fmla="*/ 39 h 41"/>
                  <a:gd name="T2" fmla="*/ 7 w 35"/>
                  <a:gd name="T3" fmla="*/ 2 h 41"/>
                  <a:gd name="T4" fmla="*/ 2 w 35"/>
                  <a:gd name="T5" fmla="*/ 1 h 41"/>
                  <a:gd name="T6" fmla="*/ 30 w 35"/>
                  <a:gd name="T7" fmla="*/ 40 h 41"/>
                  <a:gd name="T8" fmla="*/ 32 w 35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1">
                    <a:moveTo>
                      <a:pt x="32" y="39"/>
                    </a:moveTo>
                    <a:cubicBezTo>
                      <a:pt x="15" y="33"/>
                      <a:pt x="5" y="19"/>
                      <a:pt x="7" y="2"/>
                    </a:cubicBezTo>
                    <a:cubicBezTo>
                      <a:pt x="7" y="1"/>
                      <a:pt x="2" y="0"/>
                      <a:pt x="2" y="1"/>
                    </a:cubicBezTo>
                    <a:cubicBezTo>
                      <a:pt x="0" y="21"/>
                      <a:pt x="12" y="35"/>
                      <a:pt x="30" y="40"/>
                    </a:cubicBezTo>
                    <a:cubicBezTo>
                      <a:pt x="32" y="41"/>
                      <a:pt x="35" y="40"/>
                      <a:pt x="32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59"/>
              <p:cNvSpPr>
                <a:spLocks/>
              </p:cNvSpPr>
              <p:nvPr/>
            </p:nvSpPr>
            <p:spPr bwMode="auto">
              <a:xfrm>
                <a:off x="3970338" y="274637"/>
                <a:ext cx="166688" cy="90488"/>
              </a:xfrm>
              <a:custGeom>
                <a:avLst/>
                <a:gdLst>
                  <a:gd name="T0" fmla="*/ 4 w 44"/>
                  <a:gd name="T1" fmla="*/ 22 h 24"/>
                  <a:gd name="T2" fmla="*/ 44 w 44"/>
                  <a:gd name="T3" fmla="*/ 2 h 24"/>
                  <a:gd name="T4" fmla="*/ 39 w 44"/>
                  <a:gd name="T5" fmla="*/ 1 h 24"/>
                  <a:gd name="T6" fmla="*/ 3 w 44"/>
                  <a:gd name="T7" fmla="*/ 19 h 24"/>
                  <a:gd name="T8" fmla="*/ 4 w 44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4">
                    <a:moveTo>
                      <a:pt x="4" y="22"/>
                    </a:moveTo>
                    <a:cubicBezTo>
                      <a:pt x="21" y="24"/>
                      <a:pt x="36" y="18"/>
                      <a:pt x="44" y="2"/>
                    </a:cubicBezTo>
                    <a:cubicBezTo>
                      <a:pt x="44" y="1"/>
                      <a:pt x="40" y="0"/>
                      <a:pt x="39" y="1"/>
                    </a:cubicBezTo>
                    <a:cubicBezTo>
                      <a:pt x="32" y="15"/>
                      <a:pt x="19" y="22"/>
                      <a:pt x="3" y="19"/>
                    </a:cubicBezTo>
                    <a:cubicBezTo>
                      <a:pt x="0" y="19"/>
                      <a:pt x="2" y="21"/>
                      <a:pt x="4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260"/>
              <p:cNvSpPr>
                <a:spLocks/>
              </p:cNvSpPr>
              <p:nvPr/>
            </p:nvSpPr>
            <p:spPr bwMode="auto">
              <a:xfrm>
                <a:off x="4043363" y="255587"/>
                <a:ext cx="44450" cy="173038"/>
              </a:xfrm>
              <a:custGeom>
                <a:avLst/>
                <a:gdLst>
                  <a:gd name="T0" fmla="*/ 10 w 12"/>
                  <a:gd name="T1" fmla="*/ 44 h 46"/>
                  <a:gd name="T2" fmla="*/ 12 w 12"/>
                  <a:gd name="T3" fmla="*/ 1 h 46"/>
                  <a:gd name="T4" fmla="*/ 7 w 12"/>
                  <a:gd name="T5" fmla="*/ 1 h 46"/>
                  <a:gd name="T6" fmla="*/ 5 w 12"/>
                  <a:gd name="T7" fmla="*/ 44 h 46"/>
                  <a:gd name="T8" fmla="*/ 10 w 12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6">
                    <a:moveTo>
                      <a:pt x="10" y="44"/>
                    </a:moveTo>
                    <a:cubicBezTo>
                      <a:pt x="5" y="30"/>
                      <a:pt x="7" y="14"/>
                      <a:pt x="12" y="1"/>
                    </a:cubicBezTo>
                    <a:cubicBezTo>
                      <a:pt x="12" y="0"/>
                      <a:pt x="7" y="0"/>
                      <a:pt x="7" y="1"/>
                    </a:cubicBezTo>
                    <a:cubicBezTo>
                      <a:pt x="2" y="14"/>
                      <a:pt x="0" y="31"/>
                      <a:pt x="5" y="44"/>
                    </a:cubicBezTo>
                    <a:cubicBezTo>
                      <a:pt x="5" y="46"/>
                      <a:pt x="10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261"/>
              <p:cNvSpPr>
                <a:spLocks/>
              </p:cNvSpPr>
              <p:nvPr/>
            </p:nvSpPr>
            <p:spPr bwMode="auto">
              <a:xfrm>
                <a:off x="3983038" y="293687"/>
                <a:ext cx="176213" cy="71438"/>
              </a:xfrm>
              <a:custGeom>
                <a:avLst/>
                <a:gdLst>
                  <a:gd name="T0" fmla="*/ 0 w 47"/>
                  <a:gd name="T1" fmla="*/ 2 h 19"/>
                  <a:gd name="T2" fmla="*/ 45 w 47"/>
                  <a:gd name="T3" fmla="*/ 13 h 19"/>
                  <a:gd name="T4" fmla="*/ 41 w 47"/>
                  <a:gd name="T5" fmla="*/ 12 h 19"/>
                  <a:gd name="T6" fmla="*/ 5 w 47"/>
                  <a:gd name="T7" fmla="*/ 1 h 19"/>
                  <a:gd name="T8" fmla="*/ 0 w 47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9">
                    <a:moveTo>
                      <a:pt x="0" y="2"/>
                    </a:moveTo>
                    <a:cubicBezTo>
                      <a:pt x="12" y="14"/>
                      <a:pt x="29" y="19"/>
                      <a:pt x="45" y="13"/>
                    </a:cubicBezTo>
                    <a:cubicBezTo>
                      <a:pt x="47" y="12"/>
                      <a:pt x="42" y="11"/>
                      <a:pt x="41" y="12"/>
                    </a:cubicBezTo>
                    <a:cubicBezTo>
                      <a:pt x="28" y="17"/>
                      <a:pt x="14" y="11"/>
                      <a:pt x="5" y="1"/>
                    </a:cubicBezTo>
                    <a:cubicBezTo>
                      <a:pt x="4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62"/>
              <p:cNvSpPr>
                <a:spLocks/>
              </p:cNvSpPr>
              <p:nvPr/>
            </p:nvSpPr>
            <p:spPr bwMode="auto">
              <a:xfrm>
                <a:off x="3530601" y="346075"/>
                <a:ext cx="538163" cy="439738"/>
              </a:xfrm>
              <a:custGeom>
                <a:avLst/>
                <a:gdLst>
                  <a:gd name="T0" fmla="*/ 137 w 143"/>
                  <a:gd name="T1" fmla="*/ 1 h 117"/>
                  <a:gd name="T2" fmla="*/ 1 w 143"/>
                  <a:gd name="T3" fmla="*/ 115 h 117"/>
                  <a:gd name="T4" fmla="*/ 6 w 143"/>
                  <a:gd name="T5" fmla="*/ 116 h 117"/>
                  <a:gd name="T6" fmla="*/ 141 w 143"/>
                  <a:gd name="T7" fmla="*/ 2 h 117"/>
                  <a:gd name="T8" fmla="*/ 137 w 143"/>
                  <a:gd name="T9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17">
                    <a:moveTo>
                      <a:pt x="137" y="1"/>
                    </a:moveTo>
                    <a:cubicBezTo>
                      <a:pt x="92" y="39"/>
                      <a:pt x="48" y="79"/>
                      <a:pt x="1" y="115"/>
                    </a:cubicBezTo>
                    <a:cubicBezTo>
                      <a:pt x="0" y="116"/>
                      <a:pt x="5" y="117"/>
                      <a:pt x="6" y="116"/>
                    </a:cubicBezTo>
                    <a:cubicBezTo>
                      <a:pt x="52" y="79"/>
                      <a:pt x="97" y="40"/>
                      <a:pt x="141" y="2"/>
                    </a:cubicBezTo>
                    <a:cubicBezTo>
                      <a:pt x="143" y="0"/>
                      <a:pt x="138" y="0"/>
                      <a:pt x="1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63"/>
              <p:cNvSpPr>
                <a:spLocks/>
              </p:cNvSpPr>
              <p:nvPr/>
            </p:nvSpPr>
            <p:spPr bwMode="auto">
              <a:xfrm>
                <a:off x="4043363" y="323850"/>
                <a:ext cx="41275" cy="36513"/>
              </a:xfrm>
              <a:custGeom>
                <a:avLst/>
                <a:gdLst>
                  <a:gd name="T0" fmla="*/ 9 w 11"/>
                  <a:gd name="T1" fmla="*/ 9 h 10"/>
                  <a:gd name="T2" fmla="*/ 2 w 11"/>
                  <a:gd name="T3" fmla="*/ 8 h 10"/>
                  <a:gd name="T4" fmla="*/ 3 w 11"/>
                  <a:gd name="T5" fmla="*/ 1 h 10"/>
                  <a:gd name="T6" fmla="*/ 9 w 11"/>
                  <a:gd name="T7" fmla="*/ 2 h 10"/>
                  <a:gd name="T8" fmla="*/ 9 w 11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9" y="9"/>
                    </a:moveTo>
                    <a:cubicBezTo>
                      <a:pt x="7" y="10"/>
                      <a:pt x="4" y="10"/>
                      <a:pt x="2" y="8"/>
                    </a:cubicBezTo>
                    <a:cubicBezTo>
                      <a:pt x="0" y="6"/>
                      <a:pt x="1" y="3"/>
                      <a:pt x="3" y="1"/>
                    </a:cubicBezTo>
                    <a:cubicBezTo>
                      <a:pt x="5" y="0"/>
                      <a:pt x="8" y="0"/>
                      <a:pt x="9" y="2"/>
                    </a:cubicBezTo>
                    <a:cubicBezTo>
                      <a:pt x="11" y="4"/>
                      <a:pt x="11" y="7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264"/>
              <p:cNvSpPr>
                <a:spLocks/>
              </p:cNvSpPr>
              <p:nvPr/>
            </p:nvSpPr>
            <p:spPr bwMode="auto">
              <a:xfrm>
                <a:off x="4156076" y="474662"/>
                <a:ext cx="93663" cy="179388"/>
              </a:xfrm>
              <a:custGeom>
                <a:avLst/>
                <a:gdLst>
                  <a:gd name="T0" fmla="*/ 23 w 25"/>
                  <a:gd name="T1" fmla="*/ 46 h 48"/>
                  <a:gd name="T2" fmla="*/ 13 w 25"/>
                  <a:gd name="T3" fmla="*/ 2 h 48"/>
                  <a:gd name="T4" fmla="*/ 9 w 25"/>
                  <a:gd name="T5" fmla="*/ 1 h 48"/>
                  <a:gd name="T6" fmla="*/ 19 w 25"/>
                  <a:gd name="T7" fmla="*/ 47 h 48"/>
                  <a:gd name="T8" fmla="*/ 23 w 25"/>
                  <a:gd name="T9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8">
                    <a:moveTo>
                      <a:pt x="23" y="46"/>
                    </a:moveTo>
                    <a:cubicBezTo>
                      <a:pt x="10" y="35"/>
                      <a:pt x="5" y="19"/>
                      <a:pt x="13" y="2"/>
                    </a:cubicBezTo>
                    <a:cubicBezTo>
                      <a:pt x="14" y="1"/>
                      <a:pt x="9" y="0"/>
                      <a:pt x="9" y="1"/>
                    </a:cubicBezTo>
                    <a:cubicBezTo>
                      <a:pt x="0" y="18"/>
                      <a:pt x="5" y="35"/>
                      <a:pt x="19" y="47"/>
                    </a:cubicBezTo>
                    <a:cubicBezTo>
                      <a:pt x="20" y="48"/>
                      <a:pt x="25" y="48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265"/>
              <p:cNvSpPr>
                <a:spLocks/>
              </p:cNvSpPr>
              <p:nvPr/>
            </p:nvSpPr>
            <p:spPr bwMode="auto">
              <a:xfrm>
                <a:off x="4098926" y="534987"/>
                <a:ext cx="188913" cy="55563"/>
              </a:xfrm>
              <a:custGeom>
                <a:avLst/>
                <a:gdLst>
                  <a:gd name="T0" fmla="*/ 2 w 50"/>
                  <a:gd name="T1" fmla="*/ 5 h 15"/>
                  <a:gd name="T2" fmla="*/ 49 w 50"/>
                  <a:gd name="T3" fmla="*/ 3 h 15"/>
                  <a:gd name="T4" fmla="*/ 44 w 50"/>
                  <a:gd name="T5" fmla="*/ 1 h 15"/>
                  <a:gd name="T6" fmla="*/ 6 w 50"/>
                  <a:gd name="T7" fmla="*/ 4 h 15"/>
                  <a:gd name="T8" fmla="*/ 2 w 50"/>
                  <a:gd name="T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">
                    <a:moveTo>
                      <a:pt x="2" y="5"/>
                    </a:moveTo>
                    <a:cubicBezTo>
                      <a:pt x="18" y="14"/>
                      <a:pt x="35" y="15"/>
                      <a:pt x="49" y="3"/>
                    </a:cubicBezTo>
                    <a:cubicBezTo>
                      <a:pt x="50" y="2"/>
                      <a:pt x="45" y="0"/>
                      <a:pt x="44" y="1"/>
                    </a:cubicBezTo>
                    <a:cubicBezTo>
                      <a:pt x="33" y="11"/>
                      <a:pt x="19" y="12"/>
                      <a:pt x="6" y="4"/>
                    </a:cubicBezTo>
                    <a:cubicBezTo>
                      <a:pt x="5" y="4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266"/>
              <p:cNvSpPr>
                <a:spLocks/>
              </p:cNvSpPr>
              <p:nvPr/>
            </p:nvSpPr>
            <p:spPr bwMode="auto">
              <a:xfrm>
                <a:off x="4156076" y="496887"/>
                <a:ext cx="93663" cy="157163"/>
              </a:xfrm>
              <a:custGeom>
                <a:avLst/>
                <a:gdLst>
                  <a:gd name="T0" fmla="*/ 5 w 25"/>
                  <a:gd name="T1" fmla="*/ 40 h 42"/>
                  <a:gd name="T2" fmla="*/ 24 w 25"/>
                  <a:gd name="T3" fmla="*/ 2 h 42"/>
                  <a:gd name="T4" fmla="*/ 19 w 25"/>
                  <a:gd name="T5" fmla="*/ 1 h 42"/>
                  <a:gd name="T6" fmla="*/ 0 w 25"/>
                  <a:gd name="T7" fmla="*/ 40 h 42"/>
                  <a:gd name="T8" fmla="*/ 5 w 25"/>
                  <a:gd name="T9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2">
                    <a:moveTo>
                      <a:pt x="5" y="40"/>
                    </a:moveTo>
                    <a:cubicBezTo>
                      <a:pt x="6" y="26"/>
                      <a:pt x="14" y="11"/>
                      <a:pt x="24" y="2"/>
                    </a:cubicBezTo>
                    <a:cubicBezTo>
                      <a:pt x="25" y="0"/>
                      <a:pt x="20" y="0"/>
                      <a:pt x="19" y="1"/>
                    </a:cubicBezTo>
                    <a:cubicBezTo>
                      <a:pt x="9" y="11"/>
                      <a:pt x="1" y="26"/>
                      <a:pt x="0" y="40"/>
                    </a:cubicBezTo>
                    <a:cubicBezTo>
                      <a:pt x="0" y="42"/>
                      <a:pt x="5" y="41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67"/>
              <p:cNvSpPr>
                <a:spLocks/>
              </p:cNvSpPr>
              <p:nvPr/>
            </p:nvSpPr>
            <p:spPr bwMode="auto">
              <a:xfrm>
                <a:off x="4132263" y="500062"/>
                <a:ext cx="150813" cy="106363"/>
              </a:xfrm>
              <a:custGeom>
                <a:avLst/>
                <a:gdLst>
                  <a:gd name="T0" fmla="*/ 0 w 40"/>
                  <a:gd name="T1" fmla="*/ 1 h 28"/>
                  <a:gd name="T2" fmla="*/ 35 w 40"/>
                  <a:gd name="T3" fmla="*/ 28 h 28"/>
                  <a:gd name="T4" fmla="*/ 36 w 40"/>
                  <a:gd name="T5" fmla="*/ 26 h 28"/>
                  <a:gd name="T6" fmla="*/ 5 w 40"/>
                  <a:gd name="T7" fmla="*/ 1 h 28"/>
                  <a:gd name="T8" fmla="*/ 0 w 40"/>
                  <a:gd name="T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8">
                    <a:moveTo>
                      <a:pt x="0" y="1"/>
                    </a:moveTo>
                    <a:cubicBezTo>
                      <a:pt x="6" y="16"/>
                      <a:pt x="18" y="27"/>
                      <a:pt x="35" y="28"/>
                    </a:cubicBezTo>
                    <a:cubicBezTo>
                      <a:pt x="37" y="28"/>
                      <a:pt x="40" y="26"/>
                      <a:pt x="36" y="26"/>
                    </a:cubicBezTo>
                    <a:cubicBezTo>
                      <a:pt x="21" y="25"/>
                      <a:pt x="10" y="14"/>
                      <a:pt x="5" y="1"/>
                    </a:cubicBezTo>
                    <a:cubicBezTo>
                      <a:pt x="5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268"/>
              <p:cNvSpPr>
                <a:spLocks/>
              </p:cNvSpPr>
              <p:nvPr/>
            </p:nvSpPr>
            <p:spPr bwMode="auto">
              <a:xfrm>
                <a:off x="3525838" y="571500"/>
                <a:ext cx="671513" cy="214313"/>
              </a:xfrm>
              <a:custGeom>
                <a:avLst/>
                <a:gdLst>
                  <a:gd name="T0" fmla="*/ 172 w 178"/>
                  <a:gd name="T1" fmla="*/ 1 h 57"/>
                  <a:gd name="T2" fmla="*/ 3 w 178"/>
                  <a:gd name="T3" fmla="*/ 55 h 57"/>
                  <a:gd name="T4" fmla="*/ 6 w 178"/>
                  <a:gd name="T5" fmla="*/ 56 h 57"/>
                  <a:gd name="T6" fmla="*/ 175 w 178"/>
                  <a:gd name="T7" fmla="*/ 2 h 57"/>
                  <a:gd name="T8" fmla="*/ 172 w 178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57">
                    <a:moveTo>
                      <a:pt x="172" y="1"/>
                    </a:moveTo>
                    <a:cubicBezTo>
                      <a:pt x="116" y="19"/>
                      <a:pt x="60" y="39"/>
                      <a:pt x="3" y="55"/>
                    </a:cubicBezTo>
                    <a:cubicBezTo>
                      <a:pt x="0" y="56"/>
                      <a:pt x="4" y="57"/>
                      <a:pt x="6" y="56"/>
                    </a:cubicBezTo>
                    <a:cubicBezTo>
                      <a:pt x="63" y="40"/>
                      <a:pt x="119" y="21"/>
                      <a:pt x="175" y="2"/>
                    </a:cubicBezTo>
                    <a:cubicBezTo>
                      <a:pt x="178" y="1"/>
                      <a:pt x="173" y="0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69"/>
              <p:cNvSpPr>
                <a:spLocks/>
              </p:cNvSpPr>
              <p:nvPr/>
            </p:nvSpPr>
            <p:spPr bwMode="auto">
              <a:xfrm>
                <a:off x="4170363" y="552450"/>
                <a:ext cx="41275" cy="42863"/>
              </a:xfrm>
              <a:custGeom>
                <a:avLst/>
                <a:gdLst>
                  <a:gd name="T0" fmla="*/ 7 w 11"/>
                  <a:gd name="T1" fmla="*/ 10 h 11"/>
                  <a:gd name="T2" fmla="*/ 1 w 11"/>
                  <a:gd name="T3" fmla="*/ 7 h 11"/>
                  <a:gd name="T4" fmla="*/ 4 w 11"/>
                  <a:gd name="T5" fmla="*/ 1 h 11"/>
                  <a:gd name="T6" fmla="*/ 10 w 11"/>
                  <a:gd name="T7" fmla="*/ 4 h 11"/>
                  <a:gd name="T8" fmla="*/ 7 w 1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10"/>
                    </a:moveTo>
                    <a:cubicBezTo>
                      <a:pt x="4" y="11"/>
                      <a:pt x="2" y="9"/>
                      <a:pt x="1" y="7"/>
                    </a:cubicBezTo>
                    <a:cubicBezTo>
                      <a:pt x="0" y="4"/>
                      <a:pt x="2" y="1"/>
                      <a:pt x="4" y="1"/>
                    </a:cubicBezTo>
                    <a:cubicBezTo>
                      <a:pt x="7" y="0"/>
                      <a:pt x="9" y="1"/>
                      <a:pt x="10" y="4"/>
                    </a:cubicBezTo>
                    <a:cubicBezTo>
                      <a:pt x="11" y="6"/>
                      <a:pt x="9" y="9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270"/>
              <p:cNvSpPr>
                <a:spLocks/>
              </p:cNvSpPr>
              <p:nvPr/>
            </p:nvSpPr>
            <p:spPr bwMode="auto">
              <a:xfrm>
                <a:off x="4362451" y="744537"/>
                <a:ext cx="84138" cy="185738"/>
              </a:xfrm>
              <a:custGeom>
                <a:avLst/>
                <a:gdLst>
                  <a:gd name="T0" fmla="*/ 14 w 22"/>
                  <a:gd name="T1" fmla="*/ 47 h 49"/>
                  <a:gd name="T2" fmla="*/ 21 w 22"/>
                  <a:gd name="T3" fmla="*/ 3 h 49"/>
                  <a:gd name="T4" fmla="*/ 17 w 22"/>
                  <a:gd name="T5" fmla="*/ 1 h 49"/>
                  <a:gd name="T6" fmla="*/ 9 w 22"/>
                  <a:gd name="T7" fmla="*/ 47 h 49"/>
                  <a:gd name="T8" fmla="*/ 14 w 22"/>
                  <a:gd name="T9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9">
                    <a:moveTo>
                      <a:pt x="14" y="47"/>
                    </a:moveTo>
                    <a:cubicBezTo>
                      <a:pt x="5" y="31"/>
                      <a:pt x="7" y="15"/>
                      <a:pt x="21" y="3"/>
                    </a:cubicBezTo>
                    <a:cubicBezTo>
                      <a:pt x="22" y="2"/>
                      <a:pt x="18" y="0"/>
                      <a:pt x="17" y="1"/>
                    </a:cubicBezTo>
                    <a:cubicBezTo>
                      <a:pt x="2" y="14"/>
                      <a:pt x="0" y="31"/>
                      <a:pt x="9" y="47"/>
                    </a:cubicBezTo>
                    <a:cubicBezTo>
                      <a:pt x="10" y="49"/>
                      <a:pt x="14" y="49"/>
                      <a:pt x="14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271"/>
              <p:cNvSpPr>
                <a:spLocks/>
              </p:cNvSpPr>
              <p:nvPr/>
            </p:nvSpPr>
            <p:spPr bwMode="auto">
              <a:xfrm>
                <a:off x="4318001" y="782637"/>
                <a:ext cx="176213" cy="79375"/>
              </a:xfrm>
              <a:custGeom>
                <a:avLst/>
                <a:gdLst>
                  <a:gd name="T0" fmla="*/ 1 w 47"/>
                  <a:gd name="T1" fmla="*/ 1 h 21"/>
                  <a:gd name="T2" fmla="*/ 46 w 47"/>
                  <a:gd name="T3" fmla="*/ 15 h 21"/>
                  <a:gd name="T4" fmla="*/ 42 w 47"/>
                  <a:gd name="T5" fmla="*/ 13 h 21"/>
                  <a:gd name="T6" fmla="*/ 6 w 47"/>
                  <a:gd name="T7" fmla="*/ 1 h 21"/>
                  <a:gd name="T8" fmla="*/ 1 w 47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1">
                    <a:moveTo>
                      <a:pt x="1" y="1"/>
                    </a:moveTo>
                    <a:cubicBezTo>
                      <a:pt x="12" y="16"/>
                      <a:pt x="29" y="21"/>
                      <a:pt x="46" y="15"/>
                    </a:cubicBezTo>
                    <a:cubicBezTo>
                      <a:pt x="47" y="15"/>
                      <a:pt x="43" y="13"/>
                      <a:pt x="42" y="13"/>
                    </a:cubicBezTo>
                    <a:cubicBezTo>
                      <a:pt x="27" y="18"/>
                      <a:pt x="15" y="13"/>
                      <a:pt x="6" y="1"/>
                    </a:cubicBezTo>
                    <a:cubicBezTo>
                      <a:pt x="5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272"/>
              <p:cNvSpPr>
                <a:spLocks/>
              </p:cNvSpPr>
              <p:nvPr/>
            </p:nvSpPr>
            <p:spPr bwMode="auto">
              <a:xfrm>
                <a:off x="4332288" y="782637"/>
                <a:ext cx="147638" cy="117475"/>
              </a:xfrm>
              <a:custGeom>
                <a:avLst/>
                <a:gdLst>
                  <a:gd name="T0" fmla="*/ 5 w 39"/>
                  <a:gd name="T1" fmla="*/ 30 h 31"/>
                  <a:gd name="T2" fmla="*/ 36 w 39"/>
                  <a:gd name="T3" fmla="*/ 1 h 31"/>
                  <a:gd name="T4" fmla="*/ 32 w 39"/>
                  <a:gd name="T5" fmla="*/ 0 h 31"/>
                  <a:gd name="T6" fmla="*/ 0 w 39"/>
                  <a:gd name="T7" fmla="*/ 30 h 31"/>
                  <a:gd name="T8" fmla="*/ 5 w 39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5" y="30"/>
                    </a:moveTo>
                    <a:cubicBezTo>
                      <a:pt x="11" y="18"/>
                      <a:pt x="24" y="7"/>
                      <a:pt x="36" y="1"/>
                    </a:cubicBezTo>
                    <a:cubicBezTo>
                      <a:pt x="39" y="0"/>
                      <a:pt x="34" y="0"/>
                      <a:pt x="32" y="0"/>
                    </a:cubicBezTo>
                    <a:cubicBezTo>
                      <a:pt x="20" y="6"/>
                      <a:pt x="6" y="17"/>
                      <a:pt x="0" y="30"/>
                    </a:cubicBezTo>
                    <a:cubicBezTo>
                      <a:pt x="0" y="31"/>
                      <a:pt x="5" y="31"/>
                      <a:pt x="5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73"/>
              <p:cNvSpPr>
                <a:spLocks/>
              </p:cNvSpPr>
              <p:nvPr/>
            </p:nvSpPr>
            <p:spPr bwMode="auto">
              <a:xfrm>
                <a:off x="4362451" y="749300"/>
                <a:ext cx="106363" cy="146050"/>
              </a:xfrm>
              <a:custGeom>
                <a:avLst/>
                <a:gdLst>
                  <a:gd name="T0" fmla="*/ 1 w 28"/>
                  <a:gd name="T1" fmla="*/ 2 h 39"/>
                  <a:gd name="T2" fmla="*/ 22 w 28"/>
                  <a:gd name="T3" fmla="*/ 38 h 39"/>
                  <a:gd name="T4" fmla="*/ 26 w 28"/>
                  <a:gd name="T5" fmla="*/ 37 h 39"/>
                  <a:gd name="T6" fmla="*/ 6 w 28"/>
                  <a:gd name="T7" fmla="*/ 1 h 39"/>
                  <a:gd name="T8" fmla="*/ 1 w 28"/>
                  <a:gd name="T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1" y="2"/>
                    </a:moveTo>
                    <a:cubicBezTo>
                      <a:pt x="0" y="17"/>
                      <a:pt x="8" y="32"/>
                      <a:pt x="22" y="38"/>
                    </a:cubicBezTo>
                    <a:cubicBezTo>
                      <a:pt x="24" y="39"/>
                      <a:pt x="28" y="38"/>
                      <a:pt x="26" y="37"/>
                    </a:cubicBezTo>
                    <a:cubicBezTo>
                      <a:pt x="12" y="31"/>
                      <a:pt x="5" y="16"/>
                      <a:pt x="6" y="1"/>
                    </a:cubicBezTo>
                    <a:cubicBezTo>
                      <a:pt x="6" y="0"/>
                      <a:pt x="1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74"/>
              <p:cNvSpPr>
                <a:spLocks/>
              </p:cNvSpPr>
              <p:nvPr/>
            </p:nvSpPr>
            <p:spPr bwMode="auto">
              <a:xfrm>
                <a:off x="3609976" y="760412"/>
                <a:ext cx="787400" cy="79375"/>
              </a:xfrm>
              <a:custGeom>
                <a:avLst/>
                <a:gdLst>
                  <a:gd name="T0" fmla="*/ 206 w 209"/>
                  <a:gd name="T1" fmla="*/ 19 h 21"/>
                  <a:gd name="T2" fmla="*/ 5 w 209"/>
                  <a:gd name="T3" fmla="*/ 0 h 21"/>
                  <a:gd name="T4" fmla="*/ 3 w 209"/>
                  <a:gd name="T5" fmla="*/ 2 h 21"/>
                  <a:gd name="T6" fmla="*/ 204 w 209"/>
                  <a:gd name="T7" fmla="*/ 21 h 21"/>
                  <a:gd name="T8" fmla="*/ 206 w 209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21">
                    <a:moveTo>
                      <a:pt x="206" y="19"/>
                    </a:moveTo>
                    <a:cubicBezTo>
                      <a:pt x="139" y="15"/>
                      <a:pt x="72" y="7"/>
                      <a:pt x="5" y="0"/>
                    </a:cubicBezTo>
                    <a:cubicBezTo>
                      <a:pt x="4" y="0"/>
                      <a:pt x="0" y="2"/>
                      <a:pt x="3" y="2"/>
                    </a:cubicBezTo>
                    <a:cubicBezTo>
                      <a:pt x="70" y="9"/>
                      <a:pt x="137" y="17"/>
                      <a:pt x="204" y="21"/>
                    </a:cubicBezTo>
                    <a:cubicBezTo>
                      <a:pt x="207" y="21"/>
                      <a:pt x="209" y="19"/>
                      <a:pt x="206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75"/>
              <p:cNvSpPr>
                <a:spLocks/>
              </p:cNvSpPr>
              <p:nvPr/>
            </p:nvSpPr>
            <p:spPr bwMode="auto">
              <a:xfrm>
                <a:off x="4373563" y="815975"/>
                <a:ext cx="38100" cy="38100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5 h 10"/>
                  <a:gd name="T4" fmla="*/ 6 w 10"/>
                  <a:gd name="T5" fmla="*/ 0 h 10"/>
                  <a:gd name="T6" fmla="*/ 10 w 10"/>
                  <a:gd name="T7" fmla="*/ 6 h 10"/>
                  <a:gd name="T8" fmla="*/ 5 w 1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1" y="5"/>
                    </a:cubicBezTo>
                    <a:cubicBezTo>
                      <a:pt x="1" y="2"/>
                      <a:pt x="3" y="0"/>
                      <a:pt x="6" y="0"/>
                    </a:cubicBezTo>
                    <a:cubicBezTo>
                      <a:pt x="8" y="1"/>
                      <a:pt x="10" y="3"/>
                      <a:pt x="10" y="6"/>
                    </a:cubicBezTo>
                    <a:cubicBezTo>
                      <a:pt x="10" y="8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76"/>
              <p:cNvSpPr>
                <a:spLocks/>
              </p:cNvSpPr>
              <p:nvPr/>
            </p:nvSpPr>
            <p:spPr bwMode="auto">
              <a:xfrm>
                <a:off x="4260851" y="1050925"/>
                <a:ext cx="117475" cy="157163"/>
              </a:xfrm>
              <a:custGeom>
                <a:avLst/>
                <a:gdLst>
                  <a:gd name="T0" fmla="*/ 7 w 31"/>
                  <a:gd name="T1" fmla="*/ 41 h 42"/>
                  <a:gd name="T2" fmla="*/ 30 w 31"/>
                  <a:gd name="T3" fmla="*/ 2 h 42"/>
                  <a:gd name="T4" fmla="*/ 26 w 31"/>
                  <a:gd name="T5" fmla="*/ 0 h 42"/>
                  <a:gd name="T6" fmla="*/ 2 w 31"/>
                  <a:gd name="T7" fmla="*/ 40 h 42"/>
                  <a:gd name="T8" fmla="*/ 7 w 31"/>
                  <a:gd name="T9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2">
                    <a:moveTo>
                      <a:pt x="7" y="41"/>
                    </a:moveTo>
                    <a:cubicBezTo>
                      <a:pt x="5" y="23"/>
                      <a:pt x="12" y="8"/>
                      <a:pt x="30" y="2"/>
                    </a:cubicBezTo>
                    <a:cubicBezTo>
                      <a:pt x="31" y="1"/>
                      <a:pt x="27" y="0"/>
                      <a:pt x="26" y="0"/>
                    </a:cubicBezTo>
                    <a:cubicBezTo>
                      <a:pt x="8" y="6"/>
                      <a:pt x="0" y="22"/>
                      <a:pt x="2" y="40"/>
                    </a:cubicBezTo>
                    <a:cubicBezTo>
                      <a:pt x="2" y="42"/>
                      <a:pt x="7" y="42"/>
                      <a:pt x="7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77"/>
              <p:cNvSpPr>
                <a:spLocks/>
              </p:cNvSpPr>
              <p:nvPr/>
            </p:nvSpPr>
            <p:spPr bwMode="auto">
              <a:xfrm>
                <a:off x="4246563" y="1042988"/>
                <a:ext cx="150813" cy="109538"/>
              </a:xfrm>
              <a:custGeom>
                <a:avLst/>
                <a:gdLst>
                  <a:gd name="T0" fmla="*/ 0 w 40"/>
                  <a:gd name="T1" fmla="*/ 2 h 29"/>
                  <a:gd name="T2" fmla="*/ 37 w 40"/>
                  <a:gd name="T3" fmla="*/ 29 h 29"/>
                  <a:gd name="T4" fmla="*/ 35 w 40"/>
                  <a:gd name="T5" fmla="*/ 27 h 29"/>
                  <a:gd name="T6" fmla="*/ 5 w 40"/>
                  <a:gd name="T7" fmla="*/ 2 h 29"/>
                  <a:gd name="T8" fmla="*/ 0 w 40"/>
                  <a:gd name="T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9">
                    <a:moveTo>
                      <a:pt x="0" y="2"/>
                    </a:moveTo>
                    <a:cubicBezTo>
                      <a:pt x="5" y="19"/>
                      <a:pt x="19" y="29"/>
                      <a:pt x="37" y="29"/>
                    </a:cubicBezTo>
                    <a:cubicBezTo>
                      <a:pt x="40" y="29"/>
                      <a:pt x="36" y="27"/>
                      <a:pt x="35" y="27"/>
                    </a:cubicBezTo>
                    <a:cubicBezTo>
                      <a:pt x="19" y="27"/>
                      <a:pt x="9" y="16"/>
                      <a:pt x="5" y="2"/>
                    </a:cubicBezTo>
                    <a:cubicBezTo>
                      <a:pt x="5" y="1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78"/>
              <p:cNvSpPr>
                <a:spLocks/>
              </p:cNvSpPr>
              <p:nvPr/>
            </p:nvSpPr>
            <p:spPr bwMode="auto">
              <a:xfrm>
                <a:off x="4216401" y="1087438"/>
                <a:ext cx="176213" cy="71438"/>
              </a:xfrm>
              <a:custGeom>
                <a:avLst/>
                <a:gdLst>
                  <a:gd name="T0" fmla="*/ 6 w 47"/>
                  <a:gd name="T1" fmla="*/ 18 h 19"/>
                  <a:gd name="T2" fmla="*/ 44 w 47"/>
                  <a:gd name="T3" fmla="*/ 3 h 19"/>
                  <a:gd name="T4" fmla="*/ 43 w 47"/>
                  <a:gd name="T5" fmla="*/ 1 h 19"/>
                  <a:gd name="T6" fmla="*/ 2 w 47"/>
                  <a:gd name="T7" fmla="*/ 18 h 19"/>
                  <a:gd name="T8" fmla="*/ 6 w 47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9">
                    <a:moveTo>
                      <a:pt x="6" y="18"/>
                    </a:moveTo>
                    <a:cubicBezTo>
                      <a:pt x="16" y="9"/>
                      <a:pt x="31" y="4"/>
                      <a:pt x="44" y="3"/>
                    </a:cubicBezTo>
                    <a:cubicBezTo>
                      <a:pt x="47" y="3"/>
                      <a:pt x="46" y="0"/>
                      <a:pt x="43" y="1"/>
                    </a:cubicBezTo>
                    <a:cubicBezTo>
                      <a:pt x="29" y="2"/>
                      <a:pt x="12" y="8"/>
                      <a:pt x="2" y="18"/>
                    </a:cubicBezTo>
                    <a:cubicBezTo>
                      <a:pt x="0" y="19"/>
                      <a:pt x="5" y="19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279"/>
              <p:cNvSpPr>
                <a:spLocks/>
              </p:cNvSpPr>
              <p:nvPr/>
            </p:nvSpPr>
            <p:spPr bwMode="auto">
              <a:xfrm>
                <a:off x="4276726" y="1027113"/>
                <a:ext cx="71438" cy="166688"/>
              </a:xfrm>
              <a:custGeom>
                <a:avLst/>
                <a:gdLst>
                  <a:gd name="T0" fmla="*/ 6 w 19"/>
                  <a:gd name="T1" fmla="*/ 2 h 44"/>
                  <a:gd name="T2" fmla="*/ 13 w 19"/>
                  <a:gd name="T3" fmla="*/ 43 h 44"/>
                  <a:gd name="T4" fmla="*/ 18 w 19"/>
                  <a:gd name="T5" fmla="*/ 42 h 44"/>
                  <a:gd name="T6" fmla="*/ 11 w 19"/>
                  <a:gd name="T7" fmla="*/ 2 h 44"/>
                  <a:gd name="T8" fmla="*/ 6 w 19"/>
                  <a:gd name="T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6" y="2"/>
                    </a:moveTo>
                    <a:cubicBezTo>
                      <a:pt x="0" y="16"/>
                      <a:pt x="2" y="32"/>
                      <a:pt x="13" y="43"/>
                    </a:cubicBezTo>
                    <a:cubicBezTo>
                      <a:pt x="15" y="44"/>
                      <a:pt x="19" y="43"/>
                      <a:pt x="18" y="42"/>
                    </a:cubicBezTo>
                    <a:cubicBezTo>
                      <a:pt x="7" y="32"/>
                      <a:pt x="5" y="16"/>
                      <a:pt x="11" y="2"/>
                    </a:cubicBezTo>
                    <a:cubicBezTo>
                      <a:pt x="12" y="1"/>
                      <a:pt x="7" y="0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80"/>
              <p:cNvSpPr>
                <a:spLocks/>
              </p:cNvSpPr>
              <p:nvPr/>
            </p:nvSpPr>
            <p:spPr bwMode="auto">
              <a:xfrm>
                <a:off x="3665538" y="831850"/>
                <a:ext cx="636588" cy="285750"/>
              </a:xfrm>
              <a:custGeom>
                <a:avLst/>
                <a:gdLst>
                  <a:gd name="T0" fmla="*/ 167 w 169"/>
                  <a:gd name="T1" fmla="*/ 74 h 76"/>
                  <a:gd name="T2" fmla="*/ 6 w 169"/>
                  <a:gd name="T3" fmla="*/ 0 h 76"/>
                  <a:gd name="T4" fmla="*/ 1 w 169"/>
                  <a:gd name="T5" fmla="*/ 2 h 76"/>
                  <a:gd name="T6" fmla="*/ 163 w 169"/>
                  <a:gd name="T7" fmla="*/ 75 h 76"/>
                  <a:gd name="T8" fmla="*/ 167 w 169"/>
                  <a:gd name="T9" fmla="*/ 7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76">
                    <a:moveTo>
                      <a:pt x="167" y="74"/>
                    </a:moveTo>
                    <a:cubicBezTo>
                      <a:pt x="113" y="50"/>
                      <a:pt x="59" y="27"/>
                      <a:pt x="6" y="0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54" y="28"/>
                      <a:pt x="109" y="51"/>
                      <a:pt x="163" y="75"/>
                    </a:cubicBezTo>
                    <a:cubicBezTo>
                      <a:pt x="164" y="76"/>
                      <a:pt x="169" y="75"/>
                      <a:pt x="167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281"/>
              <p:cNvSpPr>
                <a:spLocks/>
              </p:cNvSpPr>
              <p:nvPr/>
            </p:nvSpPr>
            <p:spPr bwMode="auto">
              <a:xfrm>
                <a:off x="4279901" y="1095375"/>
                <a:ext cx="38100" cy="41275"/>
              </a:xfrm>
              <a:custGeom>
                <a:avLst/>
                <a:gdLst>
                  <a:gd name="T0" fmla="*/ 3 w 10"/>
                  <a:gd name="T1" fmla="*/ 10 h 11"/>
                  <a:gd name="T2" fmla="*/ 1 w 10"/>
                  <a:gd name="T3" fmla="*/ 4 h 11"/>
                  <a:gd name="T4" fmla="*/ 7 w 10"/>
                  <a:gd name="T5" fmla="*/ 2 h 11"/>
                  <a:gd name="T6" fmla="*/ 9 w 10"/>
                  <a:gd name="T7" fmla="*/ 8 h 11"/>
                  <a:gd name="T8" fmla="*/ 3 w 10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3" y="10"/>
                    </a:moveTo>
                    <a:cubicBezTo>
                      <a:pt x="1" y="9"/>
                      <a:pt x="0" y="6"/>
                      <a:pt x="1" y="4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10" y="3"/>
                      <a:pt x="10" y="6"/>
                      <a:pt x="9" y="8"/>
                    </a:cubicBezTo>
                    <a:cubicBezTo>
                      <a:pt x="8" y="10"/>
                      <a:pt x="5" y="11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282"/>
              <p:cNvSpPr>
                <a:spLocks/>
              </p:cNvSpPr>
              <p:nvPr/>
            </p:nvSpPr>
            <p:spPr bwMode="auto">
              <a:xfrm>
                <a:off x="4103688" y="1350963"/>
                <a:ext cx="157163" cy="120650"/>
              </a:xfrm>
              <a:custGeom>
                <a:avLst/>
                <a:gdLst>
                  <a:gd name="T0" fmla="*/ 5 w 42"/>
                  <a:gd name="T1" fmla="*/ 31 h 32"/>
                  <a:gd name="T2" fmla="*/ 39 w 42"/>
                  <a:gd name="T3" fmla="*/ 3 h 32"/>
                  <a:gd name="T4" fmla="*/ 38 w 42"/>
                  <a:gd name="T5" fmla="*/ 0 h 32"/>
                  <a:gd name="T6" fmla="*/ 0 w 42"/>
                  <a:gd name="T7" fmla="*/ 30 h 32"/>
                  <a:gd name="T8" fmla="*/ 5 w 42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2">
                    <a:moveTo>
                      <a:pt x="5" y="31"/>
                    </a:moveTo>
                    <a:cubicBezTo>
                      <a:pt x="9" y="14"/>
                      <a:pt x="21" y="2"/>
                      <a:pt x="39" y="3"/>
                    </a:cubicBezTo>
                    <a:cubicBezTo>
                      <a:pt x="42" y="3"/>
                      <a:pt x="40" y="1"/>
                      <a:pt x="38" y="0"/>
                    </a:cubicBezTo>
                    <a:cubicBezTo>
                      <a:pt x="18" y="0"/>
                      <a:pt x="4" y="11"/>
                      <a:pt x="0" y="30"/>
                    </a:cubicBezTo>
                    <a:cubicBezTo>
                      <a:pt x="0" y="31"/>
                      <a:pt x="4" y="32"/>
                      <a:pt x="5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83"/>
              <p:cNvSpPr>
                <a:spLocks/>
              </p:cNvSpPr>
              <p:nvPr/>
            </p:nvSpPr>
            <p:spPr bwMode="auto">
              <a:xfrm>
                <a:off x="4129088" y="1309688"/>
                <a:ext cx="112713" cy="147638"/>
              </a:xfrm>
              <a:custGeom>
                <a:avLst/>
                <a:gdLst>
                  <a:gd name="T0" fmla="*/ 2 w 30"/>
                  <a:gd name="T1" fmla="*/ 1 h 39"/>
                  <a:gd name="T2" fmla="*/ 25 w 30"/>
                  <a:gd name="T3" fmla="*/ 39 h 39"/>
                  <a:gd name="T4" fmla="*/ 27 w 30"/>
                  <a:gd name="T5" fmla="*/ 37 h 39"/>
                  <a:gd name="T6" fmla="*/ 7 w 30"/>
                  <a:gd name="T7" fmla="*/ 2 h 39"/>
                  <a:gd name="T8" fmla="*/ 2 w 30"/>
                  <a:gd name="T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2" y="1"/>
                    </a:moveTo>
                    <a:cubicBezTo>
                      <a:pt x="0" y="18"/>
                      <a:pt x="9" y="32"/>
                      <a:pt x="25" y="39"/>
                    </a:cubicBezTo>
                    <a:cubicBezTo>
                      <a:pt x="27" y="39"/>
                      <a:pt x="30" y="38"/>
                      <a:pt x="27" y="37"/>
                    </a:cubicBezTo>
                    <a:cubicBezTo>
                      <a:pt x="12" y="31"/>
                      <a:pt x="6" y="17"/>
                      <a:pt x="7" y="2"/>
                    </a:cubicBezTo>
                    <a:cubicBezTo>
                      <a:pt x="7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84"/>
              <p:cNvSpPr>
                <a:spLocks/>
              </p:cNvSpPr>
              <p:nvPr/>
            </p:nvSpPr>
            <p:spPr bwMode="auto">
              <a:xfrm>
                <a:off x="4065588" y="1381125"/>
                <a:ext cx="195263" cy="26988"/>
              </a:xfrm>
              <a:custGeom>
                <a:avLst/>
                <a:gdLst>
                  <a:gd name="T0" fmla="*/ 6 w 52"/>
                  <a:gd name="T1" fmla="*/ 7 h 7"/>
                  <a:gd name="T2" fmla="*/ 46 w 52"/>
                  <a:gd name="T3" fmla="*/ 6 h 7"/>
                  <a:gd name="T4" fmla="*/ 49 w 52"/>
                  <a:gd name="T5" fmla="*/ 4 h 7"/>
                  <a:gd name="T6" fmla="*/ 3 w 52"/>
                  <a:gd name="T7" fmla="*/ 5 h 7"/>
                  <a:gd name="T8" fmla="*/ 6 w 5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">
                    <a:moveTo>
                      <a:pt x="6" y="7"/>
                    </a:moveTo>
                    <a:cubicBezTo>
                      <a:pt x="18" y="2"/>
                      <a:pt x="34" y="2"/>
                      <a:pt x="46" y="6"/>
                    </a:cubicBezTo>
                    <a:cubicBezTo>
                      <a:pt x="47" y="6"/>
                      <a:pt x="52" y="5"/>
                      <a:pt x="49" y="4"/>
                    </a:cubicBezTo>
                    <a:cubicBezTo>
                      <a:pt x="35" y="0"/>
                      <a:pt x="17" y="0"/>
                      <a:pt x="3" y="5"/>
                    </a:cubicBezTo>
                    <a:cubicBezTo>
                      <a:pt x="0" y="7"/>
                      <a:pt x="5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85"/>
              <p:cNvSpPr>
                <a:spLocks/>
              </p:cNvSpPr>
              <p:nvPr/>
            </p:nvSpPr>
            <p:spPr bwMode="auto">
              <a:xfrm>
                <a:off x="4137026" y="1314450"/>
                <a:ext cx="74613" cy="165100"/>
              </a:xfrm>
              <a:custGeom>
                <a:avLst/>
                <a:gdLst>
                  <a:gd name="T0" fmla="*/ 14 w 20"/>
                  <a:gd name="T1" fmla="*/ 1 h 44"/>
                  <a:gd name="T2" fmla="*/ 6 w 20"/>
                  <a:gd name="T3" fmla="*/ 43 h 44"/>
                  <a:gd name="T4" fmla="*/ 11 w 20"/>
                  <a:gd name="T5" fmla="*/ 42 h 44"/>
                  <a:gd name="T6" fmla="*/ 19 w 20"/>
                  <a:gd name="T7" fmla="*/ 2 h 44"/>
                  <a:gd name="T8" fmla="*/ 14 w 20"/>
                  <a:gd name="T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4">
                    <a:moveTo>
                      <a:pt x="14" y="1"/>
                    </a:moveTo>
                    <a:cubicBezTo>
                      <a:pt x="4" y="13"/>
                      <a:pt x="0" y="28"/>
                      <a:pt x="6" y="43"/>
                    </a:cubicBezTo>
                    <a:cubicBezTo>
                      <a:pt x="7" y="44"/>
                      <a:pt x="12" y="43"/>
                      <a:pt x="11" y="42"/>
                    </a:cubicBezTo>
                    <a:cubicBezTo>
                      <a:pt x="5" y="28"/>
                      <a:pt x="9" y="13"/>
                      <a:pt x="19" y="2"/>
                    </a:cubicBezTo>
                    <a:cubicBezTo>
                      <a:pt x="20" y="1"/>
                      <a:pt x="16" y="0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86"/>
              <p:cNvSpPr>
                <a:spLocks/>
              </p:cNvSpPr>
              <p:nvPr/>
            </p:nvSpPr>
            <p:spPr bwMode="auto">
              <a:xfrm>
                <a:off x="3586163" y="831850"/>
                <a:ext cx="576263" cy="557213"/>
              </a:xfrm>
              <a:custGeom>
                <a:avLst/>
                <a:gdLst>
                  <a:gd name="T0" fmla="*/ 152 w 153"/>
                  <a:gd name="T1" fmla="*/ 146 h 148"/>
                  <a:gd name="T2" fmla="*/ 6 w 153"/>
                  <a:gd name="T3" fmla="*/ 1 h 148"/>
                  <a:gd name="T4" fmla="*/ 1 w 153"/>
                  <a:gd name="T5" fmla="*/ 2 h 148"/>
                  <a:gd name="T6" fmla="*/ 148 w 153"/>
                  <a:gd name="T7" fmla="*/ 147 h 148"/>
                  <a:gd name="T8" fmla="*/ 152 w 153"/>
                  <a:gd name="T9" fmla="*/ 14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48">
                    <a:moveTo>
                      <a:pt x="152" y="146"/>
                    </a:moveTo>
                    <a:cubicBezTo>
                      <a:pt x="104" y="97"/>
                      <a:pt x="52" y="51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ubicBezTo>
                      <a:pt x="47" y="52"/>
                      <a:pt x="99" y="98"/>
                      <a:pt x="148" y="147"/>
                    </a:cubicBezTo>
                    <a:cubicBezTo>
                      <a:pt x="149" y="148"/>
                      <a:pt x="153" y="147"/>
                      <a:pt x="152" y="1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87"/>
              <p:cNvSpPr>
                <a:spLocks/>
              </p:cNvSpPr>
              <p:nvPr/>
            </p:nvSpPr>
            <p:spPr bwMode="auto">
              <a:xfrm>
                <a:off x="4140201" y="1373188"/>
                <a:ext cx="41275" cy="38100"/>
              </a:xfrm>
              <a:custGeom>
                <a:avLst/>
                <a:gdLst>
                  <a:gd name="T0" fmla="*/ 2 w 11"/>
                  <a:gd name="T1" fmla="*/ 8 h 10"/>
                  <a:gd name="T2" fmla="*/ 2 w 11"/>
                  <a:gd name="T3" fmla="*/ 2 h 10"/>
                  <a:gd name="T4" fmla="*/ 9 w 11"/>
                  <a:gd name="T5" fmla="*/ 2 h 10"/>
                  <a:gd name="T6" fmla="*/ 9 w 11"/>
                  <a:gd name="T7" fmla="*/ 9 h 10"/>
                  <a:gd name="T8" fmla="*/ 2 w 11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2" y="8"/>
                    </a:moveTo>
                    <a:cubicBezTo>
                      <a:pt x="0" y="6"/>
                      <a:pt x="0" y="3"/>
                      <a:pt x="2" y="2"/>
                    </a:cubicBezTo>
                    <a:cubicBezTo>
                      <a:pt x="4" y="0"/>
                      <a:pt x="7" y="0"/>
                      <a:pt x="9" y="2"/>
                    </a:cubicBezTo>
                    <a:cubicBezTo>
                      <a:pt x="11" y="4"/>
                      <a:pt x="11" y="7"/>
                      <a:pt x="9" y="9"/>
                    </a:cubicBezTo>
                    <a:cubicBezTo>
                      <a:pt x="7" y="10"/>
                      <a:pt x="4" y="10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88"/>
              <p:cNvSpPr>
                <a:spLocks/>
              </p:cNvSpPr>
              <p:nvPr/>
            </p:nvSpPr>
            <p:spPr bwMode="auto">
              <a:xfrm>
                <a:off x="2930526" y="1381125"/>
                <a:ext cx="139700" cy="136525"/>
              </a:xfrm>
              <a:custGeom>
                <a:avLst/>
                <a:gdLst>
                  <a:gd name="T0" fmla="*/ 3 w 37"/>
                  <a:gd name="T1" fmla="*/ 3 h 36"/>
                  <a:gd name="T2" fmla="*/ 32 w 37"/>
                  <a:gd name="T3" fmla="*/ 34 h 36"/>
                  <a:gd name="T4" fmla="*/ 37 w 37"/>
                  <a:gd name="T5" fmla="*/ 35 h 36"/>
                  <a:gd name="T6" fmla="*/ 3 w 37"/>
                  <a:gd name="T7" fmla="*/ 1 h 36"/>
                  <a:gd name="T8" fmla="*/ 3 w 37"/>
                  <a:gd name="T9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6">
                    <a:moveTo>
                      <a:pt x="3" y="3"/>
                    </a:moveTo>
                    <a:cubicBezTo>
                      <a:pt x="19" y="5"/>
                      <a:pt x="31" y="17"/>
                      <a:pt x="32" y="34"/>
                    </a:cubicBezTo>
                    <a:cubicBezTo>
                      <a:pt x="32" y="36"/>
                      <a:pt x="37" y="36"/>
                      <a:pt x="37" y="35"/>
                    </a:cubicBezTo>
                    <a:cubicBezTo>
                      <a:pt x="36" y="15"/>
                      <a:pt x="22" y="3"/>
                      <a:pt x="3" y="1"/>
                    </a:cubicBezTo>
                    <a:cubicBezTo>
                      <a:pt x="0" y="0"/>
                      <a:pt x="0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89"/>
              <p:cNvSpPr>
                <a:spLocks/>
              </p:cNvSpPr>
              <p:nvPr/>
            </p:nvSpPr>
            <p:spPr bwMode="auto">
              <a:xfrm>
                <a:off x="2952751" y="1403350"/>
                <a:ext cx="158750" cy="106363"/>
              </a:xfrm>
              <a:custGeom>
                <a:avLst/>
                <a:gdLst>
                  <a:gd name="T0" fmla="*/ 36 w 42"/>
                  <a:gd name="T1" fmla="*/ 0 h 28"/>
                  <a:gd name="T2" fmla="*/ 1 w 42"/>
                  <a:gd name="T3" fmla="*/ 25 h 28"/>
                  <a:gd name="T4" fmla="*/ 6 w 42"/>
                  <a:gd name="T5" fmla="*/ 26 h 28"/>
                  <a:gd name="T6" fmla="*/ 38 w 42"/>
                  <a:gd name="T7" fmla="*/ 2 h 28"/>
                  <a:gd name="T8" fmla="*/ 36 w 4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8">
                    <a:moveTo>
                      <a:pt x="36" y="0"/>
                    </a:moveTo>
                    <a:cubicBezTo>
                      <a:pt x="19" y="0"/>
                      <a:pt x="6" y="9"/>
                      <a:pt x="1" y="25"/>
                    </a:cubicBezTo>
                    <a:cubicBezTo>
                      <a:pt x="0" y="26"/>
                      <a:pt x="5" y="28"/>
                      <a:pt x="6" y="26"/>
                    </a:cubicBezTo>
                    <a:cubicBezTo>
                      <a:pt x="10" y="11"/>
                      <a:pt x="23" y="2"/>
                      <a:pt x="38" y="2"/>
                    </a:cubicBezTo>
                    <a:cubicBezTo>
                      <a:pt x="42" y="2"/>
                      <a:pt x="38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90"/>
              <p:cNvSpPr>
                <a:spLocks/>
              </p:cNvSpPr>
              <p:nvPr/>
            </p:nvSpPr>
            <p:spPr bwMode="auto">
              <a:xfrm>
                <a:off x="2987676" y="1347788"/>
                <a:ext cx="49213" cy="173038"/>
              </a:xfrm>
              <a:custGeom>
                <a:avLst/>
                <a:gdLst>
                  <a:gd name="T0" fmla="*/ 1 w 13"/>
                  <a:gd name="T1" fmla="*/ 2 h 46"/>
                  <a:gd name="T2" fmla="*/ 6 w 13"/>
                  <a:gd name="T3" fmla="*/ 45 h 46"/>
                  <a:gd name="T4" fmla="*/ 11 w 13"/>
                  <a:gd name="T5" fmla="*/ 44 h 46"/>
                  <a:gd name="T6" fmla="*/ 6 w 13"/>
                  <a:gd name="T7" fmla="*/ 1 h 46"/>
                  <a:gd name="T8" fmla="*/ 1 w 13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6">
                    <a:moveTo>
                      <a:pt x="1" y="2"/>
                    </a:moveTo>
                    <a:cubicBezTo>
                      <a:pt x="7" y="14"/>
                      <a:pt x="8" y="31"/>
                      <a:pt x="6" y="45"/>
                    </a:cubicBezTo>
                    <a:cubicBezTo>
                      <a:pt x="6" y="46"/>
                      <a:pt x="10" y="46"/>
                      <a:pt x="11" y="44"/>
                    </a:cubicBezTo>
                    <a:cubicBezTo>
                      <a:pt x="13" y="30"/>
                      <a:pt x="12" y="14"/>
                      <a:pt x="6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91"/>
              <p:cNvSpPr>
                <a:spLocks/>
              </p:cNvSpPr>
              <p:nvPr/>
            </p:nvSpPr>
            <p:spPr bwMode="auto">
              <a:xfrm>
                <a:off x="2927351" y="1411288"/>
                <a:ext cx="180975" cy="57150"/>
              </a:xfrm>
              <a:custGeom>
                <a:avLst/>
                <a:gdLst>
                  <a:gd name="T0" fmla="*/ 47 w 48"/>
                  <a:gd name="T1" fmla="*/ 13 h 15"/>
                  <a:gd name="T2" fmla="*/ 1 w 48"/>
                  <a:gd name="T3" fmla="*/ 9 h 15"/>
                  <a:gd name="T4" fmla="*/ 5 w 48"/>
                  <a:gd name="T5" fmla="*/ 10 h 15"/>
                  <a:gd name="T6" fmla="*/ 43 w 48"/>
                  <a:gd name="T7" fmla="*/ 14 h 15"/>
                  <a:gd name="T8" fmla="*/ 47 w 48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5">
                    <a:moveTo>
                      <a:pt x="47" y="13"/>
                    </a:moveTo>
                    <a:cubicBezTo>
                      <a:pt x="33" y="3"/>
                      <a:pt x="16" y="0"/>
                      <a:pt x="1" y="9"/>
                    </a:cubicBezTo>
                    <a:cubicBezTo>
                      <a:pt x="0" y="10"/>
                      <a:pt x="4" y="10"/>
                      <a:pt x="5" y="10"/>
                    </a:cubicBezTo>
                    <a:cubicBezTo>
                      <a:pt x="18" y="2"/>
                      <a:pt x="32" y="6"/>
                      <a:pt x="43" y="14"/>
                    </a:cubicBezTo>
                    <a:cubicBezTo>
                      <a:pt x="44" y="15"/>
                      <a:pt x="48" y="14"/>
                      <a:pt x="47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2"/>
              <p:cNvSpPr>
                <a:spLocks/>
              </p:cNvSpPr>
              <p:nvPr/>
            </p:nvSpPr>
            <p:spPr bwMode="auto">
              <a:xfrm>
                <a:off x="3013076" y="790575"/>
                <a:ext cx="561975" cy="631825"/>
              </a:xfrm>
              <a:custGeom>
                <a:avLst/>
                <a:gdLst>
                  <a:gd name="T0" fmla="*/ 6 w 149"/>
                  <a:gd name="T1" fmla="*/ 167 h 168"/>
                  <a:gd name="T2" fmla="*/ 148 w 149"/>
                  <a:gd name="T3" fmla="*/ 1 h 168"/>
                  <a:gd name="T4" fmla="*/ 143 w 149"/>
                  <a:gd name="T5" fmla="*/ 1 h 168"/>
                  <a:gd name="T6" fmla="*/ 1 w 149"/>
                  <a:gd name="T7" fmla="*/ 167 h 168"/>
                  <a:gd name="T8" fmla="*/ 6 w 149"/>
                  <a:gd name="T9" fmla="*/ 16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68">
                    <a:moveTo>
                      <a:pt x="6" y="167"/>
                    </a:moveTo>
                    <a:cubicBezTo>
                      <a:pt x="52" y="111"/>
                      <a:pt x="99" y="55"/>
                      <a:pt x="148" y="1"/>
                    </a:cubicBezTo>
                    <a:cubicBezTo>
                      <a:pt x="149" y="0"/>
                      <a:pt x="144" y="0"/>
                      <a:pt x="143" y="1"/>
                    </a:cubicBezTo>
                    <a:cubicBezTo>
                      <a:pt x="94" y="55"/>
                      <a:pt x="47" y="111"/>
                      <a:pt x="1" y="167"/>
                    </a:cubicBezTo>
                    <a:cubicBezTo>
                      <a:pt x="0" y="168"/>
                      <a:pt x="5" y="168"/>
                      <a:pt x="6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93"/>
              <p:cNvSpPr>
                <a:spLocks/>
              </p:cNvSpPr>
              <p:nvPr/>
            </p:nvSpPr>
            <p:spPr bwMode="auto">
              <a:xfrm>
                <a:off x="2998788" y="1411288"/>
                <a:ext cx="38100" cy="38100"/>
              </a:xfrm>
              <a:custGeom>
                <a:avLst/>
                <a:gdLst>
                  <a:gd name="T0" fmla="*/ 2 w 10"/>
                  <a:gd name="T1" fmla="*/ 2 h 10"/>
                  <a:gd name="T2" fmla="*/ 8 w 10"/>
                  <a:gd name="T3" fmla="*/ 1 h 10"/>
                  <a:gd name="T4" fmla="*/ 9 w 10"/>
                  <a:gd name="T5" fmla="*/ 8 h 10"/>
                  <a:gd name="T6" fmla="*/ 2 w 10"/>
                  <a:gd name="T7" fmla="*/ 8 h 10"/>
                  <a:gd name="T8" fmla="*/ 2 w 10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2" y="2"/>
                    </a:moveTo>
                    <a:cubicBezTo>
                      <a:pt x="3" y="0"/>
                      <a:pt x="6" y="0"/>
                      <a:pt x="8" y="1"/>
                    </a:cubicBezTo>
                    <a:cubicBezTo>
                      <a:pt x="10" y="3"/>
                      <a:pt x="10" y="6"/>
                      <a:pt x="9" y="8"/>
                    </a:cubicBezTo>
                    <a:cubicBezTo>
                      <a:pt x="7" y="10"/>
                      <a:pt x="4" y="10"/>
                      <a:pt x="2" y="8"/>
                    </a:cubicBezTo>
                    <a:cubicBezTo>
                      <a:pt x="0" y="7"/>
                      <a:pt x="0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94"/>
              <p:cNvSpPr>
                <a:spLocks/>
              </p:cNvSpPr>
              <p:nvPr/>
            </p:nvSpPr>
            <p:spPr bwMode="auto">
              <a:xfrm>
                <a:off x="2878138" y="1035050"/>
                <a:ext cx="112713" cy="173038"/>
              </a:xfrm>
              <a:custGeom>
                <a:avLst/>
                <a:gdLst>
                  <a:gd name="T0" fmla="*/ 2 w 30"/>
                  <a:gd name="T1" fmla="*/ 2 h 46"/>
                  <a:gd name="T2" fmla="*/ 19 w 30"/>
                  <a:gd name="T3" fmla="*/ 44 h 46"/>
                  <a:gd name="T4" fmla="*/ 24 w 30"/>
                  <a:gd name="T5" fmla="*/ 44 h 46"/>
                  <a:gd name="T6" fmla="*/ 6 w 30"/>
                  <a:gd name="T7" fmla="*/ 1 h 46"/>
                  <a:gd name="T8" fmla="*/ 2 w 30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6">
                    <a:moveTo>
                      <a:pt x="2" y="2"/>
                    </a:moveTo>
                    <a:cubicBezTo>
                      <a:pt x="18" y="11"/>
                      <a:pt x="25" y="26"/>
                      <a:pt x="19" y="44"/>
                    </a:cubicBezTo>
                    <a:cubicBezTo>
                      <a:pt x="18" y="45"/>
                      <a:pt x="23" y="46"/>
                      <a:pt x="24" y="44"/>
                    </a:cubicBezTo>
                    <a:cubicBezTo>
                      <a:pt x="30" y="26"/>
                      <a:pt x="22" y="10"/>
                      <a:pt x="6" y="1"/>
                    </a:cubicBezTo>
                    <a:cubicBezTo>
                      <a:pt x="5" y="0"/>
                      <a:pt x="0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95"/>
              <p:cNvSpPr>
                <a:spLocks/>
              </p:cNvSpPr>
              <p:nvPr/>
            </p:nvSpPr>
            <p:spPr bwMode="auto">
              <a:xfrm>
                <a:off x="2859088" y="1092200"/>
                <a:ext cx="184150" cy="66675"/>
              </a:xfrm>
              <a:custGeom>
                <a:avLst/>
                <a:gdLst>
                  <a:gd name="T0" fmla="*/ 46 w 49"/>
                  <a:gd name="T1" fmla="*/ 6 h 18"/>
                  <a:gd name="T2" fmla="*/ 1 w 49"/>
                  <a:gd name="T3" fmla="*/ 16 h 18"/>
                  <a:gd name="T4" fmla="*/ 6 w 49"/>
                  <a:gd name="T5" fmla="*/ 17 h 18"/>
                  <a:gd name="T6" fmla="*/ 44 w 49"/>
                  <a:gd name="T7" fmla="*/ 8 h 18"/>
                  <a:gd name="T8" fmla="*/ 46 w 49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8">
                    <a:moveTo>
                      <a:pt x="46" y="6"/>
                    </a:moveTo>
                    <a:cubicBezTo>
                      <a:pt x="29" y="0"/>
                      <a:pt x="13" y="2"/>
                      <a:pt x="1" y="16"/>
                    </a:cubicBezTo>
                    <a:cubicBezTo>
                      <a:pt x="0" y="17"/>
                      <a:pt x="5" y="18"/>
                      <a:pt x="6" y="17"/>
                    </a:cubicBezTo>
                    <a:cubicBezTo>
                      <a:pt x="16" y="6"/>
                      <a:pt x="29" y="2"/>
                      <a:pt x="44" y="8"/>
                    </a:cubicBezTo>
                    <a:cubicBezTo>
                      <a:pt x="46" y="8"/>
                      <a:pt x="49" y="7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96"/>
              <p:cNvSpPr>
                <a:spLocks/>
              </p:cNvSpPr>
              <p:nvPr/>
            </p:nvSpPr>
            <p:spPr bwMode="auto">
              <a:xfrm>
                <a:off x="2905126" y="1023938"/>
                <a:ext cx="71438" cy="165100"/>
              </a:xfrm>
              <a:custGeom>
                <a:avLst/>
                <a:gdLst>
                  <a:gd name="T0" fmla="*/ 12 w 19"/>
                  <a:gd name="T1" fmla="*/ 2 h 44"/>
                  <a:gd name="T2" fmla="*/ 1 w 19"/>
                  <a:gd name="T3" fmla="*/ 43 h 44"/>
                  <a:gd name="T4" fmla="*/ 6 w 19"/>
                  <a:gd name="T5" fmla="*/ 43 h 44"/>
                  <a:gd name="T6" fmla="*/ 17 w 19"/>
                  <a:gd name="T7" fmla="*/ 2 h 44"/>
                  <a:gd name="T8" fmla="*/ 12 w 19"/>
                  <a:gd name="T9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4">
                    <a:moveTo>
                      <a:pt x="12" y="2"/>
                    </a:moveTo>
                    <a:cubicBezTo>
                      <a:pt x="14" y="16"/>
                      <a:pt x="8" y="32"/>
                      <a:pt x="1" y="43"/>
                    </a:cubicBezTo>
                    <a:cubicBezTo>
                      <a:pt x="0" y="44"/>
                      <a:pt x="5" y="44"/>
                      <a:pt x="6" y="43"/>
                    </a:cubicBezTo>
                    <a:cubicBezTo>
                      <a:pt x="13" y="32"/>
                      <a:pt x="19" y="16"/>
                      <a:pt x="17" y="2"/>
                    </a:cubicBezTo>
                    <a:cubicBezTo>
                      <a:pt x="17" y="0"/>
                      <a:pt x="12" y="1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7"/>
              <p:cNvSpPr>
                <a:spLocks/>
              </p:cNvSpPr>
              <p:nvPr/>
            </p:nvSpPr>
            <p:spPr bwMode="auto">
              <a:xfrm>
                <a:off x="2855913" y="1079500"/>
                <a:ext cx="165100" cy="95250"/>
              </a:xfrm>
              <a:custGeom>
                <a:avLst/>
                <a:gdLst>
                  <a:gd name="T0" fmla="*/ 43 w 44"/>
                  <a:gd name="T1" fmla="*/ 23 h 25"/>
                  <a:gd name="T2" fmla="*/ 3 w 44"/>
                  <a:gd name="T3" fmla="*/ 3 h 25"/>
                  <a:gd name="T4" fmla="*/ 5 w 44"/>
                  <a:gd name="T5" fmla="*/ 5 h 25"/>
                  <a:gd name="T6" fmla="*/ 38 w 44"/>
                  <a:gd name="T7" fmla="*/ 24 h 25"/>
                  <a:gd name="T8" fmla="*/ 43 w 44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5">
                    <a:moveTo>
                      <a:pt x="43" y="23"/>
                    </a:moveTo>
                    <a:cubicBezTo>
                      <a:pt x="35" y="8"/>
                      <a:pt x="20" y="0"/>
                      <a:pt x="3" y="3"/>
                    </a:cubicBezTo>
                    <a:cubicBezTo>
                      <a:pt x="0" y="3"/>
                      <a:pt x="2" y="5"/>
                      <a:pt x="5" y="5"/>
                    </a:cubicBezTo>
                    <a:cubicBezTo>
                      <a:pt x="19" y="3"/>
                      <a:pt x="31" y="12"/>
                      <a:pt x="38" y="24"/>
                    </a:cubicBezTo>
                    <a:cubicBezTo>
                      <a:pt x="39" y="25"/>
                      <a:pt x="44" y="24"/>
                      <a:pt x="4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98"/>
              <p:cNvSpPr>
                <a:spLocks/>
              </p:cNvSpPr>
              <p:nvPr/>
            </p:nvSpPr>
            <p:spPr bwMode="auto">
              <a:xfrm>
                <a:off x="2941638" y="790575"/>
                <a:ext cx="625475" cy="315913"/>
              </a:xfrm>
              <a:custGeom>
                <a:avLst/>
                <a:gdLst>
                  <a:gd name="T0" fmla="*/ 6 w 166"/>
                  <a:gd name="T1" fmla="*/ 83 h 84"/>
                  <a:gd name="T2" fmla="*/ 164 w 166"/>
                  <a:gd name="T3" fmla="*/ 2 h 84"/>
                  <a:gd name="T4" fmla="*/ 160 w 166"/>
                  <a:gd name="T5" fmla="*/ 1 h 84"/>
                  <a:gd name="T6" fmla="*/ 3 w 166"/>
                  <a:gd name="T7" fmla="*/ 82 h 84"/>
                  <a:gd name="T8" fmla="*/ 6 w 166"/>
                  <a:gd name="T9" fmla="*/ 8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84">
                    <a:moveTo>
                      <a:pt x="6" y="83"/>
                    </a:moveTo>
                    <a:cubicBezTo>
                      <a:pt x="59" y="56"/>
                      <a:pt x="111" y="27"/>
                      <a:pt x="164" y="2"/>
                    </a:cubicBezTo>
                    <a:cubicBezTo>
                      <a:pt x="166" y="1"/>
                      <a:pt x="161" y="0"/>
                      <a:pt x="160" y="1"/>
                    </a:cubicBezTo>
                    <a:cubicBezTo>
                      <a:pt x="107" y="26"/>
                      <a:pt x="55" y="55"/>
                      <a:pt x="3" y="82"/>
                    </a:cubicBezTo>
                    <a:cubicBezTo>
                      <a:pt x="0" y="83"/>
                      <a:pt x="5" y="84"/>
                      <a:pt x="6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99"/>
              <p:cNvSpPr>
                <a:spLocks/>
              </p:cNvSpPr>
              <p:nvPr/>
            </p:nvSpPr>
            <p:spPr bwMode="auto">
              <a:xfrm>
                <a:off x="2927351" y="1087438"/>
                <a:ext cx="41275" cy="41275"/>
              </a:xfrm>
              <a:custGeom>
                <a:avLst/>
                <a:gdLst>
                  <a:gd name="T0" fmla="*/ 4 w 11"/>
                  <a:gd name="T1" fmla="*/ 1 h 11"/>
                  <a:gd name="T2" fmla="*/ 10 w 11"/>
                  <a:gd name="T3" fmla="*/ 4 h 11"/>
                  <a:gd name="T4" fmla="*/ 8 w 11"/>
                  <a:gd name="T5" fmla="*/ 10 h 11"/>
                  <a:gd name="T6" fmla="*/ 1 w 11"/>
                  <a:gd name="T7" fmla="*/ 8 h 11"/>
                  <a:gd name="T8" fmla="*/ 4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6" y="0"/>
                      <a:pt x="9" y="1"/>
                      <a:pt x="10" y="4"/>
                    </a:cubicBezTo>
                    <a:cubicBezTo>
                      <a:pt x="11" y="6"/>
                      <a:pt x="10" y="9"/>
                      <a:pt x="8" y="10"/>
                    </a:cubicBezTo>
                    <a:cubicBezTo>
                      <a:pt x="5" y="11"/>
                      <a:pt x="3" y="10"/>
                      <a:pt x="1" y="8"/>
                    </a:cubicBezTo>
                    <a:cubicBezTo>
                      <a:pt x="0" y="5"/>
                      <a:pt x="1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00"/>
              <p:cNvSpPr>
                <a:spLocks/>
              </p:cNvSpPr>
              <p:nvPr/>
            </p:nvSpPr>
            <p:spPr bwMode="auto">
              <a:xfrm>
                <a:off x="2809876" y="741362"/>
                <a:ext cx="68263" cy="184150"/>
              </a:xfrm>
              <a:custGeom>
                <a:avLst/>
                <a:gdLst>
                  <a:gd name="T0" fmla="*/ 2 w 18"/>
                  <a:gd name="T1" fmla="*/ 1 h 49"/>
                  <a:gd name="T2" fmla="*/ 1 w 18"/>
                  <a:gd name="T3" fmla="*/ 46 h 49"/>
                  <a:gd name="T4" fmla="*/ 6 w 18"/>
                  <a:gd name="T5" fmla="*/ 48 h 49"/>
                  <a:gd name="T6" fmla="*/ 7 w 18"/>
                  <a:gd name="T7" fmla="*/ 1 h 49"/>
                  <a:gd name="T8" fmla="*/ 2 w 18"/>
                  <a:gd name="T9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9">
                    <a:moveTo>
                      <a:pt x="2" y="1"/>
                    </a:moveTo>
                    <a:cubicBezTo>
                      <a:pt x="13" y="16"/>
                      <a:pt x="13" y="32"/>
                      <a:pt x="1" y="46"/>
                    </a:cubicBezTo>
                    <a:cubicBezTo>
                      <a:pt x="0" y="47"/>
                      <a:pt x="5" y="49"/>
                      <a:pt x="6" y="48"/>
                    </a:cubicBezTo>
                    <a:cubicBezTo>
                      <a:pt x="18" y="34"/>
                      <a:pt x="18" y="16"/>
                      <a:pt x="7" y="1"/>
                    </a:cubicBezTo>
                    <a:cubicBezTo>
                      <a:pt x="6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01"/>
              <p:cNvSpPr>
                <a:spLocks/>
              </p:cNvSpPr>
              <p:nvPr/>
            </p:nvSpPr>
            <p:spPr bwMode="auto">
              <a:xfrm>
                <a:off x="2749551" y="804862"/>
                <a:ext cx="185738" cy="68263"/>
              </a:xfrm>
              <a:custGeom>
                <a:avLst/>
                <a:gdLst>
                  <a:gd name="T0" fmla="*/ 47 w 49"/>
                  <a:gd name="T1" fmla="*/ 17 h 18"/>
                  <a:gd name="T2" fmla="*/ 2 w 49"/>
                  <a:gd name="T3" fmla="*/ 9 h 18"/>
                  <a:gd name="T4" fmla="*/ 6 w 49"/>
                  <a:gd name="T5" fmla="*/ 11 h 18"/>
                  <a:gd name="T6" fmla="*/ 43 w 49"/>
                  <a:gd name="T7" fmla="*/ 17 h 18"/>
                  <a:gd name="T8" fmla="*/ 47 w 49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8">
                    <a:moveTo>
                      <a:pt x="47" y="17"/>
                    </a:moveTo>
                    <a:cubicBezTo>
                      <a:pt x="35" y="4"/>
                      <a:pt x="18" y="0"/>
                      <a:pt x="2" y="9"/>
                    </a:cubicBezTo>
                    <a:cubicBezTo>
                      <a:pt x="0" y="10"/>
                      <a:pt x="5" y="11"/>
                      <a:pt x="6" y="11"/>
                    </a:cubicBezTo>
                    <a:cubicBezTo>
                      <a:pt x="19" y="4"/>
                      <a:pt x="32" y="6"/>
                      <a:pt x="43" y="17"/>
                    </a:cubicBezTo>
                    <a:cubicBezTo>
                      <a:pt x="44" y="18"/>
                      <a:pt x="49" y="18"/>
                      <a:pt x="47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2"/>
              <p:cNvSpPr>
                <a:spLocks/>
              </p:cNvSpPr>
              <p:nvPr/>
            </p:nvSpPr>
            <p:spPr bwMode="auto">
              <a:xfrm>
                <a:off x="2776538" y="755650"/>
                <a:ext cx="128588" cy="136525"/>
              </a:xfrm>
              <a:custGeom>
                <a:avLst/>
                <a:gdLst>
                  <a:gd name="T0" fmla="*/ 29 w 34"/>
                  <a:gd name="T1" fmla="*/ 2 h 36"/>
                  <a:gd name="T2" fmla="*/ 2 w 34"/>
                  <a:gd name="T3" fmla="*/ 35 h 36"/>
                  <a:gd name="T4" fmla="*/ 6 w 34"/>
                  <a:gd name="T5" fmla="*/ 36 h 36"/>
                  <a:gd name="T6" fmla="*/ 33 w 34"/>
                  <a:gd name="T7" fmla="*/ 2 h 36"/>
                  <a:gd name="T8" fmla="*/ 29 w 34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29" y="2"/>
                    </a:moveTo>
                    <a:cubicBezTo>
                      <a:pt x="25" y="15"/>
                      <a:pt x="13" y="27"/>
                      <a:pt x="2" y="35"/>
                    </a:cubicBezTo>
                    <a:cubicBezTo>
                      <a:pt x="0" y="36"/>
                      <a:pt x="5" y="36"/>
                      <a:pt x="6" y="36"/>
                    </a:cubicBezTo>
                    <a:cubicBezTo>
                      <a:pt x="18" y="28"/>
                      <a:pt x="29" y="15"/>
                      <a:pt x="33" y="2"/>
                    </a:cubicBezTo>
                    <a:cubicBezTo>
                      <a:pt x="34" y="0"/>
                      <a:pt x="29" y="1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3"/>
              <p:cNvSpPr>
                <a:spLocks/>
              </p:cNvSpPr>
              <p:nvPr/>
            </p:nvSpPr>
            <p:spPr bwMode="auto">
              <a:xfrm>
                <a:off x="2768601" y="779462"/>
                <a:ext cx="125413" cy="134938"/>
              </a:xfrm>
              <a:custGeom>
                <a:avLst/>
                <a:gdLst>
                  <a:gd name="T0" fmla="*/ 33 w 33"/>
                  <a:gd name="T1" fmla="*/ 34 h 36"/>
                  <a:gd name="T2" fmla="*/ 5 w 33"/>
                  <a:gd name="T3" fmla="*/ 1 h 36"/>
                  <a:gd name="T4" fmla="*/ 3 w 33"/>
                  <a:gd name="T5" fmla="*/ 3 h 36"/>
                  <a:gd name="T6" fmla="*/ 28 w 33"/>
                  <a:gd name="T7" fmla="*/ 34 h 36"/>
                  <a:gd name="T8" fmla="*/ 33 w 33"/>
                  <a:gd name="T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33" y="34"/>
                    </a:moveTo>
                    <a:cubicBezTo>
                      <a:pt x="31" y="18"/>
                      <a:pt x="21" y="5"/>
                      <a:pt x="5" y="1"/>
                    </a:cubicBezTo>
                    <a:cubicBezTo>
                      <a:pt x="4" y="0"/>
                      <a:pt x="0" y="2"/>
                      <a:pt x="3" y="3"/>
                    </a:cubicBezTo>
                    <a:cubicBezTo>
                      <a:pt x="18" y="6"/>
                      <a:pt x="26" y="20"/>
                      <a:pt x="28" y="34"/>
                    </a:cubicBezTo>
                    <a:cubicBezTo>
                      <a:pt x="28" y="36"/>
                      <a:pt x="33" y="35"/>
                      <a:pt x="33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4"/>
              <p:cNvSpPr>
                <a:spLocks/>
              </p:cNvSpPr>
              <p:nvPr/>
            </p:nvSpPr>
            <p:spPr bwMode="auto">
              <a:xfrm>
                <a:off x="2851151" y="779462"/>
                <a:ext cx="690563" cy="52388"/>
              </a:xfrm>
              <a:custGeom>
                <a:avLst/>
                <a:gdLst>
                  <a:gd name="T0" fmla="*/ 3 w 183"/>
                  <a:gd name="T1" fmla="*/ 14 h 14"/>
                  <a:gd name="T2" fmla="*/ 180 w 183"/>
                  <a:gd name="T3" fmla="*/ 2 h 14"/>
                  <a:gd name="T4" fmla="*/ 180 w 183"/>
                  <a:gd name="T5" fmla="*/ 0 h 14"/>
                  <a:gd name="T6" fmla="*/ 3 w 183"/>
                  <a:gd name="T7" fmla="*/ 12 h 14"/>
                  <a:gd name="T8" fmla="*/ 3 w 183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4">
                    <a:moveTo>
                      <a:pt x="3" y="14"/>
                    </a:moveTo>
                    <a:cubicBezTo>
                      <a:pt x="62" y="9"/>
                      <a:pt x="121" y="4"/>
                      <a:pt x="180" y="2"/>
                    </a:cubicBezTo>
                    <a:cubicBezTo>
                      <a:pt x="183" y="2"/>
                      <a:pt x="183" y="0"/>
                      <a:pt x="180" y="0"/>
                    </a:cubicBezTo>
                    <a:cubicBezTo>
                      <a:pt x="121" y="2"/>
                      <a:pt x="62" y="7"/>
                      <a:pt x="3" y="12"/>
                    </a:cubicBezTo>
                    <a:cubicBezTo>
                      <a:pt x="0" y="12"/>
                      <a:pt x="0" y="14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05"/>
              <p:cNvSpPr>
                <a:spLocks/>
              </p:cNvSpPr>
              <p:nvPr/>
            </p:nvSpPr>
            <p:spPr bwMode="auto">
              <a:xfrm>
                <a:off x="2833688" y="812800"/>
                <a:ext cx="36513" cy="33338"/>
              </a:xfrm>
              <a:custGeom>
                <a:avLst/>
                <a:gdLst>
                  <a:gd name="T0" fmla="*/ 5 w 10"/>
                  <a:gd name="T1" fmla="*/ 0 h 9"/>
                  <a:gd name="T2" fmla="*/ 10 w 10"/>
                  <a:gd name="T3" fmla="*/ 4 h 9"/>
                  <a:gd name="T4" fmla="*/ 5 w 10"/>
                  <a:gd name="T5" fmla="*/ 9 h 9"/>
                  <a:gd name="T6" fmla="*/ 0 w 10"/>
                  <a:gd name="T7" fmla="*/ 5 h 9"/>
                  <a:gd name="T8" fmla="*/ 5 w 1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06"/>
              <p:cNvSpPr>
                <a:spLocks/>
              </p:cNvSpPr>
              <p:nvPr/>
            </p:nvSpPr>
            <p:spPr bwMode="auto">
              <a:xfrm>
                <a:off x="2809876" y="504825"/>
                <a:ext cx="106363" cy="173038"/>
              </a:xfrm>
              <a:custGeom>
                <a:avLst/>
                <a:gdLst>
                  <a:gd name="T0" fmla="*/ 18 w 28"/>
                  <a:gd name="T1" fmla="*/ 2 h 46"/>
                  <a:gd name="T2" fmla="*/ 1 w 28"/>
                  <a:gd name="T3" fmla="*/ 44 h 46"/>
                  <a:gd name="T4" fmla="*/ 5 w 28"/>
                  <a:gd name="T5" fmla="*/ 46 h 46"/>
                  <a:gd name="T6" fmla="*/ 23 w 28"/>
                  <a:gd name="T7" fmla="*/ 2 h 46"/>
                  <a:gd name="T8" fmla="*/ 18 w 28"/>
                  <a:gd name="T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6">
                    <a:moveTo>
                      <a:pt x="18" y="2"/>
                    </a:moveTo>
                    <a:cubicBezTo>
                      <a:pt x="23" y="19"/>
                      <a:pt x="17" y="35"/>
                      <a:pt x="1" y="44"/>
                    </a:cubicBezTo>
                    <a:cubicBezTo>
                      <a:pt x="0" y="45"/>
                      <a:pt x="4" y="46"/>
                      <a:pt x="5" y="46"/>
                    </a:cubicBezTo>
                    <a:cubicBezTo>
                      <a:pt x="22" y="37"/>
                      <a:pt x="28" y="20"/>
                      <a:pt x="23" y="2"/>
                    </a:cubicBezTo>
                    <a:cubicBezTo>
                      <a:pt x="22" y="1"/>
                      <a:pt x="17" y="0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07"/>
              <p:cNvSpPr>
                <a:spLocks/>
              </p:cNvSpPr>
              <p:nvPr/>
            </p:nvSpPr>
            <p:spPr bwMode="auto">
              <a:xfrm>
                <a:off x="2776538" y="568325"/>
                <a:ext cx="165100" cy="98425"/>
              </a:xfrm>
              <a:custGeom>
                <a:avLst/>
                <a:gdLst>
                  <a:gd name="T0" fmla="*/ 43 w 44"/>
                  <a:gd name="T1" fmla="*/ 25 h 26"/>
                  <a:gd name="T2" fmla="*/ 3 w 44"/>
                  <a:gd name="T3" fmla="*/ 2 h 26"/>
                  <a:gd name="T4" fmla="*/ 6 w 44"/>
                  <a:gd name="T5" fmla="*/ 4 h 26"/>
                  <a:gd name="T6" fmla="*/ 38 w 44"/>
                  <a:gd name="T7" fmla="*/ 24 h 26"/>
                  <a:gd name="T8" fmla="*/ 43 w 44"/>
                  <a:gd name="T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3" y="25"/>
                    </a:moveTo>
                    <a:cubicBezTo>
                      <a:pt x="36" y="8"/>
                      <a:pt x="21" y="0"/>
                      <a:pt x="3" y="2"/>
                    </a:cubicBezTo>
                    <a:cubicBezTo>
                      <a:pt x="0" y="2"/>
                      <a:pt x="5" y="4"/>
                      <a:pt x="6" y="4"/>
                    </a:cubicBezTo>
                    <a:cubicBezTo>
                      <a:pt x="21" y="2"/>
                      <a:pt x="32" y="11"/>
                      <a:pt x="38" y="24"/>
                    </a:cubicBezTo>
                    <a:cubicBezTo>
                      <a:pt x="39" y="25"/>
                      <a:pt x="44" y="26"/>
                      <a:pt x="43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8"/>
              <p:cNvSpPr>
                <a:spLocks/>
              </p:cNvSpPr>
              <p:nvPr/>
            </p:nvSpPr>
            <p:spPr bwMode="auto">
              <a:xfrm>
                <a:off x="2787651" y="546100"/>
                <a:ext cx="165100" cy="93663"/>
              </a:xfrm>
              <a:custGeom>
                <a:avLst/>
                <a:gdLst>
                  <a:gd name="T0" fmla="*/ 38 w 44"/>
                  <a:gd name="T1" fmla="*/ 2 h 25"/>
                  <a:gd name="T2" fmla="*/ 3 w 44"/>
                  <a:gd name="T3" fmla="*/ 23 h 25"/>
                  <a:gd name="T4" fmla="*/ 5 w 44"/>
                  <a:gd name="T5" fmla="*/ 24 h 25"/>
                  <a:gd name="T6" fmla="*/ 43 w 44"/>
                  <a:gd name="T7" fmla="*/ 2 h 25"/>
                  <a:gd name="T8" fmla="*/ 38 w 44"/>
                  <a:gd name="T9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5">
                    <a:moveTo>
                      <a:pt x="38" y="2"/>
                    </a:moveTo>
                    <a:cubicBezTo>
                      <a:pt x="30" y="12"/>
                      <a:pt x="16" y="20"/>
                      <a:pt x="3" y="23"/>
                    </a:cubicBezTo>
                    <a:cubicBezTo>
                      <a:pt x="0" y="23"/>
                      <a:pt x="3" y="25"/>
                      <a:pt x="5" y="24"/>
                    </a:cubicBezTo>
                    <a:cubicBezTo>
                      <a:pt x="19" y="21"/>
                      <a:pt x="34" y="13"/>
                      <a:pt x="43" y="2"/>
                    </a:cubicBezTo>
                    <a:cubicBezTo>
                      <a:pt x="44" y="1"/>
                      <a:pt x="39" y="0"/>
                      <a:pt x="3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09"/>
              <p:cNvSpPr>
                <a:spLocks/>
              </p:cNvSpPr>
              <p:nvPr/>
            </p:nvSpPr>
            <p:spPr bwMode="auto">
              <a:xfrm>
                <a:off x="2817813" y="530225"/>
                <a:ext cx="87313" cy="158750"/>
              </a:xfrm>
              <a:custGeom>
                <a:avLst/>
                <a:gdLst>
                  <a:gd name="T0" fmla="*/ 19 w 23"/>
                  <a:gd name="T1" fmla="*/ 40 h 42"/>
                  <a:gd name="T2" fmla="*/ 6 w 23"/>
                  <a:gd name="T3" fmla="*/ 0 h 42"/>
                  <a:gd name="T4" fmla="*/ 2 w 23"/>
                  <a:gd name="T5" fmla="*/ 2 h 42"/>
                  <a:gd name="T6" fmla="*/ 14 w 23"/>
                  <a:gd name="T7" fmla="*/ 41 h 42"/>
                  <a:gd name="T8" fmla="*/ 19 w 23"/>
                  <a:gd name="T9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2">
                    <a:moveTo>
                      <a:pt x="19" y="40"/>
                    </a:moveTo>
                    <a:cubicBezTo>
                      <a:pt x="23" y="25"/>
                      <a:pt x="19" y="10"/>
                      <a:pt x="6" y="0"/>
                    </a:cubicBezTo>
                    <a:cubicBezTo>
                      <a:pt x="5" y="0"/>
                      <a:pt x="0" y="0"/>
                      <a:pt x="2" y="2"/>
                    </a:cubicBezTo>
                    <a:cubicBezTo>
                      <a:pt x="14" y="11"/>
                      <a:pt x="18" y="26"/>
                      <a:pt x="14" y="41"/>
                    </a:cubicBezTo>
                    <a:cubicBezTo>
                      <a:pt x="14" y="42"/>
                      <a:pt x="19" y="42"/>
                      <a:pt x="19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10"/>
              <p:cNvSpPr>
                <a:spLocks/>
              </p:cNvSpPr>
              <p:nvPr/>
            </p:nvSpPr>
            <p:spPr bwMode="auto">
              <a:xfrm>
                <a:off x="2874963" y="598487"/>
                <a:ext cx="674688" cy="195263"/>
              </a:xfrm>
              <a:custGeom>
                <a:avLst/>
                <a:gdLst>
                  <a:gd name="T0" fmla="*/ 3 w 179"/>
                  <a:gd name="T1" fmla="*/ 2 h 52"/>
                  <a:gd name="T2" fmla="*/ 173 w 179"/>
                  <a:gd name="T3" fmla="*/ 52 h 52"/>
                  <a:gd name="T4" fmla="*/ 176 w 179"/>
                  <a:gd name="T5" fmla="*/ 50 h 52"/>
                  <a:gd name="T6" fmla="*/ 6 w 179"/>
                  <a:gd name="T7" fmla="*/ 0 h 52"/>
                  <a:gd name="T8" fmla="*/ 3 w 179"/>
                  <a:gd name="T9" fmla="*/ 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52">
                    <a:moveTo>
                      <a:pt x="3" y="2"/>
                    </a:moveTo>
                    <a:cubicBezTo>
                      <a:pt x="60" y="18"/>
                      <a:pt x="117" y="33"/>
                      <a:pt x="173" y="52"/>
                    </a:cubicBezTo>
                    <a:cubicBezTo>
                      <a:pt x="174" y="52"/>
                      <a:pt x="179" y="51"/>
                      <a:pt x="176" y="50"/>
                    </a:cubicBezTo>
                    <a:cubicBezTo>
                      <a:pt x="120" y="32"/>
                      <a:pt x="63" y="16"/>
                      <a:pt x="6" y="0"/>
                    </a:cubicBezTo>
                    <a:cubicBezTo>
                      <a:pt x="5" y="0"/>
                      <a:pt x="0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11"/>
              <p:cNvSpPr>
                <a:spLocks/>
              </p:cNvSpPr>
              <p:nvPr/>
            </p:nvSpPr>
            <p:spPr bwMode="auto">
              <a:xfrm>
                <a:off x="2859088" y="579437"/>
                <a:ext cx="41275" cy="41275"/>
              </a:xfrm>
              <a:custGeom>
                <a:avLst/>
                <a:gdLst>
                  <a:gd name="T0" fmla="*/ 7 w 11"/>
                  <a:gd name="T1" fmla="*/ 1 h 11"/>
                  <a:gd name="T2" fmla="*/ 10 w 11"/>
                  <a:gd name="T3" fmla="*/ 7 h 11"/>
                  <a:gd name="T4" fmla="*/ 4 w 11"/>
                  <a:gd name="T5" fmla="*/ 10 h 11"/>
                  <a:gd name="T6" fmla="*/ 1 w 11"/>
                  <a:gd name="T7" fmla="*/ 4 h 11"/>
                  <a:gd name="T8" fmla="*/ 7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9" y="2"/>
                      <a:pt x="11" y="4"/>
                      <a:pt x="10" y="7"/>
                    </a:cubicBezTo>
                    <a:cubicBezTo>
                      <a:pt x="9" y="9"/>
                      <a:pt x="6" y="11"/>
                      <a:pt x="4" y="10"/>
                    </a:cubicBezTo>
                    <a:cubicBezTo>
                      <a:pt x="1" y="9"/>
                      <a:pt x="0" y="6"/>
                      <a:pt x="1" y="4"/>
                    </a:cubicBezTo>
                    <a:cubicBezTo>
                      <a:pt x="2" y="1"/>
                      <a:pt x="4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12"/>
              <p:cNvSpPr>
                <a:spLocks/>
              </p:cNvSpPr>
              <p:nvPr/>
            </p:nvSpPr>
            <p:spPr bwMode="auto">
              <a:xfrm>
                <a:off x="2894013" y="288925"/>
                <a:ext cx="142875" cy="139700"/>
              </a:xfrm>
              <a:custGeom>
                <a:avLst/>
                <a:gdLst>
                  <a:gd name="T0" fmla="*/ 33 w 38"/>
                  <a:gd name="T1" fmla="*/ 2 h 37"/>
                  <a:gd name="T2" fmla="*/ 3 w 38"/>
                  <a:gd name="T3" fmla="*/ 35 h 37"/>
                  <a:gd name="T4" fmla="*/ 6 w 38"/>
                  <a:gd name="T5" fmla="*/ 37 h 37"/>
                  <a:gd name="T6" fmla="*/ 38 w 38"/>
                  <a:gd name="T7" fmla="*/ 2 h 37"/>
                  <a:gd name="T8" fmla="*/ 33 w 38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33" y="2"/>
                    </a:moveTo>
                    <a:cubicBezTo>
                      <a:pt x="32" y="19"/>
                      <a:pt x="21" y="33"/>
                      <a:pt x="3" y="35"/>
                    </a:cubicBezTo>
                    <a:cubicBezTo>
                      <a:pt x="0" y="35"/>
                      <a:pt x="4" y="37"/>
                      <a:pt x="6" y="37"/>
                    </a:cubicBezTo>
                    <a:cubicBezTo>
                      <a:pt x="24" y="35"/>
                      <a:pt x="37" y="21"/>
                      <a:pt x="38" y="2"/>
                    </a:cubicBezTo>
                    <a:cubicBezTo>
                      <a:pt x="38" y="1"/>
                      <a:pt x="33" y="0"/>
                      <a:pt x="33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3"/>
              <p:cNvSpPr>
                <a:spLocks/>
              </p:cNvSpPr>
              <p:nvPr/>
            </p:nvSpPr>
            <p:spPr bwMode="auto">
              <a:xfrm>
                <a:off x="2905126" y="319087"/>
                <a:ext cx="120650" cy="139700"/>
              </a:xfrm>
              <a:custGeom>
                <a:avLst/>
                <a:gdLst>
                  <a:gd name="T0" fmla="*/ 32 w 32"/>
                  <a:gd name="T1" fmla="*/ 35 h 37"/>
                  <a:gd name="T2" fmla="*/ 3 w 32"/>
                  <a:gd name="T3" fmla="*/ 1 h 37"/>
                  <a:gd name="T4" fmla="*/ 3 w 32"/>
                  <a:gd name="T5" fmla="*/ 3 h 37"/>
                  <a:gd name="T6" fmla="*/ 27 w 32"/>
                  <a:gd name="T7" fmla="*/ 34 h 37"/>
                  <a:gd name="T8" fmla="*/ 32 w 32"/>
                  <a:gd name="T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7">
                    <a:moveTo>
                      <a:pt x="32" y="35"/>
                    </a:moveTo>
                    <a:cubicBezTo>
                      <a:pt x="31" y="18"/>
                      <a:pt x="20" y="5"/>
                      <a:pt x="3" y="1"/>
                    </a:cubicBezTo>
                    <a:cubicBezTo>
                      <a:pt x="0" y="0"/>
                      <a:pt x="0" y="2"/>
                      <a:pt x="3" y="3"/>
                    </a:cubicBezTo>
                    <a:cubicBezTo>
                      <a:pt x="18" y="7"/>
                      <a:pt x="26" y="19"/>
                      <a:pt x="27" y="34"/>
                    </a:cubicBezTo>
                    <a:cubicBezTo>
                      <a:pt x="27" y="36"/>
                      <a:pt x="32" y="37"/>
                      <a:pt x="32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14"/>
              <p:cNvSpPr>
                <a:spLocks/>
              </p:cNvSpPr>
              <p:nvPr/>
            </p:nvSpPr>
            <p:spPr bwMode="auto">
              <a:xfrm>
                <a:off x="2889251" y="349250"/>
                <a:ext cx="192088" cy="41275"/>
              </a:xfrm>
              <a:custGeom>
                <a:avLst/>
                <a:gdLst>
                  <a:gd name="T0" fmla="*/ 45 w 51"/>
                  <a:gd name="T1" fmla="*/ 1 h 11"/>
                  <a:gd name="T2" fmla="*/ 5 w 51"/>
                  <a:gd name="T3" fmla="*/ 7 h 11"/>
                  <a:gd name="T4" fmla="*/ 3 w 51"/>
                  <a:gd name="T5" fmla="*/ 9 h 11"/>
                  <a:gd name="T6" fmla="*/ 48 w 51"/>
                  <a:gd name="T7" fmla="*/ 2 h 11"/>
                  <a:gd name="T8" fmla="*/ 45 w 5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1">
                    <a:moveTo>
                      <a:pt x="45" y="1"/>
                    </a:moveTo>
                    <a:cubicBezTo>
                      <a:pt x="33" y="7"/>
                      <a:pt x="18" y="9"/>
                      <a:pt x="5" y="7"/>
                    </a:cubicBezTo>
                    <a:cubicBezTo>
                      <a:pt x="4" y="7"/>
                      <a:pt x="0" y="9"/>
                      <a:pt x="3" y="9"/>
                    </a:cubicBezTo>
                    <a:cubicBezTo>
                      <a:pt x="18" y="11"/>
                      <a:pt x="36" y="9"/>
                      <a:pt x="48" y="2"/>
                    </a:cubicBezTo>
                    <a:cubicBezTo>
                      <a:pt x="51" y="0"/>
                      <a:pt x="46" y="0"/>
                      <a:pt x="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15"/>
              <p:cNvSpPr>
                <a:spLocks/>
              </p:cNvSpPr>
              <p:nvPr/>
            </p:nvSpPr>
            <p:spPr bwMode="auto">
              <a:xfrm>
                <a:off x="2949576" y="293687"/>
                <a:ext cx="60325" cy="165100"/>
              </a:xfrm>
              <a:custGeom>
                <a:avLst/>
                <a:gdLst>
                  <a:gd name="T0" fmla="*/ 5 w 16"/>
                  <a:gd name="T1" fmla="*/ 43 h 44"/>
                  <a:gd name="T2" fmla="*/ 8 w 16"/>
                  <a:gd name="T3" fmla="*/ 1 h 44"/>
                  <a:gd name="T4" fmla="*/ 3 w 16"/>
                  <a:gd name="T5" fmla="*/ 2 h 44"/>
                  <a:gd name="T6" fmla="*/ 1 w 16"/>
                  <a:gd name="T7" fmla="*/ 43 h 44"/>
                  <a:gd name="T8" fmla="*/ 5 w 16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5" y="43"/>
                    </a:moveTo>
                    <a:cubicBezTo>
                      <a:pt x="14" y="30"/>
                      <a:pt x="16" y="14"/>
                      <a:pt x="8" y="1"/>
                    </a:cubicBezTo>
                    <a:cubicBezTo>
                      <a:pt x="7" y="0"/>
                      <a:pt x="2" y="1"/>
                      <a:pt x="3" y="2"/>
                    </a:cubicBezTo>
                    <a:cubicBezTo>
                      <a:pt x="11" y="15"/>
                      <a:pt x="9" y="30"/>
                      <a:pt x="1" y="43"/>
                    </a:cubicBezTo>
                    <a:cubicBezTo>
                      <a:pt x="0" y="44"/>
                      <a:pt x="5" y="44"/>
                      <a:pt x="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16"/>
              <p:cNvSpPr>
                <a:spLocks/>
              </p:cNvSpPr>
              <p:nvPr/>
            </p:nvSpPr>
            <p:spPr bwMode="auto">
              <a:xfrm>
                <a:off x="2987676" y="376237"/>
                <a:ext cx="554038" cy="422275"/>
              </a:xfrm>
              <a:custGeom>
                <a:avLst/>
                <a:gdLst>
                  <a:gd name="T0" fmla="*/ 1 w 147"/>
                  <a:gd name="T1" fmla="*/ 3 h 112"/>
                  <a:gd name="T2" fmla="*/ 141 w 147"/>
                  <a:gd name="T3" fmla="*/ 111 h 112"/>
                  <a:gd name="T4" fmla="*/ 146 w 147"/>
                  <a:gd name="T5" fmla="*/ 110 h 112"/>
                  <a:gd name="T6" fmla="*/ 5 w 147"/>
                  <a:gd name="T7" fmla="*/ 1 h 112"/>
                  <a:gd name="T8" fmla="*/ 1 w 147"/>
                  <a:gd name="T9" fmla="*/ 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12">
                    <a:moveTo>
                      <a:pt x="1" y="3"/>
                    </a:moveTo>
                    <a:cubicBezTo>
                      <a:pt x="48" y="38"/>
                      <a:pt x="96" y="73"/>
                      <a:pt x="141" y="111"/>
                    </a:cubicBezTo>
                    <a:cubicBezTo>
                      <a:pt x="142" y="112"/>
                      <a:pt x="147" y="110"/>
                      <a:pt x="146" y="110"/>
                    </a:cubicBezTo>
                    <a:cubicBezTo>
                      <a:pt x="100" y="72"/>
                      <a:pt x="53" y="37"/>
                      <a:pt x="5" y="1"/>
                    </a:cubicBezTo>
                    <a:cubicBezTo>
                      <a:pt x="4" y="0"/>
                      <a:pt x="0" y="1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317"/>
              <p:cNvSpPr>
                <a:spLocks/>
              </p:cNvSpPr>
              <p:nvPr/>
            </p:nvSpPr>
            <p:spPr bwMode="auto">
              <a:xfrm>
                <a:off x="2968626" y="357187"/>
                <a:ext cx="41275" cy="38100"/>
              </a:xfrm>
              <a:custGeom>
                <a:avLst/>
                <a:gdLst>
                  <a:gd name="T0" fmla="*/ 9 w 11"/>
                  <a:gd name="T1" fmla="*/ 1 h 10"/>
                  <a:gd name="T2" fmla="*/ 9 w 11"/>
                  <a:gd name="T3" fmla="*/ 8 h 10"/>
                  <a:gd name="T4" fmla="*/ 2 w 11"/>
                  <a:gd name="T5" fmla="*/ 9 h 10"/>
                  <a:gd name="T6" fmla="*/ 2 w 11"/>
                  <a:gd name="T7" fmla="*/ 2 h 10"/>
                  <a:gd name="T8" fmla="*/ 9 w 11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9" y="1"/>
                    </a:moveTo>
                    <a:cubicBezTo>
                      <a:pt x="11" y="3"/>
                      <a:pt x="11" y="6"/>
                      <a:pt x="9" y="8"/>
                    </a:cubicBezTo>
                    <a:cubicBezTo>
                      <a:pt x="7" y="10"/>
                      <a:pt x="4" y="10"/>
                      <a:pt x="2" y="9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3" y="0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318"/>
              <p:cNvSpPr>
                <a:spLocks/>
              </p:cNvSpPr>
              <p:nvPr/>
            </p:nvSpPr>
            <p:spPr bwMode="auto">
              <a:xfrm>
                <a:off x="3081338" y="138112"/>
                <a:ext cx="185738" cy="103188"/>
              </a:xfrm>
              <a:custGeom>
                <a:avLst/>
                <a:gdLst>
                  <a:gd name="T0" fmla="*/ 43 w 49"/>
                  <a:gd name="T1" fmla="*/ 1 h 27"/>
                  <a:gd name="T2" fmla="*/ 5 w 49"/>
                  <a:gd name="T3" fmla="*/ 20 h 27"/>
                  <a:gd name="T4" fmla="*/ 3 w 49"/>
                  <a:gd name="T5" fmla="*/ 21 h 27"/>
                  <a:gd name="T6" fmla="*/ 48 w 49"/>
                  <a:gd name="T7" fmla="*/ 2 h 27"/>
                  <a:gd name="T8" fmla="*/ 43 w 49"/>
                  <a:gd name="T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7">
                    <a:moveTo>
                      <a:pt x="43" y="1"/>
                    </a:moveTo>
                    <a:cubicBezTo>
                      <a:pt x="36" y="15"/>
                      <a:pt x="22" y="24"/>
                      <a:pt x="5" y="20"/>
                    </a:cubicBezTo>
                    <a:cubicBezTo>
                      <a:pt x="3" y="19"/>
                      <a:pt x="0" y="20"/>
                      <a:pt x="3" y="21"/>
                    </a:cubicBezTo>
                    <a:cubicBezTo>
                      <a:pt x="22" y="27"/>
                      <a:pt x="39" y="19"/>
                      <a:pt x="48" y="2"/>
                    </a:cubicBezTo>
                    <a:cubicBezTo>
                      <a:pt x="49" y="1"/>
                      <a:pt x="44" y="0"/>
                      <a:pt x="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319"/>
              <p:cNvSpPr>
                <a:spLocks/>
              </p:cNvSpPr>
              <p:nvPr/>
            </p:nvSpPr>
            <p:spPr bwMode="auto">
              <a:xfrm>
                <a:off x="3122613" y="123825"/>
                <a:ext cx="90488" cy="165100"/>
              </a:xfrm>
              <a:custGeom>
                <a:avLst/>
                <a:gdLst>
                  <a:gd name="T0" fmla="*/ 18 w 24"/>
                  <a:gd name="T1" fmla="*/ 42 h 44"/>
                  <a:gd name="T2" fmla="*/ 6 w 24"/>
                  <a:gd name="T3" fmla="*/ 1 h 44"/>
                  <a:gd name="T4" fmla="*/ 2 w 24"/>
                  <a:gd name="T5" fmla="*/ 2 h 44"/>
                  <a:gd name="T6" fmla="*/ 13 w 24"/>
                  <a:gd name="T7" fmla="*/ 41 h 44"/>
                  <a:gd name="T8" fmla="*/ 18 w 24"/>
                  <a:gd name="T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18" y="42"/>
                    </a:moveTo>
                    <a:cubicBezTo>
                      <a:pt x="24" y="26"/>
                      <a:pt x="20" y="11"/>
                      <a:pt x="6" y="1"/>
                    </a:cubicBezTo>
                    <a:cubicBezTo>
                      <a:pt x="5" y="0"/>
                      <a:pt x="0" y="0"/>
                      <a:pt x="2" y="2"/>
                    </a:cubicBezTo>
                    <a:cubicBezTo>
                      <a:pt x="15" y="11"/>
                      <a:pt x="19" y="26"/>
                      <a:pt x="13" y="41"/>
                    </a:cubicBezTo>
                    <a:cubicBezTo>
                      <a:pt x="13" y="43"/>
                      <a:pt x="18" y="44"/>
                      <a:pt x="1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320"/>
              <p:cNvSpPr>
                <a:spLocks/>
              </p:cNvSpPr>
              <p:nvPr/>
            </p:nvSpPr>
            <p:spPr bwMode="auto">
              <a:xfrm>
                <a:off x="3092451" y="168275"/>
                <a:ext cx="185738" cy="53975"/>
              </a:xfrm>
              <a:custGeom>
                <a:avLst/>
                <a:gdLst>
                  <a:gd name="T0" fmla="*/ 46 w 49"/>
                  <a:gd name="T1" fmla="*/ 10 h 14"/>
                  <a:gd name="T2" fmla="*/ 6 w 49"/>
                  <a:gd name="T3" fmla="*/ 1 h 14"/>
                  <a:gd name="T4" fmla="*/ 2 w 49"/>
                  <a:gd name="T5" fmla="*/ 2 h 14"/>
                  <a:gd name="T6" fmla="*/ 46 w 49"/>
                  <a:gd name="T7" fmla="*/ 12 h 14"/>
                  <a:gd name="T8" fmla="*/ 46 w 49"/>
                  <a:gd name="T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4">
                    <a:moveTo>
                      <a:pt x="46" y="10"/>
                    </a:moveTo>
                    <a:cubicBezTo>
                      <a:pt x="33" y="12"/>
                      <a:pt x="17" y="7"/>
                      <a:pt x="6" y="1"/>
                    </a:cubicBezTo>
                    <a:cubicBezTo>
                      <a:pt x="5" y="0"/>
                      <a:pt x="0" y="1"/>
                      <a:pt x="2" y="2"/>
                    </a:cubicBezTo>
                    <a:cubicBezTo>
                      <a:pt x="15" y="10"/>
                      <a:pt x="31" y="14"/>
                      <a:pt x="46" y="12"/>
                    </a:cubicBezTo>
                    <a:cubicBezTo>
                      <a:pt x="49" y="12"/>
                      <a:pt x="49" y="10"/>
                      <a:pt x="46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321"/>
              <p:cNvSpPr>
                <a:spLocks/>
              </p:cNvSpPr>
              <p:nvPr/>
            </p:nvSpPr>
            <p:spPr bwMode="auto">
              <a:xfrm>
                <a:off x="3119438" y="115887"/>
                <a:ext cx="101600" cy="150813"/>
              </a:xfrm>
              <a:custGeom>
                <a:avLst/>
                <a:gdLst>
                  <a:gd name="T0" fmla="*/ 5 w 27"/>
                  <a:gd name="T1" fmla="*/ 40 h 40"/>
                  <a:gd name="T2" fmla="*/ 24 w 27"/>
                  <a:gd name="T3" fmla="*/ 2 h 40"/>
                  <a:gd name="T4" fmla="*/ 19 w 27"/>
                  <a:gd name="T5" fmla="*/ 2 h 40"/>
                  <a:gd name="T6" fmla="*/ 1 w 27"/>
                  <a:gd name="T7" fmla="*/ 39 h 40"/>
                  <a:gd name="T8" fmla="*/ 5 w 27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5" y="40"/>
                    </a:moveTo>
                    <a:cubicBezTo>
                      <a:pt x="18" y="31"/>
                      <a:pt x="27" y="17"/>
                      <a:pt x="24" y="2"/>
                    </a:cubicBezTo>
                    <a:cubicBezTo>
                      <a:pt x="23" y="0"/>
                      <a:pt x="18" y="1"/>
                      <a:pt x="19" y="2"/>
                    </a:cubicBezTo>
                    <a:cubicBezTo>
                      <a:pt x="21" y="17"/>
                      <a:pt x="14" y="31"/>
                      <a:pt x="1" y="39"/>
                    </a:cubicBezTo>
                    <a:cubicBezTo>
                      <a:pt x="0" y="40"/>
                      <a:pt x="4" y="40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322"/>
              <p:cNvSpPr>
                <a:spLocks/>
              </p:cNvSpPr>
              <p:nvPr/>
            </p:nvSpPr>
            <p:spPr bwMode="auto">
              <a:xfrm>
                <a:off x="3182938" y="206375"/>
                <a:ext cx="358775" cy="592138"/>
              </a:xfrm>
              <a:custGeom>
                <a:avLst/>
                <a:gdLst>
                  <a:gd name="T0" fmla="*/ 1 w 95"/>
                  <a:gd name="T1" fmla="*/ 2 h 157"/>
                  <a:gd name="T2" fmla="*/ 89 w 95"/>
                  <a:gd name="T3" fmla="*/ 156 h 157"/>
                  <a:gd name="T4" fmla="*/ 94 w 95"/>
                  <a:gd name="T5" fmla="*/ 155 h 157"/>
                  <a:gd name="T6" fmla="*/ 5 w 95"/>
                  <a:gd name="T7" fmla="*/ 1 h 157"/>
                  <a:gd name="T8" fmla="*/ 1 w 95"/>
                  <a:gd name="T9" fmla="*/ 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57">
                    <a:moveTo>
                      <a:pt x="1" y="2"/>
                    </a:moveTo>
                    <a:cubicBezTo>
                      <a:pt x="31" y="53"/>
                      <a:pt x="62" y="104"/>
                      <a:pt x="89" y="156"/>
                    </a:cubicBezTo>
                    <a:cubicBezTo>
                      <a:pt x="90" y="157"/>
                      <a:pt x="95" y="156"/>
                      <a:pt x="94" y="155"/>
                    </a:cubicBezTo>
                    <a:cubicBezTo>
                      <a:pt x="66" y="103"/>
                      <a:pt x="35" y="52"/>
                      <a:pt x="5" y="1"/>
                    </a:cubicBezTo>
                    <a:cubicBezTo>
                      <a:pt x="5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323"/>
              <p:cNvSpPr>
                <a:spLocks/>
              </p:cNvSpPr>
              <p:nvPr/>
            </p:nvSpPr>
            <p:spPr bwMode="auto">
              <a:xfrm>
                <a:off x="3168651" y="180975"/>
                <a:ext cx="41275" cy="41275"/>
              </a:xfrm>
              <a:custGeom>
                <a:avLst/>
                <a:gdLst>
                  <a:gd name="T0" fmla="*/ 9 w 11"/>
                  <a:gd name="T1" fmla="*/ 4 h 11"/>
                  <a:gd name="T2" fmla="*/ 7 w 11"/>
                  <a:gd name="T3" fmla="*/ 10 h 11"/>
                  <a:gd name="T4" fmla="*/ 1 w 11"/>
                  <a:gd name="T5" fmla="*/ 8 h 11"/>
                  <a:gd name="T6" fmla="*/ 3 w 11"/>
                  <a:gd name="T7" fmla="*/ 2 h 11"/>
                  <a:gd name="T8" fmla="*/ 9 w 11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9" y="4"/>
                    </a:moveTo>
                    <a:cubicBezTo>
                      <a:pt x="11" y="6"/>
                      <a:pt x="10" y="9"/>
                      <a:pt x="7" y="10"/>
                    </a:cubicBezTo>
                    <a:cubicBezTo>
                      <a:pt x="5" y="11"/>
                      <a:pt x="2" y="10"/>
                      <a:pt x="1" y="8"/>
                    </a:cubicBezTo>
                    <a:cubicBezTo>
                      <a:pt x="0" y="6"/>
                      <a:pt x="1" y="3"/>
                      <a:pt x="3" y="2"/>
                    </a:cubicBezTo>
                    <a:cubicBezTo>
                      <a:pt x="5" y="0"/>
                      <a:pt x="8" y="1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Oval 324"/>
              <p:cNvSpPr>
                <a:spLocks noChangeArrowheads="1"/>
              </p:cNvSpPr>
              <p:nvPr/>
            </p:nvSpPr>
            <p:spPr bwMode="auto">
              <a:xfrm>
                <a:off x="3424238" y="661987"/>
                <a:ext cx="268288" cy="2682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53" name="矩形 352"/>
          <p:cNvSpPr/>
          <p:nvPr/>
        </p:nvSpPr>
        <p:spPr>
          <a:xfrm>
            <a:off x="1" y="4428030"/>
            <a:ext cx="658355" cy="216024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4" name="矩形 353"/>
          <p:cNvSpPr/>
          <p:nvPr/>
        </p:nvSpPr>
        <p:spPr>
          <a:xfrm flipV="1">
            <a:off x="9219" y="1368308"/>
            <a:ext cx="3699471" cy="34290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6" name="文本框 335">
            <a:extLst>
              <a:ext uri="{FF2B5EF4-FFF2-40B4-BE49-F238E27FC236}">
                <a16:creationId xmlns:a16="http://schemas.microsoft.com/office/drawing/2014/main" id="{5BB867B5-1608-4B2B-AAA9-0E1B94D2368E}"/>
              </a:ext>
            </a:extLst>
          </p:cNvPr>
          <p:cNvSpPr txBox="1"/>
          <p:nvPr/>
        </p:nvSpPr>
        <p:spPr>
          <a:xfrm>
            <a:off x="62139" y="1667089"/>
            <a:ext cx="3888262" cy="23134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儿童都喜欢玩游戏，因为玩耍是孩子们的天性，但是现在的社会上大部分是手机游戏，电脑游戏，这对于儿童的健康肯定存在着很大的隐患，也很容易产生“游戏瘾”。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但是根据儿童对于未知世界的向往和探索欲，专家发现用编程其实是可以刺激儿童学习的欲望的。那么编程可以做什么呢？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9" name="图片 328">
            <a:extLst>
              <a:ext uri="{FF2B5EF4-FFF2-40B4-BE49-F238E27FC236}">
                <a16:creationId xmlns:a16="http://schemas.microsoft.com/office/drawing/2014/main" id="{3034591E-CD65-49A2-9B87-C4E5150B10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1403" r="3299" b="1603"/>
          <a:stretch/>
        </p:blipFill>
        <p:spPr>
          <a:xfrm>
            <a:off x="4425250" y="1268440"/>
            <a:ext cx="2232385" cy="155537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31" name="图片 330">
            <a:extLst>
              <a:ext uri="{FF2B5EF4-FFF2-40B4-BE49-F238E27FC236}">
                <a16:creationId xmlns:a16="http://schemas.microsoft.com/office/drawing/2014/main" id="{108853C0-278E-4385-AABE-547726F6D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35" y="3081550"/>
            <a:ext cx="2084380" cy="1562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93618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00">
        <p15:prstTrans prst="drape"/>
      </p:transition>
    </mc:Choice>
    <mc:Fallback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436BF6-70D2-4F87-A1CD-AF466FDAEB59}"/>
              </a:ext>
            </a:extLst>
          </p:cNvPr>
          <p:cNvSpPr/>
          <p:nvPr/>
        </p:nvSpPr>
        <p:spPr>
          <a:xfrm>
            <a:off x="251520" y="123478"/>
            <a:ext cx="79208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393" y="26766"/>
            <a:ext cx="2354999" cy="69865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28575" rtlCol="0" anchor="ctr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300" dirty="0">
                <a:solidFill>
                  <a:srgbClr val="009899"/>
                </a:solidFill>
                <a:ea typeface="方正超粗黑简体" panose="03000509000000000000"/>
                <a:sym typeface="Helvetica Light"/>
              </a:rPr>
              <a:t>编程的作用</a:t>
            </a:r>
            <a:endParaRPr lang="en-US" altLang="zh-CN" sz="3300" dirty="0">
              <a:solidFill>
                <a:srgbClr val="009899"/>
              </a:solidFill>
              <a:ea typeface="方正超粗黑简体" panose="03000509000000000000"/>
              <a:sym typeface="Helvetica Light"/>
            </a:endParaRPr>
          </a:p>
        </p:txBody>
      </p:sp>
      <p:pic>
        <p:nvPicPr>
          <p:cNvPr id="5122" name="Picture 2" descr="https://timgsa.baidu.com/timg?image&amp;quality=80&amp;size=b9999_10000&amp;sec=1534495002258&amp;di=4e99bfd43d3e5409defe72dbfeefc9e1&amp;imgtype=0&amp;src=http%3A%2F%2Fimg.zcool.cn%2Fcommunity%2F017c125727566432f875a399c54dee.jpg%401280w_1l_2o_100sh.jpg">
            <a:extLst>
              <a:ext uri="{FF2B5EF4-FFF2-40B4-BE49-F238E27FC236}">
                <a16:creationId xmlns:a16="http://schemas.microsoft.com/office/drawing/2014/main" id="{350399D2-F750-4CA8-BED9-102CD4DE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" y="991571"/>
            <a:ext cx="2979581" cy="17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7059C1D-9BFC-4B9F-A31A-A47C023AB550}"/>
              </a:ext>
            </a:extLst>
          </p:cNvPr>
          <p:cNvSpPr/>
          <p:nvPr/>
        </p:nvSpPr>
        <p:spPr>
          <a:xfrm>
            <a:off x="24825" y="3147814"/>
            <a:ext cx="3106071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方正超粗黑简体" panose="03000509000000000000"/>
              </a:rPr>
              <a:t>电脑的运作都是由编程设计而成的</a:t>
            </a:r>
          </a:p>
        </p:txBody>
      </p:sp>
      <p:pic>
        <p:nvPicPr>
          <p:cNvPr id="5124" name="Picture 4" descr="https://timgsa.baidu.com/timg?image&amp;quality=80&amp;size=b9999_10000&amp;sec=1534495147949&amp;di=368a771f1c1887e45c14a5667c520375&amp;imgtype=0&amp;src=http%3A%2F%2Fattach.bbs.miui.com%2Fforum%2F201707%2F21%2F162709zltc1qf1j6c9lltt.png">
            <a:extLst>
              <a:ext uri="{FF2B5EF4-FFF2-40B4-BE49-F238E27FC236}">
                <a16:creationId xmlns:a16="http://schemas.microsoft.com/office/drawing/2014/main" id="{FBECCCAA-E950-49E5-8E33-BF1B473B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294" y="0"/>
            <a:ext cx="3872417" cy="21782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imgsa.baidu.com/timg?image&amp;quality=80&amp;size=b9999_10000&amp;sec=1534495169771&amp;di=7af2a2a4b12408441bb26c2503245b7f&amp;imgtype=0&amp;src=http%3A%2F%2Fd.hiphotos.baidu.com%2Fzhidao%2Fpic%2Fitem%2Ff636afc379310a55e85f753ab64543a983261080.jpg">
            <a:extLst>
              <a:ext uri="{FF2B5EF4-FFF2-40B4-BE49-F238E27FC236}">
                <a16:creationId xmlns:a16="http://schemas.microsoft.com/office/drawing/2014/main" id="{6C12E8ED-7D8E-49F9-AA5C-90770B03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27734"/>
            <a:ext cx="3323039" cy="24922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D8EAE72-05D6-4098-AFD8-188D2E75F2D1}"/>
              </a:ext>
            </a:extLst>
          </p:cNvPr>
          <p:cNvSpPr/>
          <p:nvPr/>
        </p:nvSpPr>
        <p:spPr>
          <a:xfrm>
            <a:off x="4716016" y="799893"/>
            <a:ext cx="288032" cy="3672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方正超粗黑简体" panose="03000509000000000000"/>
              </a:rPr>
              <a:t>同样游戏也是由编程设计而来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350B76-9C94-4449-9ECA-49C158F1E89A}"/>
              </a:ext>
            </a:extLst>
          </p:cNvPr>
          <p:cNvSpPr/>
          <p:nvPr/>
        </p:nvSpPr>
        <p:spPr>
          <a:xfrm>
            <a:off x="16079" y="679700"/>
            <a:ext cx="3744431" cy="45719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58272B-C091-4A75-A5B7-3CF8B40262D9}"/>
              </a:ext>
            </a:extLst>
          </p:cNvPr>
          <p:cNvSpPr/>
          <p:nvPr/>
        </p:nvSpPr>
        <p:spPr>
          <a:xfrm>
            <a:off x="168841" y="4151929"/>
            <a:ext cx="3744431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ea typeface="方正超粗黑简体" panose="03000509000000000000"/>
              </a:rPr>
              <a:t>编程的精髓在于：理解和创造！</a:t>
            </a:r>
          </a:p>
        </p:txBody>
      </p:sp>
    </p:spTree>
    <p:extLst>
      <p:ext uri="{BB962C8B-B14F-4D97-AF65-F5344CB8AC3E}">
        <p14:creationId xmlns:p14="http://schemas.microsoft.com/office/powerpoint/2010/main" val="3708083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481" y="620747"/>
            <a:ext cx="3744431" cy="45719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D9F11F-84FE-4662-A8A7-14A6538F6F61}"/>
              </a:ext>
            </a:extLst>
          </p:cNvPr>
          <p:cNvSpPr/>
          <p:nvPr/>
        </p:nvSpPr>
        <p:spPr>
          <a:xfrm>
            <a:off x="60887" y="40540"/>
            <a:ext cx="2782921" cy="497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300" dirty="0">
                <a:solidFill>
                  <a:srgbClr val="009899"/>
                </a:solidFill>
                <a:ea typeface="方正超粗黑简体" panose="03000509000000000000"/>
              </a:rPr>
              <a:t>从玩耍到设计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2BB01C-7C67-4D0D-A159-153124F45E02}"/>
              </a:ext>
            </a:extLst>
          </p:cNvPr>
          <p:cNvSpPr/>
          <p:nvPr/>
        </p:nvSpPr>
        <p:spPr>
          <a:xfrm>
            <a:off x="179512" y="843558"/>
            <a:ext cx="3888432" cy="259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从儿童对于游戏的着迷中得到启发，优唯思用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作为教育的工具，让儿童从玩耍游戏变成设计游戏，让儿童更加着重于去理解游戏的本质，去了解游戏背后的逻辑；这样可以锻炼儿童对于知识背后的原因主动探索的能力。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B30A65-D457-4772-9A60-F5A44B358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06"/>
          <a:stretch/>
        </p:blipFill>
        <p:spPr>
          <a:xfrm>
            <a:off x="5992310" y="17135"/>
            <a:ext cx="3151690" cy="231021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3CB67D-199B-48E4-91CC-1082896C7B55}"/>
              </a:ext>
            </a:extLst>
          </p:cNvPr>
          <p:cNvSpPr/>
          <p:nvPr/>
        </p:nvSpPr>
        <p:spPr>
          <a:xfrm>
            <a:off x="6423622" y="2057028"/>
            <a:ext cx="20882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优唯思入门游戏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走迷宫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16DFFC-CC59-4382-A473-BC6830367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344" y="2499742"/>
            <a:ext cx="3080788" cy="2201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7B802C3-F2C8-46B8-9E32-D2CC804995C5}"/>
              </a:ext>
            </a:extLst>
          </p:cNvPr>
          <p:cNvSpPr/>
          <p:nvPr/>
        </p:nvSpPr>
        <p:spPr>
          <a:xfrm>
            <a:off x="6790867" y="4746447"/>
            <a:ext cx="1554576" cy="397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优唯思编程界面</a:t>
            </a:r>
          </a:p>
        </p:txBody>
      </p:sp>
    </p:spTree>
    <p:extLst>
      <p:ext uri="{BB962C8B-B14F-4D97-AF65-F5344CB8AC3E}">
        <p14:creationId xmlns:p14="http://schemas.microsoft.com/office/powerpoint/2010/main" val="2993080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355726"/>
            <a:ext cx="9144000" cy="2484165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7504" y="17063"/>
            <a:ext cx="2677656" cy="577081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300" dirty="0">
                <a:solidFill>
                  <a:srgbClr val="009899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机器人与编程</a:t>
            </a:r>
            <a:endParaRPr lang="en-US" altLang="zh-CN" sz="3300" dirty="0">
              <a:solidFill>
                <a:srgbClr val="009899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4A7A89-4D33-40C4-8DB4-2FB574785EB5}"/>
              </a:ext>
            </a:extLst>
          </p:cNvPr>
          <p:cNvSpPr/>
          <p:nvPr/>
        </p:nvSpPr>
        <p:spPr>
          <a:xfrm>
            <a:off x="0" y="627534"/>
            <a:ext cx="3744431" cy="45719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3DAFFF-71C3-4ACA-A385-45D671FE79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81" r="99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60" y="1233886"/>
            <a:ext cx="3412619" cy="229960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CC00DB04-6A0F-4CEF-B531-87EAC6DE7527}"/>
              </a:ext>
            </a:extLst>
          </p:cNvPr>
          <p:cNvSpPr/>
          <p:nvPr/>
        </p:nvSpPr>
        <p:spPr>
          <a:xfrm rot="10800000">
            <a:off x="2209096" y="1305123"/>
            <a:ext cx="576064" cy="401760"/>
          </a:xfrm>
          <a:prstGeom prst="rightArrow">
            <a:avLst/>
          </a:prstGeom>
          <a:solidFill>
            <a:schemeClr val="accent4"/>
          </a:solidFill>
          <a:ln>
            <a:solidFill>
              <a:srgbClr val="009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BD88B-D380-4979-9DCA-301644570152}"/>
              </a:ext>
            </a:extLst>
          </p:cNvPr>
          <p:cNvSpPr/>
          <p:nvPr/>
        </p:nvSpPr>
        <p:spPr>
          <a:xfrm>
            <a:off x="575517" y="1158367"/>
            <a:ext cx="1368152" cy="656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可以说话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8E601FCC-3BFF-484C-A0F7-5ECE76CFF4FF}"/>
              </a:ext>
            </a:extLst>
          </p:cNvPr>
          <p:cNvSpPr/>
          <p:nvPr/>
        </p:nvSpPr>
        <p:spPr>
          <a:xfrm rot="10800000">
            <a:off x="2209350" y="2426964"/>
            <a:ext cx="576064" cy="401760"/>
          </a:xfrm>
          <a:prstGeom prst="rightArrow">
            <a:avLst/>
          </a:prstGeom>
          <a:solidFill>
            <a:schemeClr val="accent4"/>
          </a:solidFill>
          <a:ln>
            <a:solidFill>
              <a:srgbClr val="009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EB9989-8B85-4C41-A33B-C2DA955E9831}"/>
              </a:ext>
            </a:extLst>
          </p:cNvPr>
          <p:cNvSpPr/>
          <p:nvPr/>
        </p:nvSpPr>
        <p:spPr>
          <a:xfrm>
            <a:off x="581252" y="2355726"/>
            <a:ext cx="1368152" cy="656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可以避障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CDEE85F3-D914-417D-8843-607A6A4118E6}"/>
              </a:ext>
            </a:extLst>
          </p:cNvPr>
          <p:cNvSpPr/>
          <p:nvPr/>
        </p:nvSpPr>
        <p:spPr>
          <a:xfrm>
            <a:off x="6014526" y="1285688"/>
            <a:ext cx="576064" cy="401760"/>
          </a:xfrm>
          <a:prstGeom prst="rightArrow">
            <a:avLst/>
          </a:prstGeom>
          <a:solidFill>
            <a:schemeClr val="accent4"/>
          </a:solidFill>
          <a:ln>
            <a:solidFill>
              <a:srgbClr val="009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2625A2F-21FF-4233-9DB1-58D0E65E9F7C}"/>
              </a:ext>
            </a:extLst>
          </p:cNvPr>
          <p:cNvSpPr/>
          <p:nvPr/>
        </p:nvSpPr>
        <p:spPr>
          <a:xfrm>
            <a:off x="6803424" y="1169078"/>
            <a:ext cx="1368152" cy="656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可以跳舞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80055E37-A7E5-4973-BFFA-AEAA19F36249}"/>
              </a:ext>
            </a:extLst>
          </p:cNvPr>
          <p:cNvSpPr/>
          <p:nvPr/>
        </p:nvSpPr>
        <p:spPr>
          <a:xfrm>
            <a:off x="6274874" y="2426964"/>
            <a:ext cx="576064" cy="401760"/>
          </a:xfrm>
          <a:prstGeom prst="rightArrow">
            <a:avLst/>
          </a:prstGeom>
          <a:solidFill>
            <a:schemeClr val="accent4"/>
          </a:solidFill>
          <a:ln>
            <a:solidFill>
              <a:srgbClr val="009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90CFB3-E67E-4738-9873-7DF96C59191A}"/>
              </a:ext>
            </a:extLst>
          </p:cNvPr>
          <p:cNvSpPr/>
          <p:nvPr/>
        </p:nvSpPr>
        <p:spPr>
          <a:xfrm>
            <a:off x="7033535" y="2355726"/>
            <a:ext cx="1368152" cy="656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可以巡线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97D9BC5F-9276-42D3-9B8C-127F9DF04A23}"/>
              </a:ext>
            </a:extLst>
          </p:cNvPr>
          <p:cNvSpPr/>
          <p:nvPr/>
        </p:nvSpPr>
        <p:spPr>
          <a:xfrm rot="5400000">
            <a:off x="4083088" y="3621640"/>
            <a:ext cx="576064" cy="401760"/>
          </a:xfrm>
          <a:prstGeom prst="rightArrow">
            <a:avLst/>
          </a:prstGeom>
          <a:solidFill>
            <a:schemeClr val="accent4"/>
          </a:solidFill>
          <a:ln>
            <a:solidFill>
              <a:srgbClr val="009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1680769-8601-4C31-B0F8-8F40CB321481}"/>
              </a:ext>
            </a:extLst>
          </p:cNvPr>
          <p:cNvSpPr/>
          <p:nvPr/>
        </p:nvSpPr>
        <p:spPr>
          <a:xfrm>
            <a:off x="3532598" y="4201764"/>
            <a:ext cx="1677044" cy="656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自由组合功能</a:t>
            </a:r>
          </a:p>
        </p:txBody>
      </p:sp>
    </p:spTree>
    <p:extLst>
      <p:ext uri="{BB962C8B-B14F-4D97-AF65-F5344CB8AC3E}">
        <p14:creationId xmlns:p14="http://schemas.microsoft.com/office/powerpoint/2010/main" val="1084436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drape"/>
      </p:transition>
    </mc:Choice>
    <mc:Fallback xmlns=""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TuWHP#"/>
  <p:tag name="MH_LAYOUT" val="SubTitleText"/>
  <p:tag name="MH" val="20160708114401"/>
  <p:tag name="MH_LIBRARY" val="GRAPHIC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9899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1504</Words>
  <Application>Microsoft Office PowerPoint</Application>
  <PresentationFormat>全屏显示(16:9)</PresentationFormat>
  <Paragraphs>96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Helvetica Light</vt:lpstr>
      <vt:lpstr>Yuppy SC</vt:lpstr>
      <vt:lpstr>冬青黑体简体中文 W3</vt:lpstr>
      <vt:lpstr>冬青黑体简体中文 W6</vt:lpstr>
      <vt:lpstr>方正超粗黑简体</vt:lpstr>
      <vt:lpstr>方正正大黑简体</vt:lpstr>
      <vt:lpstr>宋体</vt:lpstr>
      <vt:lpstr>微软雅黑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Sinopec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教育培训</dc:title>
  <dc:creator>第一PPT</dc:creator>
  <cp:keywords>www.1ppt.com</cp:keywords>
  <cp:lastModifiedBy>唐 陈</cp:lastModifiedBy>
  <cp:revision>309</cp:revision>
  <dcterms:created xsi:type="dcterms:W3CDTF">2016-07-07T11:25:03Z</dcterms:created>
  <dcterms:modified xsi:type="dcterms:W3CDTF">2018-08-17T07:02:11Z</dcterms:modified>
</cp:coreProperties>
</file>